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60" r:id="rId5"/>
  </p:sldIdLst>
  <p:sldSz cx="21602700" cy="32404050"/>
  <p:notesSz cx="6858000" cy="9144000"/>
  <p:defaultTextStyle>
    <a:defPPr>
      <a:defRPr lang="pt-BR"/>
    </a:defPPr>
    <a:lvl1pPr algn="l" rtl="0" eaLnBrk="0" fontAlgn="base" hangingPunct="0">
      <a:spcBef>
        <a:spcPct val="0"/>
      </a:spcBef>
      <a:spcAft>
        <a:spcPct val="0"/>
      </a:spcAft>
      <a:defRPr sz="6100" kern="1200">
        <a:solidFill>
          <a:schemeClr val="tx1"/>
        </a:solidFill>
        <a:latin typeface="Arial" charset="0"/>
        <a:ea typeface="+mn-ea"/>
        <a:cs typeface="+mn-cs"/>
      </a:defRPr>
    </a:lvl1pPr>
    <a:lvl2pPr marL="457200" algn="l" rtl="0" eaLnBrk="0" fontAlgn="base" hangingPunct="0">
      <a:spcBef>
        <a:spcPct val="0"/>
      </a:spcBef>
      <a:spcAft>
        <a:spcPct val="0"/>
      </a:spcAft>
      <a:defRPr sz="6100" kern="1200">
        <a:solidFill>
          <a:schemeClr val="tx1"/>
        </a:solidFill>
        <a:latin typeface="Arial" charset="0"/>
        <a:ea typeface="+mn-ea"/>
        <a:cs typeface="+mn-cs"/>
      </a:defRPr>
    </a:lvl2pPr>
    <a:lvl3pPr marL="914400" algn="l" rtl="0" eaLnBrk="0" fontAlgn="base" hangingPunct="0">
      <a:spcBef>
        <a:spcPct val="0"/>
      </a:spcBef>
      <a:spcAft>
        <a:spcPct val="0"/>
      </a:spcAft>
      <a:defRPr sz="6100" kern="1200">
        <a:solidFill>
          <a:schemeClr val="tx1"/>
        </a:solidFill>
        <a:latin typeface="Arial" charset="0"/>
        <a:ea typeface="+mn-ea"/>
        <a:cs typeface="+mn-cs"/>
      </a:defRPr>
    </a:lvl3pPr>
    <a:lvl4pPr marL="1371600" algn="l" rtl="0" eaLnBrk="0" fontAlgn="base" hangingPunct="0">
      <a:spcBef>
        <a:spcPct val="0"/>
      </a:spcBef>
      <a:spcAft>
        <a:spcPct val="0"/>
      </a:spcAft>
      <a:defRPr sz="6100" kern="1200">
        <a:solidFill>
          <a:schemeClr val="tx1"/>
        </a:solidFill>
        <a:latin typeface="Arial" charset="0"/>
        <a:ea typeface="+mn-ea"/>
        <a:cs typeface="+mn-cs"/>
      </a:defRPr>
    </a:lvl4pPr>
    <a:lvl5pPr marL="1828800" algn="l" rtl="0" eaLnBrk="0" fontAlgn="base" hangingPunct="0">
      <a:spcBef>
        <a:spcPct val="0"/>
      </a:spcBef>
      <a:spcAft>
        <a:spcPct val="0"/>
      </a:spcAft>
      <a:defRPr sz="6100" kern="1200">
        <a:solidFill>
          <a:schemeClr val="tx1"/>
        </a:solidFill>
        <a:latin typeface="Arial" charset="0"/>
        <a:ea typeface="+mn-ea"/>
        <a:cs typeface="+mn-cs"/>
      </a:defRPr>
    </a:lvl5pPr>
    <a:lvl6pPr marL="2286000" algn="l" defTabSz="914400" rtl="0" eaLnBrk="1" latinLnBrk="0" hangingPunct="1">
      <a:defRPr sz="6100" kern="1200">
        <a:solidFill>
          <a:schemeClr val="tx1"/>
        </a:solidFill>
        <a:latin typeface="Arial" charset="0"/>
        <a:ea typeface="+mn-ea"/>
        <a:cs typeface="+mn-cs"/>
      </a:defRPr>
    </a:lvl6pPr>
    <a:lvl7pPr marL="2743200" algn="l" defTabSz="914400" rtl="0" eaLnBrk="1" latinLnBrk="0" hangingPunct="1">
      <a:defRPr sz="6100" kern="1200">
        <a:solidFill>
          <a:schemeClr val="tx1"/>
        </a:solidFill>
        <a:latin typeface="Arial" charset="0"/>
        <a:ea typeface="+mn-ea"/>
        <a:cs typeface="+mn-cs"/>
      </a:defRPr>
    </a:lvl7pPr>
    <a:lvl8pPr marL="3200400" algn="l" defTabSz="914400" rtl="0" eaLnBrk="1" latinLnBrk="0" hangingPunct="1">
      <a:defRPr sz="6100" kern="1200">
        <a:solidFill>
          <a:schemeClr val="tx1"/>
        </a:solidFill>
        <a:latin typeface="Arial" charset="0"/>
        <a:ea typeface="+mn-ea"/>
        <a:cs typeface="+mn-cs"/>
      </a:defRPr>
    </a:lvl8pPr>
    <a:lvl9pPr marL="3657600" algn="l" defTabSz="914400" rtl="0" eaLnBrk="1" latinLnBrk="0" hangingPunct="1">
      <a:defRPr sz="6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206">
          <p15:clr>
            <a:srgbClr val="A4A3A4"/>
          </p15:clr>
        </p15:guide>
        <p15:guide id="2" pos="68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0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42" y="-6840"/>
      </p:cViewPr>
      <p:guideLst>
        <p:guide orient="horz" pos="10206"/>
        <p:guide pos="680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pt-BR"/>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pt-BR"/>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pt-BR"/>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62137F34-5DDC-4C31-BA02-2277B1A4CE6D}" type="slidenum">
              <a:rPr lang="pt-BR"/>
              <a:pPr/>
              <a:t>‹nº›</a:t>
            </a:fld>
            <a:endParaRPr lang="pt-BR"/>
          </a:p>
        </p:txBody>
      </p:sp>
    </p:spTree>
    <p:extLst>
      <p:ext uri="{BB962C8B-B14F-4D97-AF65-F5344CB8AC3E}">
        <p14:creationId xmlns:p14="http://schemas.microsoft.com/office/powerpoint/2010/main" val="19431608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pt-BR"/>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pt-BR"/>
          </a:p>
        </p:txBody>
      </p:sp>
      <p:sp>
        <p:nvSpPr>
          <p:cNvPr id="2052" name="Rectangle 4"/>
          <p:cNvSpPr>
            <a:spLocks noGrp="1" noRot="1" noChangeAspect="1" noChangeArrowheads="1" noTextEdit="1"/>
          </p:cNvSpPr>
          <p:nvPr>
            <p:ph type="sldImg" idx="2"/>
          </p:nvPr>
        </p:nvSpPr>
        <p:spPr bwMode="auto">
          <a:xfrm>
            <a:off x="2286000" y="685800"/>
            <a:ext cx="228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pt-B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937B61E2-BDFA-4896-B4A2-5CC42FC61C0E}" type="slidenum">
              <a:rPr lang="pt-BR"/>
              <a:pPr/>
              <a:t>‹nº›</a:t>
            </a:fld>
            <a:endParaRPr lang="pt-BR"/>
          </a:p>
        </p:txBody>
      </p:sp>
    </p:spTree>
    <p:extLst>
      <p:ext uri="{BB962C8B-B14F-4D97-AF65-F5344CB8AC3E}">
        <p14:creationId xmlns:p14="http://schemas.microsoft.com/office/powerpoint/2010/main" val="3921853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a:ln/>
        </p:spPr>
      </p:sp>
      <p:sp>
        <p:nvSpPr>
          <p:cNvPr id="5123" name="Notes Placeholder 2"/>
          <p:cNvSpPr>
            <a:spLocks noGrp="1"/>
          </p:cNvSpPr>
          <p:nvPr>
            <p:ph type="body" idx="1"/>
          </p:nvPr>
        </p:nvSpPr>
        <p:spPr>
          <a:noFill/>
          <a:ln/>
        </p:spPr>
        <p:txBody>
          <a:bodyPr/>
          <a:lstStyle/>
          <a:p>
            <a:pPr eaLnBrk="1" hangingPunct="1">
              <a:spcBef>
                <a:spcPct val="0"/>
              </a:spcBef>
            </a:pPr>
            <a:endParaRPr lang="en-US" dirty="0">
              <a:ea typeface="ＭＳ Ｐゴシック" pitchFamily="34" charset="-128"/>
            </a:endParaRPr>
          </a:p>
        </p:txBody>
      </p:sp>
      <p:sp>
        <p:nvSpPr>
          <p:cNvPr id="5124" name="Slide Number Placeholder 3"/>
          <p:cNvSpPr>
            <a:spLocks noGrp="1"/>
          </p:cNvSpPr>
          <p:nvPr>
            <p:ph type="sldNum" sz="quarter" idx="5"/>
          </p:nvPr>
        </p:nvSpPr>
        <p:spPr>
          <a:noFill/>
        </p:spPr>
        <p:txBody>
          <a:bodyPr/>
          <a:lstStyle/>
          <a:p>
            <a:fld id="{E1035EDA-CF5D-4260-93D3-A3EA22A42075}" type="slidenum">
              <a:rPr lang="pt-BR">
                <a:latin typeface="Calibri" pitchFamily="34" charset="0"/>
                <a:ea typeface="ＭＳ Ｐゴシック" pitchFamily="34" charset="-128"/>
              </a:rPr>
              <a:pPr/>
              <a:t>1</a:t>
            </a:fld>
            <a:endParaRPr lang="pt-BR">
              <a:latin typeface="Calibri" pitchFamily="34" charset="0"/>
              <a:ea typeface="ＭＳ Ｐゴシック" pitchFamily="34" charset="-128"/>
            </a:endParaRPr>
          </a:p>
        </p:txBody>
      </p:sp>
    </p:spTree>
    <p:extLst>
      <p:ext uri="{BB962C8B-B14F-4D97-AF65-F5344CB8AC3E}">
        <p14:creationId xmlns:p14="http://schemas.microsoft.com/office/powerpoint/2010/main" val="141852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620838" y="10066338"/>
            <a:ext cx="18361025" cy="6945312"/>
          </a:xfrm>
        </p:spPr>
        <p:txBody>
          <a:bodyPr/>
          <a:lstStyle/>
          <a:p>
            <a:r>
              <a:rPr lang="pt-BR"/>
              <a:t>Clique para editar o estilo do título mestre</a:t>
            </a:r>
          </a:p>
        </p:txBody>
      </p:sp>
      <p:sp>
        <p:nvSpPr>
          <p:cNvPr id="3" name="Subtítulo 2"/>
          <p:cNvSpPr>
            <a:spLocks noGrp="1"/>
          </p:cNvSpPr>
          <p:nvPr>
            <p:ph type="subTitle" idx="1"/>
          </p:nvPr>
        </p:nvSpPr>
        <p:spPr>
          <a:xfrm>
            <a:off x="3240088" y="18362613"/>
            <a:ext cx="15122525" cy="82804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fld id="{3FD650F0-8AAD-48EF-B3D3-2345F45EF8B2}" type="slidenum">
              <a:rPr lang="pt-BR"/>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fld id="{E9B3DDCC-A5AA-4FD1-B372-9424E989D2BC}" type="slidenum">
              <a:rPr lang="pt-BR"/>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5662275" y="1296988"/>
            <a:ext cx="4860925" cy="27649487"/>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1079500" y="1296988"/>
            <a:ext cx="14430375" cy="27649487"/>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fld id="{56A33422-2CED-4084-A0A2-878BA7696C06}" type="slidenum">
              <a:rPr lang="pt-BR"/>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fld id="{8DC96D8B-5E5D-4756-AFBB-3EBE1D3ED4DA}" type="slidenum">
              <a:rPr lang="pt-BR"/>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1706563" y="20823238"/>
            <a:ext cx="18362612" cy="643572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1706563" y="13733463"/>
            <a:ext cx="18362612" cy="70897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fld id="{5D877B64-938F-41A7-B468-783CF163B3B2}" type="slidenum">
              <a:rPr lang="pt-BR"/>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1079500" y="7561263"/>
            <a:ext cx="9645650" cy="21385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10877550" y="7561263"/>
            <a:ext cx="9645650" cy="21385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fld id="{5DF3C380-F25C-4E70-B099-B699EC5ADAC9}" type="slidenum">
              <a:rPr lang="pt-BR"/>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1079500" y="7253288"/>
            <a:ext cx="9545638" cy="3022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1079500" y="10275888"/>
            <a:ext cx="9545638" cy="186705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10974388" y="7253288"/>
            <a:ext cx="9548812" cy="3022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10974388" y="10275888"/>
            <a:ext cx="9548812" cy="186705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4"/>
          <p:cNvSpPr>
            <a:spLocks noGrp="1" noChangeArrowheads="1"/>
          </p:cNvSpPr>
          <p:nvPr>
            <p:ph type="dt" sz="half" idx="10"/>
          </p:nvPr>
        </p:nvSpPr>
        <p:spPr>
          <a:ln/>
        </p:spPr>
        <p:txBody>
          <a:bodyPr/>
          <a:lstStyle>
            <a:lvl1pPr>
              <a:defRPr/>
            </a:lvl1pPr>
          </a:lstStyle>
          <a:p>
            <a:pPr>
              <a:defRPr/>
            </a:pPr>
            <a:endParaRPr lang="pt-BR"/>
          </a:p>
        </p:txBody>
      </p:sp>
      <p:sp>
        <p:nvSpPr>
          <p:cNvPr id="8" name="Rectangle 5"/>
          <p:cNvSpPr>
            <a:spLocks noGrp="1" noChangeArrowheads="1"/>
          </p:cNvSpPr>
          <p:nvPr>
            <p:ph type="ftr" sz="quarter" idx="11"/>
          </p:nvPr>
        </p:nvSpPr>
        <p:spPr>
          <a:ln/>
        </p:spPr>
        <p:txBody>
          <a:bodyPr/>
          <a:lstStyle>
            <a:lvl1pPr>
              <a:defRPr/>
            </a:lvl1pPr>
          </a:lstStyle>
          <a:p>
            <a:pPr>
              <a:defRPr/>
            </a:pPr>
            <a:endParaRPr lang="pt-BR"/>
          </a:p>
        </p:txBody>
      </p:sp>
      <p:sp>
        <p:nvSpPr>
          <p:cNvPr id="9" name="Rectangle 6"/>
          <p:cNvSpPr>
            <a:spLocks noGrp="1" noChangeArrowheads="1"/>
          </p:cNvSpPr>
          <p:nvPr>
            <p:ph type="sldNum" sz="quarter" idx="12"/>
          </p:nvPr>
        </p:nvSpPr>
        <p:spPr>
          <a:ln/>
        </p:spPr>
        <p:txBody>
          <a:bodyPr/>
          <a:lstStyle>
            <a:lvl1pPr>
              <a:defRPr/>
            </a:lvl1pPr>
          </a:lstStyle>
          <a:p>
            <a:fld id="{9611D1C0-6B5C-4B42-9BF5-9656ED25A1D6}" type="slidenum">
              <a:rPr lang="pt-BR"/>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Rectangle 4"/>
          <p:cNvSpPr>
            <a:spLocks noGrp="1" noChangeArrowheads="1"/>
          </p:cNvSpPr>
          <p:nvPr>
            <p:ph type="dt" sz="half" idx="10"/>
          </p:nvPr>
        </p:nvSpPr>
        <p:spPr>
          <a:ln/>
        </p:spPr>
        <p:txBody>
          <a:bodyPr/>
          <a:lstStyle>
            <a:lvl1pPr>
              <a:defRPr/>
            </a:lvl1pPr>
          </a:lstStyle>
          <a:p>
            <a:pPr>
              <a:defRPr/>
            </a:pPr>
            <a:endParaRPr lang="pt-BR"/>
          </a:p>
        </p:txBody>
      </p:sp>
      <p:sp>
        <p:nvSpPr>
          <p:cNvPr id="4" name="Rectangle 5"/>
          <p:cNvSpPr>
            <a:spLocks noGrp="1" noChangeArrowheads="1"/>
          </p:cNvSpPr>
          <p:nvPr>
            <p:ph type="ftr" sz="quarter" idx="11"/>
          </p:nvPr>
        </p:nvSpPr>
        <p:spPr>
          <a:ln/>
        </p:spPr>
        <p:txBody>
          <a:bodyPr/>
          <a:lstStyle>
            <a:lvl1pPr>
              <a:defRPr/>
            </a:lvl1pPr>
          </a:lstStyle>
          <a:p>
            <a:pPr>
              <a:defRPr/>
            </a:pPr>
            <a:endParaRPr lang="pt-BR"/>
          </a:p>
        </p:txBody>
      </p:sp>
      <p:sp>
        <p:nvSpPr>
          <p:cNvPr id="5" name="Rectangle 6"/>
          <p:cNvSpPr>
            <a:spLocks noGrp="1" noChangeArrowheads="1"/>
          </p:cNvSpPr>
          <p:nvPr>
            <p:ph type="sldNum" sz="quarter" idx="12"/>
          </p:nvPr>
        </p:nvSpPr>
        <p:spPr>
          <a:ln/>
        </p:spPr>
        <p:txBody>
          <a:bodyPr/>
          <a:lstStyle>
            <a:lvl1pPr>
              <a:defRPr/>
            </a:lvl1pPr>
          </a:lstStyle>
          <a:p>
            <a:fld id="{F203E92E-70CD-434A-A365-47B3624C9D13}" type="slidenum">
              <a:rPr lang="pt-BR"/>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pt-BR"/>
          </a:p>
        </p:txBody>
      </p:sp>
      <p:sp>
        <p:nvSpPr>
          <p:cNvPr id="3" name="Rectangle 5"/>
          <p:cNvSpPr>
            <a:spLocks noGrp="1" noChangeArrowheads="1"/>
          </p:cNvSpPr>
          <p:nvPr>
            <p:ph type="ftr" sz="quarter" idx="11"/>
          </p:nvPr>
        </p:nvSpPr>
        <p:spPr>
          <a:ln/>
        </p:spPr>
        <p:txBody>
          <a:bodyPr/>
          <a:lstStyle>
            <a:lvl1pPr>
              <a:defRPr/>
            </a:lvl1pPr>
          </a:lstStyle>
          <a:p>
            <a:pPr>
              <a:defRPr/>
            </a:pPr>
            <a:endParaRPr lang="pt-BR"/>
          </a:p>
        </p:txBody>
      </p:sp>
      <p:sp>
        <p:nvSpPr>
          <p:cNvPr id="4" name="Rectangle 6"/>
          <p:cNvSpPr>
            <a:spLocks noGrp="1" noChangeArrowheads="1"/>
          </p:cNvSpPr>
          <p:nvPr>
            <p:ph type="sldNum" sz="quarter" idx="12"/>
          </p:nvPr>
        </p:nvSpPr>
        <p:spPr>
          <a:ln/>
        </p:spPr>
        <p:txBody>
          <a:bodyPr/>
          <a:lstStyle>
            <a:lvl1pPr>
              <a:defRPr/>
            </a:lvl1pPr>
          </a:lstStyle>
          <a:p>
            <a:fld id="{BBEBB076-EF90-42B2-B80B-DD7B17B5D866}" type="slidenum">
              <a:rPr lang="pt-BR"/>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079500" y="1290638"/>
            <a:ext cx="7107238" cy="5489575"/>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8445500" y="1290638"/>
            <a:ext cx="12077700" cy="276558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1079500" y="6780213"/>
            <a:ext cx="7107238" cy="221662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fld id="{17FA4729-5D1D-4D38-A25F-215095997037}" type="slidenum">
              <a:rPr lang="pt-BR"/>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233863" y="22682200"/>
            <a:ext cx="12961937" cy="2678113"/>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4233863" y="2895600"/>
            <a:ext cx="12961937" cy="194421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4233863" y="25360313"/>
            <a:ext cx="12961937" cy="38036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fld id="{96B7DF24-3BB9-4DC6-A067-2A7C35CBC9DF}" type="slidenum">
              <a:rPr lang="pt-BR"/>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79500" y="1296988"/>
            <a:ext cx="19443700" cy="5400675"/>
          </a:xfrm>
          <a:prstGeom prst="rect">
            <a:avLst/>
          </a:prstGeom>
          <a:noFill/>
          <a:ln w="9525">
            <a:noFill/>
            <a:miter lim="800000"/>
            <a:headEnd/>
            <a:tailEnd/>
          </a:ln>
        </p:spPr>
        <p:txBody>
          <a:bodyPr vert="horz" wrap="square" lIns="308610" tIns="154305" rIns="308610" bIns="154305" numCol="1" anchor="ctr" anchorCtr="0" compatLnSpc="1">
            <a:prstTxWarp prst="textNoShape">
              <a:avLst/>
            </a:prstTxWarp>
          </a:bodyPr>
          <a:lstStyle/>
          <a:p>
            <a:pPr lvl="0"/>
            <a:r>
              <a:rPr lang="pt-BR"/>
              <a:t>Clique para editar o estilo do título mestre</a:t>
            </a:r>
          </a:p>
        </p:txBody>
      </p:sp>
      <p:sp>
        <p:nvSpPr>
          <p:cNvPr id="1027" name="Rectangle 3"/>
          <p:cNvSpPr>
            <a:spLocks noGrp="1" noChangeArrowheads="1"/>
          </p:cNvSpPr>
          <p:nvPr>
            <p:ph type="body" idx="1"/>
          </p:nvPr>
        </p:nvSpPr>
        <p:spPr bwMode="auto">
          <a:xfrm>
            <a:off x="1079500" y="7561263"/>
            <a:ext cx="19443700" cy="21385212"/>
          </a:xfrm>
          <a:prstGeom prst="rect">
            <a:avLst/>
          </a:prstGeom>
          <a:noFill/>
          <a:ln w="9525">
            <a:noFill/>
            <a:miter lim="800000"/>
            <a:headEnd/>
            <a:tailEnd/>
          </a:ln>
        </p:spPr>
        <p:txBody>
          <a:bodyPr vert="horz" wrap="square" lIns="308610" tIns="154305" rIns="308610" bIns="154305" numCol="1" anchor="t" anchorCtr="0" compatLnSpc="1">
            <a:prstTxWarp prst="textNoShape">
              <a:avLst/>
            </a:prstTxWarp>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1028" name="Rectangle 4"/>
          <p:cNvSpPr>
            <a:spLocks noGrp="1" noChangeArrowheads="1"/>
          </p:cNvSpPr>
          <p:nvPr>
            <p:ph type="dt" sz="half" idx="2"/>
          </p:nvPr>
        </p:nvSpPr>
        <p:spPr bwMode="auto">
          <a:xfrm>
            <a:off x="1079500" y="29508450"/>
            <a:ext cx="5041900" cy="2251075"/>
          </a:xfrm>
          <a:prstGeom prst="rect">
            <a:avLst/>
          </a:prstGeom>
          <a:noFill/>
          <a:ln w="9525">
            <a:noFill/>
            <a:miter lim="800000"/>
            <a:headEnd/>
            <a:tailEnd/>
          </a:ln>
          <a:effectLst/>
        </p:spPr>
        <p:txBody>
          <a:bodyPr vert="horz" wrap="square" lIns="308610" tIns="154305" rIns="308610" bIns="154305" numCol="1" anchor="t" anchorCtr="0" compatLnSpc="1">
            <a:prstTxWarp prst="textNoShape">
              <a:avLst/>
            </a:prstTxWarp>
          </a:bodyPr>
          <a:lstStyle>
            <a:lvl1pPr eaLnBrk="1" hangingPunct="1">
              <a:defRPr sz="4700">
                <a:latin typeface="Arial" charset="0"/>
              </a:defRPr>
            </a:lvl1pPr>
          </a:lstStyle>
          <a:p>
            <a:pPr>
              <a:defRPr/>
            </a:pPr>
            <a:endParaRPr lang="pt-BR"/>
          </a:p>
        </p:txBody>
      </p:sp>
      <p:sp>
        <p:nvSpPr>
          <p:cNvPr id="1029" name="Rectangle 5"/>
          <p:cNvSpPr>
            <a:spLocks noGrp="1" noChangeArrowheads="1"/>
          </p:cNvSpPr>
          <p:nvPr>
            <p:ph type="ftr" sz="quarter" idx="3"/>
          </p:nvPr>
        </p:nvSpPr>
        <p:spPr bwMode="auto">
          <a:xfrm>
            <a:off x="7380288" y="29508450"/>
            <a:ext cx="6842125" cy="2251075"/>
          </a:xfrm>
          <a:prstGeom prst="rect">
            <a:avLst/>
          </a:prstGeom>
          <a:noFill/>
          <a:ln w="9525">
            <a:noFill/>
            <a:miter lim="800000"/>
            <a:headEnd/>
            <a:tailEnd/>
          </a:ln>
          <a:effectLst/>
        </p:spPr>
        <p:txBody>
          <a:bodyPr vert="horz" wrap="square" lIns="308610" tIns="154305" rIns="308610" bIns="154305" numCol="1" anchor="t" anchorCtr="0" compatLnSpc="1">
            <a:prstTxWarp prst="textNoShape">
              <a:avLst/>
            </a:prstTxWarp>
          </a:bodyPr>
          <a:lstStyle>
            <a:lvl1pPr algn="ctr" eaLnBrk="1" hangingPunct="1">
              <a:defRPr sz="4700">
                <a:latin typeface="Arial" charset="0"/>
              </a:defRPr>
            </a:lvl1pPr>
          </a:lstStyle>
          <a:p>
            <a:pPr>
              <a:defRPr/>
            </a:pPr>
            <a:endParaRPr lang="pt-BR"/>
          </a:p>
        </p:txBody>
      </p:sp>
      <p:sp>
        <p:nvSpPr>
          <p:cNvPr id="1030" name="Rectangle 6"/>
          <p:cNvSpPr>
            <a:spLocks noGrp="1" noChangeArrowheads="1"/>
          </p:cNvSpPr>
          <p:nvPr>
            <p:ph type="sldNum" sz="quarter" idx="4"/>
          </p:nvPr>
        </p:nvSpPr>
        <p:spPr bwMode="auto">
          <a:xfrm>
            <a:off x="15481300" y="29508450"/>
            <a:ext cx="5041900" cy="2251075"/>
          </a:xfrm>
          <a:prstGeom prst="rect">
            <a:avLst/>
          </a:prstGeom>
          <a:noFill/>
          <a:ln w="9525">
            <a:noFill/>
            <a:miter lim="800000"/>
            <a:headEnd/>
            <a:tailEnd/>
          </a:ln>
          <a:effectLst/>
        </p:spPr>
        <p:txBody>
          <a:bodyPr vert="horz" wrap="square" lIns="308610" tIns="154305" rIns="308610" bIns="154305" numCol="1" anchor="t" anchorCtr="0" compatLnSpc="1">
            <a:prstTxWarp prst="textNoShape">
              <a:avLst/>
            </a:prstTxWarp>
          </a:bodyPr>
          <a:lstStyle>
            <a:lvl1pPr algn="r" eaLnBrk="1" hangingPunct="1">
              <a:defRPr sz="4700"/>
            </a:lvl1pPr>
          </a:lstStyle>
          <a:p>
            <a:fld id="{9D20D27F-DE98-4825-9B81-BD19507AA243}" type="slidenum">
              <a:rPr lang="pt-BR"/>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86100" rtl="0" eaLnBrk="0" fontAlgn="base" hangingPunct="0">
        <a:spcBef>
          <a:spcPct val="0"/>
        </a:spcBef>
        <a:spcAft>
          <a:spcPct val="0"/>
        </a:spcAft>
        <a:defRPr sz="14900">
          <a:solidFill>
            <a:schemeClr val="tx2"/>
          </a:solidFill>
          <a:latin typeface="+mj-lt"/>
          <a:ea typeface="+mj-ea"/>
          <a:cs typeface="+mj-cs"/>
        </a:defRPr>
      </a:lvl1pPr>
      <a:lvl2pPr algn="ctr" defTabSz="3086100" rtl="0" eaLnBrk="0" fontAlgn="base" hangingPunct="0">
        <a:spcBef>
          <a:spcPct val="0"/>
        </a:spcBef>
        <a:spcAft>
          <a:spcPct val="0"/>
        </a:spcAft>
        <a:defRPr sz="14900">
          <a:solidFill>
            <a:schemeClr val="tx2"/>
          </a:solidFill>
          <a:latin typeface="Arial" charset="0"/>
        </a:defRPr>
      </a:lvl2pPr>
      <a:lvl3pPr algn="ctr" defTabSz="3086100" rtl="0" eaLnBrk="0" fontAlgn="base" hangingPunct="0">
        <a:spcBef>
          <a:spcPct val="0"/>
        </a:spcBef>
        <a:spcAft>
          <a:spcPct val="0"/>
        </a:spcAft>
        <a:defRPr sz="14900">
          <a:solidFill>
            <a:schemeClr val="tx2"/>
          </a:solidFill>
          <a:latin typeface="Arial" charset="0"/>
        </a:defRPr>
      </a:lvl3pPr>
      <a:lvl4pPr algn="ctr" defTabSz="3086100" rtl="0" eaLnBrk="0" fontAlgn="base" hangingPunct="0">
        <a:spcBef>
          <a:spcPct val="0"/>
        </a:spcBef>
        <a:spcAft>
          <a:spcPct val="0"/>
        </a:spcAft>
        <a:defRPr sz="14900">
          <a:solidFill>
            <a:schemeClr val="tx2"/>
          </a:solidFill>
          <a:latin typeface="Arial" charset="0"/>
        </a:defRPr>
      </a:lvl4pPr>
      <a:lvl5pPr algn="ctr" defTabSz="3086100" rtl="0" eaLnBrk="0" fontAlgn="base" hangingPunct="0">
        <a:spcBef>
          <a:spcPct val="0"/>
        </a:spcBef>
        <a:spcAft>
          <a:spcPct val="0"/>
        </a:spcAft>
        <a:defRPr sz="14900">
          <a:solidFill>
            <a:schemeClr val="tx2"/>
          </a:solidFill>
          <a:latin typeface="Arial" charset="0"/>
        </a:defRPr>
      </a:lvl5pPr>
      <a:lvl6pPr marL="457200" algn="ctr" defTabSz="3086100" rtl="0" fontAlgn="base">
        <a:spcBef>
          <a:spcPct val="0"/>
        </a:spcBef>
        <a:spcAft>
          <a:spcPct val="0"/>
        </a:spcAft>
        <a:defRPr sz="14900">
          <a:solidFill>
            <a:schemeClr val="tx2"/>
          </a:solidFill>
          <a:latin typeface="Arial" charset="0"/>
        </a:defRPr>
      </a:lvl6pPr>
      <a:lvl7pPr marL="914400" algn="ctr" defTabSz="3086100" rtl="0" fontAlgn="base">
        <a:spcBef>
          <a:spcPct val="0"/>
        </a:spcBef>
        <a:spcAft>
          <a:spcPct val="0"/>
        </a:spcAft>
        <a:defRPr sz="14900">
          <a:solidFill>
            <a:schemeClr val="tx2"/>
          </a:solidFill>
          <a:latin typeface="Arial" charset="0"/>
        </a:defRPr>
      </a:lvl7pPr>
      <a:lvl8pPr marL="1371600" algn="ctr" defTabSz="3086100" rtl="0" fontAlgn="base">
        <a:spcBef>
          <a:spcPct val="0"/>
        </a:spcBef>
        <a:spcAft>
          <a:spcPct val="0"/>
        </a:spcAft>
        <a:defRPr sz="14900">
          <a:solidFill>
            <a:schemeClr val="tx2"/>
          </a:solidFill>
          <a:latin typeface="Arial" charset="0"/>
        </a:defRPr>
      </a:lvl8pPr>
      <a:lvl9pPr marL="1828800" algn="ctr" defTabSz="3086100" rtl="0" fontAlgn="base">
        <a:spcBef>
          <a:spcPct val="0"/>
        </a:spcBef>
        <a:spcAft>
          <a:spcPct val="0"/>
        </a:spcAft>
        <a:defRPr sz="14900">
          <a:solidFill>
            <a:schemeClr val="tx2"/>
          </a:solidFill>
          <a:latin typeface="Arial" charset="0"/>
        </a:defRPr>
      </a:lvl9pPr>
    </p:titleStyle>
    <p:bodyStyle>
      <a:lvl1pPr marL="1157288" indent="-1157288" algn="l" defTabSz="3086100" rtl="0" eaLnBrk="0" fontAlgn="base" hangingPunct="0">
        <a:spcBef>
          <a:spcPct val="20000"/>
        </a:spcBef>
        <a:spcAft>
          <a:spcPct val="0"/>
        </a:spcAft>
        <a:buChar char="•"/>
        <a:defRPr sz="10800">
          <a:solidFill>
            <a:schemeClr val="tx1"/>
          </a:solidFill>
          <a:latin typeface="+mn-lt"/>
          <a:ea typeface="+mn-ea"/>
          <a:cs typeface="+mn-cs"/>
        </a:defRPr>
      </a:lvl1pPr>
      <a:lvl2pPr marL="2508250" indent="-965200" algn="l" defTabSz="3086100" rtl="0" eaLnBrk="0" fontAlgn="base" hangingPunct="0">
        <a:spcBef>
          <a:spcPct val="20000"/>
        </a:spcBef>
        <a:spcAft>
          <a:spcPct val="0"/>
        </a:spcAft>
        <a:buChar char="–"/>
        <a:defRPr sz="9500">
          <a:solidFill>
            <a:schemeClr val="tx1"/>
          </a:solidFill>
          <a:latin typeface="+mn-lt"/>
        </a:defRPr>
      </a:lvl2pPr>
      <a:lvl3pPr marL="3857625" indent="-771525" algn="l" defTabSz="3086100" rtl="0" eaLnBrk="0" fontAlgn="base" hangingPunct="0">
        <a:spcBef>
          <a:spcPct val="20000"/>
        </a:spcBef>
        <a:spcAft>
          <a:spcPct val="0"/>
        </a:spcAft>
        <a:buChar char="•"/>
        <a:defRPr sz="8100">
          <a:solidFill>
            <a:schemeClr val="tx1"/>
          </a:solidFill>
          <a:latin typeface="+mn-lt"/>
        </a:defRPr>
      </a:lvl3pPr>
      <a:lvl4pPr marL="5400675" indent="-771525" algn="l" defTabSz="3086100" rtl="0" eaLnBrk="0" fontAlgn="base" hangingPunct="0">
        <a:spcBef>
          <a:spcPct val="20000"/>
        </a:spcBef>
        <a:spcAft>
          <a:spcPct val="0"/>
        </a:spcAft>
        <a:buChar char="–"/>
        <a:defRPr sz="6800">
          <a:solidFill>
            <a:schemeClr val="tx1"/>
          </a:solidFill>
          <a:latin typeface="+mn-lt"/>
        </a:defRPr>
      </a:lvl4pPr>
      <a:lvl5pPr marL="6943725" indent="-771525" algn="l" defTabSz="3086100" rtl="0" eaLnBrk="0" fontAlgn="base" hangingPunct="0">
        <a:spcBef>
          <a:spcPct val="20000"/>
        </a:spcBef>
        <a:spcAft>
          <a:spcPct val="0"/>
        </a:spcAft>
        <a:buChar char="»"/>
        <a:defRPr sz="6800">
          <a:solidFill>
            <a:schemeClr val="tx1"/>
          </a:solidFill>
          <a:latin typeface="+mn-lt"/>
        </a:defRPr>
      </a:lvl5pPr>
      <a:lvl6pPr marL="7400925" indent="-771525" algn="l" defTabSz="3086100" rtl="0" fontAlgn="base">
        <a:spcBef>
          <a:spcPct val="20000"/>
        </a:spcBef>
        <a:spcAft>
          <a:spcPct val="0"/>
        </a:spcAft>
        <a:buChar char="»"/>
        <a:defRPr sz="6800">
          <a:solidFill>
            <a:schemeClr val="tx1"/>
          </a:solidFill>
          <a:latin typeface="+mn-lt"/>
        </a:defRPr>
      </a:lvl6pPr>
      <a:lvl7pPr marL="7858125" indent="-771525" algn="l" defTabSz="3086100" rtl="0" fontAlgn="base">
        <a:spcBef>
          <a:spcPct val="20000"/>
        </a:spcBef>
        <a:spcAft>
          <a:spcPct val="0"/>
        </a:spcAft>
        <a:buChar char="»"/>
        <a:defRPr sz="6800">
          <a:solidFill>
            <a:schemeClr val="tx1"/>
          </a:solidFill>
          <a:latin typeface="+mn-lt"/>
        </a:defRPr>
      </a:lvl7pPr>
      <a:lvl8pPr marL="8315325" indent="-771525" algn="l" defTabSz="3086100" rtl="0" fontAlgn="base">
        <a:spcBef>
          <a:spcPct val="20000"/>
        </a:spcBef>
        <a:spcAft>
          <a:spcPct val="0"/>
        </a:spcAft>
        <a:buChar char="»"/>
        <a:defRPr sz="6800">
          <a:solidFill>
            <a:schemeClr val="tx1"/>
          </a:solidFill>
          <a:latin typeface="+mn-lt"/>
        </a:defRPr>
      </a:lvl8pPr>
      <a:lvl9pPr marL="8772525" indent="-771525" algn="l" defTabSz="3086100" rtl="0" fontAlgn="base">
        <a:spcBef>
          <a:spcPct val="20000"/>
        </a:spcBef>
        <a:spcAft>
          <a:spcPct val="0"/>
        </a:spcAft>
        <a:buChar char="»"/>
        <a:defRPr sz="68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F65B9183-D015-4EDA-BC8C-5077C4505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6" y="7986"/>
            <a:ext cx="21583587" cy="32388077"/>
          </a:xfrm>
          <a:prstGeom prst="rect">
            <a:avLst/>
          </a:prstGeom>
        </p:spPr>
      </p:pic>
      <p:sp>
        <p:nvSpPr>
          <p:cNvPr id="4100" name="Rectangle 6"/>
          <p:cNvSpPr>
            <a:spLocks noChangeArrowheads="1"/>
          </p:cNvSpPr>
          <p:nvPr/>
        </p:nvSpPr>
        <p:spPr bwMode="auto">
          <a:xfrm>
            <a:off x="-27553" y="2328794"/>
            <a:ext cx="216027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eaLnBrk="1" hangingPunct="1"/>
            <a:r>
              <a:rPr lang="pt-BR" sz="2800" b="1" dirty="0">
                <a:ea typeface="ＭＳ Ｐゴシック" pitchFamily="34" charset="-128"/>
                <a:cs typeface="Times New Roman" pitchFamily="18" charset="0"/>
              </a:rPr>
              <a:t> Bruno da Silva Ribeiro; Isadora Teixeira Santoma; Nicolas Soeiro; Ricardo </a:t>
            </a:r>
            <a:r>
              <a:rPr lang="pt-BR" sz="2800" b="1" dirty="0" err="1">
                <a:ea typeface="ＭＳ Ｐゴシック" pitchFamily="34" charset="-128"/>
                <a:cs typeface="Times New Roman" pitchFamily="18" charset="0"/>
              </a:rPr>
              <a:t>Liyudi</a:t>
            </a:r>
            <a:r>
              <a:rPr lang="pt-BR" sz="2800" b="1" dirty="0">
                <a:ea typeface="ＭＳ Ｐゴシック" pitchFamily="34" charset="-128"/>
                <a:cs typeface="Times New Roman" pitchFamily="18" charset="0"/>
              </a:rPr>
              <a:t> Tetsuya; </a:t>
            </a:r>
            <a:r>
              <a:rPr lang="pt-BR" sz="2800" b="1" dirty="0" err="1">
                <a:ea typeface="ＭＳ Ｐゴシック" pitchFamily="34" charset="-128"/>
                <a:cs typeface="Times New Roman" pitchFamily="18" charset="0"/>
              </a:rPr>
              <a:t>Stephany</a:t>
            </a:r>
            <a:r>
              <a:rPr lang="pt-BR" sz="2800" b="1" dirty="0">
                <a:ea typeface="ＭＳ Ｐゴシック" pitchFamily="34" charset="-128"/>
                <a:cs typeface="Times New Roman" pitchFamily="18" charset="0"/>
              </a:rPr>
              <a:t> </a:t>
            </a:r>
            <a:r>
              <a:rPr lang="pt-BR" sz="2800" b="1" dirty="0" err="1">
                <a:ea typeface="ＭＳ Ｐゴシック" pitchFamily="34" charset="-128"/>
                <a:cs typeface="Times New Roman" pitchFamily="18" charset="0"/>
              </a:rPr>
              <a:t>Aliyah</a:t>
            </a:r>
            <a:r>
              <a:rPr lang="pt-BR" sz="2800" b="1" dirty="0">
                <a:ea typeface="ＭＳ Ｐゴシック" pitchFamily="34" charset="-128"/>
                <a:cs typeface="Times New Roman" pitchFamily="18" charset="0"/>
              </a:rPr>
              <a:t>;</a:t>
            </a:r>
          </a:p>
        </p:txBody>
      </p:sp>
      <p:sp>
        <p:nvSpPr>
          <p:cNvPr id="4102" name="TextBox 8"/>
          <p:cNvSpPr txBox="1">
            <a:spLocks noChangeArrowheads="1"/>
          </p:cNvSpPr>
          <p:nvPr/>
        </p:nvSpPr>
        <p:spPr bwMode="auto">
          <a:xfrm>
            <a:off x="517948" y="3954096"/>
            <a:ext cx="9964737" cy="559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defTabSz="1258888" eaLnBrk="1" hangingPunct="1"/>
            <a:r>
              <a:rPr lang="pt-BR" sz="2700" b="1" dirty="0">
                <a:ea typeface="ＭＳ Ｐゴシック" pitchFamily="34" charset="-128"/>
              </a:rPr>
              <a:t>Sobre a equipe</a:t>
            </a:r>
          </a:p>
          <a:p>
            <a:pPr algn="just" defTabSz="1258888" eaLnBrk="1" hangingPunct="1">
              <a:spcAft>
                <a:spcPts val="900"/>
              </a:spcAft>
            </a:pPr>
            <a:r>
              <a:rPr lang="pt-BR" sz="2800" dirty="0"/>
              <a:t> </a:t>
            </a:r>
            <a:r>
              <a:rPr lang="pt-BR" sz="2000" dirty="0"/>
              <a:t>	A nossa equipe é formada por alunos da instituição de ensino FECAP, um grupo pequeno de apenas cinco pessoas que estão constantemente trabalhando e estudando para aprimorar nosso conhecimento, unidos pela busca constante pela inovação, utilizando as tecnologias mais recentes para criar soluções que resolvam problemas reais, otimizem processos e tornem a experiência do usuário mais eficiente e intuitiva. </a:t>
            </a:r>
          </a:p>
          <a:p>
            <a:pPr algn="just" defTabSz="1258888" eaLnBrk="1" hangingPunct="1">
              <a:spcAft>
                <a:spcPts val="900"/>
              </a:spcAft>
            </a:pPr>
            <a:r>
              <a:rPr lang="pt-BR" sz="2000" dirty="0"/>
              <a:t>   Para nós, o aprendizado contínuo e a paixão pela tecnologia são as chaves para o sucesso e para um futuro promissor no mundo digital. A união foi essencial dentro da equipe, e, mesmo com habilidades técnicas em constante desenvolvimento, os membros compartilharam conhecimentos, se ajudaram e trocaram ideias para melhorar os resultados. A troca de experiências entre os integrantes foi rica, pois cada um tem um ponto de vista único, seja sobre um algoritmo, uma arquitetura de sistema ou uma abordagem criativa para um problema.</a:t>
            </a:r>
          </a:p>
          <a:p>
            <a:pPr algn="just" defTabSz="1258888" eaLnBrk="1" hangingPunct="1">
              <a:spcAft>
                <a:spcPts val="900"/>
              </a:spcAft>
            </a:pPr>
            <a:endParaRPr lang="pt-BR" sz="2000" dirty="0"/>
          </a:p>
          <a:p>
            <a:pPr algn="just" defTabSz="1258888" eaLnBrk="1" hangingPunct="1">
              <a:spcAft>
                <a:spcPts val="900"/>
              </a:spcAft>
            </a:pPr>
            <a:endParaRPr lang="pt-BR" sz="2000" dirty="0"/>
          </a:p>
        </p:txBody>
      </p:sp>
      <p:sp>
        <p:nvSpPr>
          <p:cNvPr id="4104" name="Rectangle 13"/>
          <p:cNvSpPr>
            <a:spLocks noChangeArrowheads="1"/>
          </p:cNvSpPr>
          <p:nvPr/>
        </p:nvSpPr>
        <p:spPr bwMode="auto">
          <a:xfrm>
            <a:off x="0" y="-514350"/>
            <a:ext cx="18415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144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26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108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9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9000">
                <a:solidFill>
                  <a:schemeClr val="tx1"/>
                </a:solidFill>
                <a:latin typeface="Calibri" panose="020F0502020204030204" pitchFamily="34" charset="0"/>
                <a:ea typeface="ＭＳ Ｐゴシック" panose="020B0600070205080204" pitchFamily="34" charset="-128"/>
              </a:defRPr>
            </a:lvl5pPr>
            <a:lvl6pPr marL="2514600" indent="-228600" defTabSz="4114800" eaLnBrk="0" fontAlgn="base" hangingPunct="0">
              <a:spcBef>
                <a:spcPct val="20000"/>
              </a:spcBef>
              <a:spcAft>
                <a:spcPct val="0"/>
              </a:spcAft>
              <a:buFont typeface="Arial" panose="020B0604020202020204" pitchFamily="34" charset="0"/>
              <a:buChar char="»"/>
              <a:defRPr sz="9000">
                <a:solidFill>
                  <a:schemeClr val="tx1"/>
                </a:solidFill>
                <a:latin typeface="Calibri" panose="020F0502020204030204" pitchFamily="34" charset="0"/>
                <a:ea typeface="ＭＳ Ｐゴシック" panose="020B0600070205080204" pitchFamily="34" charset="-128"/>
              </a:defRPr>
            </a:lvl6pPr>
            <a:lvl7pPr marL="2971800" indent="-228600" defTabSz="4114800" eaLnBrk="0" fontAlgn="base" hangingPunct="0">
              <a:spcBef>
                <a:spcPct val="20000"/>
              </a:spcBef>
              <a:spcAft>
                <a:spcPct val="0"/>
              </a:spcAft>
              <a:buFont typeface="Arial" panose="020B0604020202020204" pitchFamily="34" charset="0"/>
              <a:buChar char="»"/>
              <a:defRPr sz="9000">
                <a:solidFill>
                  <a:schemeClr val="tx1"/>
                </a:solidFill>
                <a:latin typeface="Calibri" panose="020F0502020204030204" pitchFamily="34" charset="0"/>
                <a:ea typeface="ＭＳ Ｐゴシック" panose="020B0600070205080204" pitchFamily="34" charset="-128"/>
              </a:defRPr>
            </a:lvl7pPr>
            <a:lvl8pPr marL="3429000" indent="-228600" defTabSz="4114800" eaLnBrk="0" fontAlgn="base" hangingPunct="0">
              <a:spcBef>
                <a:spcPct val="20000"/>
              </a:spcBef>
              <a:spcAft>
                <a:spcPct val="0"/>
              </a:spcAft>
              <a:buFont typeface="Arial" panose="020B0604020202020204" pitchFamily="34" charset="0"/>
              <a:buChar char="»"/>
              <a:defRPr sz="9000">
                <a:solidFill>
                  <a:schemeClr val="tx1"/>
                </a:solidFill>
                <a:latin typeface="Calibri" panose="020F0502020204030204" pitchFamily="34" charset="0"/>
                <a:ea typeface="ＭＳ Ｐゴシック" panose="020B0600070205080204" pitchFamily="34" charset="-128"/>
              </a:defRPr>
            </a:lvl8pPr>
            <a:lvl9pPr marL="3886200" indent="-228600" defTabSz="4114800" eaLnBrk="0" fontAlgn="base" hangingPunct="0">
              <a:spcBef>
                <a:spcPct val="20000"/>
              </a:spcBef>
              <a:spcAft>
                <a:spcPct val="0"/>
              </a:spcAft>
              <a:buFont typeface="Arial" panose="020B0604020202020204" pitchFamily="34" charset="0"/>
              <a:buChar char="»"/>
              <a:defRPr sz="9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defRPr/>
            </a:pPr>
            <a:endParaRPr lang="en-US" sz="6075">
              <a:latin typeface="Arial" panose="020B0604020202020204" pitchFamily="34" charset="0"/>
            </a:endParaRPr>
          </a:p>
        </p:txBody>
      </p:sp>
      <p:sp>
        <p:nvSpPr>
          <p:cNvPr id="4108" name="Rectangle 2"/>
          <p:cNvSpPr>
            <a:spLocks noGrp="1" noChangeArrowheads="1"/>
          </p:cNvSpPr>
          <p:nvPr>
            <p:ph type="ctrTitle"/>
          </p:nvPr>
        </p:nvSpPr>
        <p:spPr>
          <a:xfrm>
            <a:off x="400015" y="1222432"/>
            <a:ext cx="20945545" cy="1693956"/>
          </a:xfrm>
        </p:spPr>
        <p:txBody>
          <a:bodyPr/>
          <a:lstStyle/>
          <a:p>
            <a:pPr eaLnBrk="1" hangingPunct="1"/>
            <a:r>
              <a:rPr lang="pt-BR" sz="4400" dirty="0"/>
              <a:t>Local Path</a:t>
            </a:r>
          </a:p>
        </p:txBody>
      </p:sp>
      <p:sp>
        <p:nvSpPr>
          <p:cNvPr id="4109" name="Rectangle 14"/>
          <p:cNvSpPr>
            <a:spLocks noChangeArrowheads="1"/>
          </p:cNvSpPr>
          <p:nvPr/>
        </p:nvSpPr>
        <p:spPr bwMode="auto">
          <a:xfrm>
            <a:off x="1155790" y="692320"/>
            <a:ext cx="19359562" cy="1214446"/>
          </a:xfrm>
          <a:prstGeom prst="rect">
            <a:avLst/>
          </a:prstGeom>
          <a:noFill/>
          <a:ln w="9525">
            <a:noFill/>
            <a:miter lim="800000"/>
            <a:headEnd/>
            <a:tailEnd/>
          </a:ln>
        </p:spPr>
        <p:txBody>
          <a:bodyPr lIns="308610" tIns="154305" rIns="308610" bIns="154305" anchor="ctr"/>
          <a:lstStyle/>
          <a:p>
            <a:pPr algn="ctr" eaLnBrk="1" hangingPunct="1"/>
            <a:r>
              <a:rPr lang="pt-BR" sz="6000" b="1" dirty="0">
                <a:solidFill>
                  <a:schemeClr val="bg1"/>
                </a:solidFill>
              </a:rPr>
              <a:t>Semana de Tecnologia FECAP 2025</a:t>
            </a:r>
          </a:p>
        </p:txBody>
      </p:sp>
      <p:sp>
        <p:nvSpPr>
          <p:cNvPr id="4" name="TextBox 8">
            <a:extLst>
              <a:ext uri="{FF2B5EF4-FFF2-40B4-BE49-F238E27FC236}">
                <a16:creationId xmlns:a16="http://schemas.microsoft.com/office/drawing/2014/main" id="{6D4C09D9-51BE-953B-669D-23F72BD2F12D}"/>
              </a:ext>
            </a:extLst>
          </p:cNvPr>
          <p:cNvSpPr txBox="1">
            <a:spLocks noChangeArrowheads="1"/>
          </p:cNvSpPr>
          <p:nvPr/>
        </p:nvSpPr>
        <p:spPr bwMode="auto">
          <a:xfrm>
            <a:off x="10991077" y="3954096"/>
            <a:ext cx="9964737" cy="462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defTabSz="1258888" eaLnBrk="1" hangingPunct="1"/>
            <a:r>
              <a:rPr lang="pt-BR" sz="2700" b="1" dirty="0">
                <a:ea typeface="ＭＳ Ｐゴシック" pitchFamily="34" charset="-128"/>
              </a:rPr>
              <a:t>Problema a ser tratado</a:t>
            </a:r>
          </a:p>
          <a:p>
            <a:pPr algn="just" defTabSz="1258888" eaLnBrk="1" hangingPunct="1">
              <a:spcAft>
                <a:spcPts val="900"/>
              </a:spcAft>
            </a:pPr>
            <a:r>
              <a:rPr lang="pt-BR" sz="2000" dirty="0"/>
              <a:t>	O problema central que o aplicativo busca resolver é a falta de informações acessíveis e confiáveis sobre a segurança em tempo real, que pode afetar diretamente a tomada de decisões de cidadãos e visitantes quando esses tentam entrar. </a:t>
            </a:r>
          </a:p>
          <a:p>
            <a:pPr algn="just" defTabSz="1258888" eaLnBrk="1" hangingPunct="1">
              <a:spcAft>
                <a:spcPts val="900"/>
              </a:spcAft>
            </a:pPr>
            <a:r>
              <a:rPr lang="pt-BR" sz="2000" dirty="0"/>
              <a:t>	De acordo com uma pesquisa da Datafolha a percepção de aumento da criminalidade nos últimos 12 meses é maior entre os moradores do estado de São Paul</a:t>
            </a:r>
            <a:r>
              <a:rPr lang="pt-BR" sz="2000" b="1" dirty="0"/>
              <a:t>o</a:t>
            </a:r>
            <a:r>
              <a:rPr lang="pt-BR" sz="2000" dirty="0"/>
              <a:t> do que na média brasileira, assim, com o aumento da violência e da criminalidade em muitas regiões do estado, os indivíduos frequentemente se veem inseguros ao navegar por áreas desconhecidas ou até mesmo ao avaliar se devem ou não sair para determinado local. Em muitos casos, as informações disponíveis sobre a segurança de uma região são fragmentadas, desatualizadas ou simplesmente inexistentes de forma consolidada, tornando difícil para as pessoas terem uma visão clara do risco de determinada zona.</a:t>
            </a:r>
          </a:p>
        </p:txBody>
      </p:sp>
      <p:sp>
        <p:nvSpPr>
          <p:cNvPr id="7" name="TextBox 8">
            <a:extLst>
              <a:ext uri="{FF2B5EF4-FFF2-40B4-BE49-F238E27FC236}">
                <a16:creationId xmlns:a16="http://schemas.microsoft.com/office/drawing/2014/main" id="{C1758913-C53F-99C8-A545-3D8DE7E0ED34}"/>
              </a:ext>
            </a:extLst>
          </p:cNvPr>
          <p:cNvSpPr txBox="1">
            <a:spLocks noChangeArrowheads="1"/>
          </p:cNvSpPr>
          <p:nvPr/>
        </p:nvSpPr>
        <p:spPr bwMode="auto">
          <a:xfrm>
            <a:off x="472817" y="24098433"/>
            <a:ext cx="9990284" cy="4862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defTabSz="1258888" eaLnBrk="1" hangingPunct="1"/>
            <a:r>
              <a:rPr lang="pt-BR" sz="2700" b="1" dirty="0">
                <a:ea typeface="ＭＳ Ｐゴシック" pitchFamily="34" charset="-128"/>
              </a:rPr>
              <a:t>Solução proposta</a:t>
            </a:r>
          </a:p>
          <a:p>
            <a:pPr algn="just" defTabSz="1258888" eaLnBrk="1" hangingPunct="1">
              <a:spcAft>
                <a:spcPts val="900"/>
              </a:spcAft>
            </a:pPr>
            <a:r>
              <a:rPr lang="pt-BR" sz="2800" dirty="0"/>
              <a:t> </a:t>
            </a:r>
            <a:r>
              <a:rPr lang="pt-BR" sz="2000" dirty="0"/>
              <a:t>	Conforme o problema descrito a solução escolhida é, conforme as avaliações, o motorista ou o usuário, possam ter consciência do quão perigoso a zona na qual esses desejam ir pode ser e assim poder tanto tomar os devidos cuidados, quanto criar rotas mais seguras e eficientes. Em análise, o objetivo é empoderar os cidadãos com informações que possibilitem um maior controle sobre sua segurança e bem-estar quando esses se movimentam dentro do estado.</a:t>
            </a:r>
          </a:p>
          <a:p>
            <a:pPr algn="just" defTabSz="1258888" eaLnBrk="1" hangingPunct="1">
              <a:spcAft>
                <a:spcPts val="900"/>
              </a:spcAft>
            </a:pPr>
            <a:r>
              <a:rPr lang="pt-BR" sz="2000" dirty="0"/>
              <a:t>	O app visa oferecer ao usuário informações confiáveis e atualizadas sobre a segurança de determinada área, auxiliando na escolha de rotas, destinos e horários mais seguros para transitar. O seu objetivo é ser uma ferramenta de verificação de uma zona especifica dentro do estado de São Paulo, ajudando os usuários a avaliar o nível de perigo dessa zona conforme suas experiências e assim tomar decisões caso forem navegar no local. </a:t>
            </a:r>
          </a:p>
          <a:p>
            <a:pPr algn="just" defTabSz="1258888" eaLnBrk="1" hangingPunct="1">
              <a:spcAft>
                <a:spcPts val="900"/>
              </a:spcAft>
            </a:pPr>
            <a:endParaRPr lang="pt-BR" sz="2000" dirty="0"/>
          </a:p>
        </p:txBody>
      </p:sp>
      <p:sp>
        <p:nvSpPr>
          <p:cNvPr id="2" name="Rectangle 2">
            <a:extLst>
              <a:ext uri="{FF2B5EF4-FFF2-40B4-BE49-F238E27FC236}">
                <a16:creationId xmlns:a16="http://schemas.microsoft.com/office/drawing/2014/main" id="{A584AD84-C68C-68B6-E7C1-1D0E2FA735DD}"/>
              </a:ext>
            </a:extLst>
          </p:cNvPr>
          <p:cNvSpPr txBox="1">
            <a:spLocks noChangeArrowheads="1"/>
          </p:cNvSpPr>
          <p:nvPr/>
        </p:nvSpPr>
        <p:spPr bwMode="auto">
          <a:xfrm>
            <a:off x="9556" y="2696876"/>
            <a:ext cx="22196907" cy="1016444"/>
          </a:xfrm>
          <a:prstGeom prst="rect">
            <a:avLst/>
          </a:prstGeom>
          <a:noFill/>
          <a:ln w="9525">
            <a:noFill/>
            <a:miter lim="800000"/>
            <a:headEnd/>
            <a:tailEnd/>
          </a:ln>
        </p:spPr>
        <p:txBody>
          <a:bodyPr vert="horz" wrap="square" lIns="308610" tIns="154305" rIns="308610" bIns="154305" numCol="1" anchor="ctr" anchorCtr="0" compatLnSpc="1">
            <a:prstTxWarp prst="textNoShape">
              <a:avLst/>
            </a:prstTxWarp>
          </a:bodyPr>
          <a:lstStyle>
            <a:lvl1pPr algn="ctr" defTabSz="3086100" rtl="0" eaLnBrk="0" fontAlgn="base" hangingPunct="0">
              <a:spcBef>
                <a:spcPct val="0"/>
              </a:spcBef>
              <a:spcAft>
                <a:spcPct val="0"/>
              </a:spcAft>
              <a:defRPr sz="14900">
                <a:solidFill>
                  <a:schemeClr val="tx2"/>
                </a:solidFill>
                <a:latin typeface="+mj-lt"/>
                <a:ea typeface="+mj-ea"/>
                <a:cs typeface="+mj-cs"/>
              </a:defRPr>
            </a:lvl1pPr>
            <a:lvl2pPr algn="ctr" defTabSz="3086100" rtl="0" eaLnBrk="0" fontAlgn="base" hangingPunct="0">
              <a:spcBef>
                <a:spcPct val="0"/>
              </a:spcBef>
              <a:spcAft>
                <a:spcPct val="0"/>
              </a:spcAft>
              <a:defRPr sz="14900">
                <a:solidFill>
                  <a:schemeClr val="tx2"/>
                </a:solidFill>
                <a:latin typeface="Arial" charset="0"/>
              </a:defRPr>
            </a:lvl2pPr>
            <a:lvl3pPr algn="ctr" defTabSz="3086100" rtl="0" eaLnBrk="0" fontAlgn="base" hangingPunct="0">
              <a:spcBef>
                <a:spcPct val="0"/>
              </a:spcBef>
              <a:spcAft>
                <a:spcPct val="0"/>
              </a:spcAft>
              <a:defRPr sz="14900">
                <a:solidFill>
                  <a:schemeClr val="tx2"/>
                </a:solidFill>
                <a:latin typeface="Arial" charset="0"/>
              </a:defRPr>
            </a:lvl3pPr>
            <a:lvl4pPr algn="ctr" defTabSz="3086100" rtl="0" eaLnBrk="0" fontAlgn="base" hangingPunct="0">
              <a:spcBef>
                <a:spcPct val="0"/>
              </a:spcBef>
              <a:spcAft>
                <a:spcPct val="0"/>
              </a:spcAft>
              <a:defRPr sz="14900">
                <a:solidFill>
                  <a:schemeClr val="tx2"/>
                </a:solidFill>
                <a:latin typeface="Arial" charset="0"/>
              </a:defRPr>
            </a:lvl4pPr>
            <a:lvl5pPr algn="ctr" defTabSz="3086100" rtl="0" eaLnBrk="0" fontAlgn="base" hangingPunct="0">
              <a:spcBef>
                <a:spcPct val="0"/>
              </a:spcBef>
              <a:spcAft>
                <a:spcPct val="0"/>
              </a:spcAft>
              <a:defRPr sz="14900">
                <a:solidFill>
                  <a:schemeClr val="tx2"/>
                </a:solidFill>
                <a:latin typeface="Arial" charset="0"/>
              </a:defRPr>
            </a:lvl5pPr>
            <a:lvl6pPr marL="457200" algn="ctr" defTabSz="3086100" rtl="0" fontAlgn="base">
              <a:spcBef>
                <a:spcPct val="0"/>
              </a:spcBef>
              <a:spcAft>
                <a:spcPct val="0"/>
              </a:spcAft>
              <a:defRPr sz="14900">
                <a:solidFill>
                  <a:schemeClr val="tx2"/>
                </a:solidFill>
                <a:latin typeface="Arial" charset="0"/>
              </a:defRPr>
            </a:lvl6pPr>
            <a:lvl7pPr marL="914400" algn="ctr" defTabSz="3086100" rtl="0" fontAlgn="base">
              <a:spcBef>
                <a:spcPct val="0"/>
              </a:spcBef>
              <a:spcAft>
                <a:spcPct val="0"/>
              </a:spcAft>
              <a:defRPr sz="14900">
                <a:solidFill>
                  <a:schemeClr val="tx2"/>
                </a:solidFill>
                <a:latin typeface="Arial" charset="0"/>
              </a:defRPr>
            </a:lvl7pPr>
            <a:lvl8pPr marL="1371600" algn="ctr" defTabSz="3086100" rtl="0" fontAlgn="base">
              <a:spcBef>
                <a:spcPct val="0"/>
              </a:spcBef>
              <a:spcAft>
                <a:spcPct val="0"/>
              </a:spcAft>
              <a:defRPr sz="14900">
                <a:solidFill>
                  <a:schemeClr val="tx2"/>
                </a:solidFill>
                <a:latin typeface="Arial" charset="0"/>
              </a:defRPr>
            </a:lvl8pPr>
            <a:lvl9pPr marL="1828800" algn="ctr" defTabSz="3086100" rtl="0" fontAlgn="base">
              <a:spcBef>
                <a:spcPct val="0"/>
              </a:spcBef>
              <a:spcAft>
                <a:spcPct val="0"/>
              </a:spcAft>
              <a:defRPr sz="14900">
                <a:solidFill>
                  <a:schemeClr val="tx2"/>
                </a:solidFill>
                <a:latin typeface="Arial" charset="0"/>
              </a:defRPr>
            </a:lvl9pPr>
          </a:lstStyle>
          <a:p>
            <a:pPr eaLnBrk="1" hangingPunct="1"/>
            <a:r>
              <a:rPr lang="pt-BR" sz="2000" b="1" kern="0" dirty="0"/>
              <a:t>Professores: Prof. Katia M. Lara Bossi; Prof. Marco Aurélio Lima Barbosa; Prof. Victor Bruno Alexander Rosetti; Prof. Vinicius </a:t>
            </a:r>
            <a:r>
              <a:rPr lang="pt-BR" sz="2000" b="1" kern="0" dirty="0" err="1"/>
              <a:t>Heltai</a:t>
            </a:r>
            <a:r>
              <a:rPr lang="pt-BR" sz="2000" b="1" kern="0" dirty="0"/>
              <a:t> </a:t>
            </a:r>
            <a:endParaRPr lang="pt-BR" sz="4400" b="1" kern="0" dirty="0"/>
          </a:p>
        </p:txBody>
      </p:sp>
      <p:sp>
        <p:nvSpPr>
          <p:cNvPr id="8" name="TextBox 8">
            <a:extLst>
              <a:ext uri="{FF2B5EF4-FFF2-40B4-BE49-F238E27FC236}">
                <a16:creationId xmlns:a16="http://schemas.microsoft.com/office/drawing/2014/main" id="{AE19C662-D68A-6035-2E4C-978100FAE83F}"/>
              </a:ext>
            </a:extLst>
          </p:cNvPr>
          <p:cNvSpPr txBox="1">
            <a:spLocks noChangeArrowheads="1"/>
          </p:cNvSpPr>
          <p:nvPr/>
        </p:nvSpPr>
        <p:spPr bwMode="auto">
          <a:xfrm>
            <a:off x="10986299" y="24098433"/>
            <a:ext cx="9990284" cy="512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defTabSz="1258888" eaLnBrk="1" hangingPunct="1"/>
            <a:r>
              <a:rPr lang="pt-BR" sz="2700" b="1" dirty="0">
                <a:ea typeface="ＭＳ Ｐゴシック" pitchFamily="34" charset="-128"/>
              </a:rPr>
              <a:t>Futuro do projeto</a:t>
            </a:r>
            <a:endParaRPr lang="pt-BR" sz="2000" dirty="0">
              <a:highlight>
                <a:srgbClr val="FFFF00"/>
              </a:highlight>
            </a:endParaRPr>
          </a:p>
          <a:p>
            <a:r>
              <a:rPr lang="pt-BR" sz="2000" dirty="0"/>
              <a:t>	Para que o projeto alcance seu máximo potencial, é fundamental contar com alguns fatores como:</a:t>
            </a:r>
          </a:p>
          <a:p>
            <a:endParaRPr lang="pt-BR" sz="2000" dirty="0"/>
          </a:p>
          <a:p>
            <a:r>
              <a:rPr lang="pt-BR" sz="2000" dirty="0"/>
              <a:t>  1. </a:t>
            </a:r>
            <a:r>
              <a:rPr lang="pt-BR" sz="2000" b="1" dirty="0"/>
              <a:t>Uma equipe de design: </a:t>
            </a:r>
            <a:r>
              <a:rPr lang="pt-BR" sz="2000" dirty="0"/>
              <a:t>O design de um app é essencial para ser atrativo para futuros usuários, uma equipe especializada nisso faria com que o app pudesse alcançar assim um maior público.</a:t>
            </a:r>
          </a:p>
          <a:p>
            <a:endParaRPr lang="pt-BR" sz="2000" dirty="0"/>
          </a:p>
          <a:p>
            <a:r>
              <a:rPr lang="pt-BR" sz="2000" dirty="0"/>
              <a:t>2. </a:t>
            </a:r>
            <a:r>
              <a:rPr lang="pt-BR" sz="2000" b="1" dirty="0"/>
              <a:t>Maior tempo de desenvolvimento e maior equipe: </a:t>
            </a:r>
            <a:r>
              <a:rPr lang="pt-BR" sz="2000" dirty="0"/>
              <a:t>Com um maior tempo para o desenvolvimento do projeto e maior equipe pode  assim garantir com que esse fique melhor, aprimorado para poder alcançar o seu maior potencial. </a:t>
            </a:r>
          </a:p>
          <a:p>
            <a:endParaRPr lang="pt-BR" sz="2000" dirty="0"/>
          </a:p>
          <a:p>
            <a:r>
              <a:rPr lang="pt-BR" sz="2000" dirty="0"/>
              <a:t>3. </a:t>
            </a:r>
            <a:r>
              <a:rPr lang="pt-BR" sz="2000" b="1" dirty="0"/>
              <a:t>Ajuda financeira: </a:t>
            </a:r>
            <a:r>
              <a:rPr lang="pt-BR" sz="2000" dirty="0"/>
              <a:t>Como seria necessário o uso de ferramentas mais avançadas e um maior tempo, a ajuda financeira iria fazer com que os desenvolvedores conseguissem aprimorar o aplicativo com o uso das melhores ferramentas do </a:t>
            </a:r>
            <a:r>
              <a:rPr lang="pt-BR" sz="2000"/>
              <a:t>mercado.</a:t>
            </a:r>
            <a:endParaRPr lang="pt-BR" sz="2000" dirty="0"/>
          </a:p>
        </p:txBody>
      </p:sp>
      <p:pic>
        <p:nvPicPr>
          <p:cNvPr id="16" name="Imagem 15" descr="Tela de um aparelho eletrônico&#10;&#10;O conteúdo gerado por IA pode estar incorreto.">
            <a:extLst>
              <a:ext uri="{FF2B5EF4-FFF2-40B4-BE49-F238E27FC236}">
                <a16:creationId xmlns:a16="http://schemas.microsoft.com/office/drawing/2014/main" id="{2F5A7286-5F81-0CF2-1606-F9627EF23F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8973" y="10822939"/>
            <a:ext cx="2600325" cy="5391150"/>
          </a:xfrm>
          <a:prstGeom prst="rect">
            <a:avLst/>
          </a:prstGeom>
        </p:spPr>
      </p:pic>
      <p:pic>
        <p:nvPicPr>
          <p:cNvPr id="20" name="Imagem 19" descr="Tela de um aparelho eletrônico&#10;&#10;O conteúdo gerado por IA pode estar incorreto.">
            <a:extLst>
              <a:ext uri="{FF2B5EF4-FFF2-40B4-BE49-F238E27FC236}">
                <a16:creationId xmlns:a16="http://schemas.microsoft.com/office/drawing/2014/main" id="{890D76F6-ED0C-EFAC-953E-0E6B12E53A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3816" y="10865140"/>
            <a:ext cx="2647950" cy="5391150"/>
          </a:xfrm>
          <a:prstGeom prst="rect">
            <a:avLst/>
          </a:prstGeom>
        </p:spPr>
      </p:pic>
      <p:pic>
        <p:nvPicPr>
          <p:cNvPr id="24" name="Imagem 23" descr="Ícone&#10;&#10;O conteúdo gerado por IA pode estar incorreto.">
            <a:extLst>
              <a:ext uri="{FF2B5EF4-FFF2-40B4-BE49-F238E27FC236}">
                <a16:creationId xmlns:a16="http://schemas.microsoft.com/office/drawing/2014/main" id="{791F55F1-6EBC-6C70-E6A6-2BD8215BCFE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35176" y="13046140"/>
            <a:ext cx="3096725" cy="2703364"/>
          </a:xfrm>
          <a:prstGeom prst="rect">
            <a:avLst/>
          </a:prstGeom>
        </p:spPr>
      </p:pic>
      <p:sp>
        <p:nvSpPr>
          <p:cNvPr id="29" name="TextBox 8">
            <a:extLst>
              <a:ext uri="{FF2B5EF4-FFF2-40B4-BE49-F238E27FC236}">
                <a16:creationId xmlns:a16="http://schemas.microsoft.com/office/drawing/2014/main" id="{22108886-71AE-7425-406A-CC03C41D865B}"/>
              </a:ext>
            </a:extLst>
          </p:cNvPr>
          <p:cNvSpPr txBox="1">
            <a:spLocks noChangeArrowheads="1"/>
          </p:cNvSpPr>
          <p:nvPr/>
        </p:nvSpPr>
        <p:spPr bwMode="auto">
          <a:xfrm>
            <a:off x="5970232" y="9532703"/>
            <a:ext cx="965267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1258888" eaLnBrk="1" hangingPunct="1"/>
            <a:r>
              <a:rPr lang="pt-BR" sz="4400" b="1" dirty="0">
                <a:ea typeface="ＭＳ Ｐゴシック" pitchFamily="34" charset="-128"/>
              </a:rPr>
              <a:t>Imagens e ferramentas do Projeto</a:t>
            </a:r>
          </a:p>
          <a:p>
            <a:pPr algn="just" defTabSz="1258888" eaLnBrk="1" hangingPunct="1">
              <a:spcAft>
                <a:spcPts val="900"/>
              </a:spcAft>
            </a:pPr>
            <a:r>
              <a:rPr lang="pt-BR" sz="2800" dirty="0"/>
              <a:t> </a:t>
            </a:r>
            <a:r>
              <a:rPr lang="pt-BR" sz="2000" dirty="0"/>
              <a:t>	</a:t>
            </a:r>
          </a:p>
        </p:txBody>
      </p:sp>
      <p:pic>
        <p:nvPicPr>
          <p:cNvPr id="30" name="Imagem 29" descr="Tela de um aparelho eletrônico&#10;&#10;O conteúdo gerado por IA pode estar incorreto.">
            <a:extLst>
              <a:ext uri="{FF2B5EF4-FFF2-40B4-BE49-F238E27FC236}">
                <a16:creationId xmlns:a16="http://schemas.microsoft.com/office/drawing/2014/main" id="{0562A075-B007-1DD2-0023-9AA127FD65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8973" y="17481786"/>
            <a:ext cx="2600325" cy="5391150"/>
          </a:xfrm>
          <a:prstGeom prst="rect">
            <a:avLst/>
          </a:prstGeom>
        </p:spPr>
      </p:pic>
      <p:pic>
        <p:nvPicPr>
          <p:cNvPr id="31" name="Imagem 30" descr="Tela de um aparelho eletrônico&#10;&#10;O conteúdo gerado por IA pode estar incorreto.">
            <a:extLst>
              <a:ext uri="{FF2B5EF4-FFF2-40B4-BE49-F238E27FC236}">
                <a16:creationId xmlns:a16="http://schemas.microsoft.com/office/drawing/2014/main" id="{CEEF63EC-187A-C24F-42B6-0F663367FF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3816" y="17481786"/>
            <a:ext cx="2647950" cy="5391150"/>
          </a:xfrm>
          <a:prstGeom prst="rect">
            <a:avLst/>
          </a:prstGeom>
        </p:spPr>
      </p:pic>
      <p:pic>
        <p:nvPicPr>
          <p:cNvPr id="39" name="Imagem 38">
            <a:extLst>
              <a:ext uri="{FF2B5EF4-FFF2-40B4-BE49-F238E27FC236}">
                <a16:creationId xmlns:a16="http://schemas.microsoft.com/office/drawing/2014/main" id="{C2609401-B709-C219-7874-87CD0EFE492F}"/>
              </a:ext>
            </a:extLst>
          </p:cNvPr>
          <p:cNvPicPr>
            <a:picLocks noChangeAspect="1"/>
          </p:cNvPicPr>
          <p:nvPr/>
        </p:nvPicPr>
        <p:blipFill>
          <a:blip r:embed="rId7"/>
          <a:stretch>
            <a:fillRect/>
          </a:stretch>
        </p:blipFill>
        <p:spPr>
          <a:xfrm>
            <a:off x="20370489" y="31279350"/>
            <a:ext cx="1170651" cy="1116713"/>
          </a:xfrm>
          <a:prstGeom prst="rect">
            <a:avLst/>
          </a:prstGeom>
        </p:spPr>
      </p:pic>
      <p:pic>
        <p:nvPicPr>
          <p:cNvPr id="45" name="Imagem 44">
            <a:extLst>
              <a:ext uri="{FF2B5EF4-FFF2-40B4-BE49-F238E27FC236}">
                <a16:creationId xmlns:a16="http://schemas.microsoft.com/office/drawing/2014/main" id="{D76CC7F0-4A06-2494-A4DB-D2831817785E}"/>
              </a:ext>
            </a:extLst>
          </p:cNvPr>
          <p:cNvPicPr>
            <a:picLocks noChangeAspect="1"/>
          </p:cNvPicPr>
          <p:nvPr/>
        </p:nvPicPr>
        <p:blipFill>
          <a:blip r:embed="rId8"/>
          <a:stretch>
            <a:fillRect/>
          </a:stretch>
        </p:blipFill>
        <p:spPr>
          <a:xfrm>
            <a:off x="9556" y="31279349"/>
            <a:ext cx="1170651" cy="1116713"/>
          </a:xfrm>
          <a:prstGeom prst="rect">
            <a:avLst/>
          </a:prstGeom>
        </p:spPr>
      </p:pic>
      <p:pic>
        <p:nvPicPr>
          <p:cNvPr id="12" name="Imagem 11">
            <a:extLst>
              <a:ext uri="{FF2B5EF4-FFF2-40B4-BE49-F238E27FC236}">
                <a16:creationId xmlns:a16="http://schemas.microsoft.com/office/drawing/2014/main" id="{E14A647D-A556-4698-8DDC-9785E5AACB9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201950" y="12921625"/>
            <a:ext cx="2872161" cy="2872161"/>
          </a:xfrm>
          <a:prstGeom prst="rect">
            <a:avLst/>
          </a:prstGeom>
        </p:spPr>
      </p:pic>
      <p:pic>
        <p:nvPicPr>
          <p:cNvPr id="17" name="Imagem 16">
            <a:extLst>
              <a:ext uri="{FF2B5EF4-FFF2-40B4-BE49-F238E27FC236}">
                <a16:creationId xmlns:a16="http://schemas.microsoft.com/office/drawing/2014/main" id="{896E03D4-C55A-4D2C-A905-6EC9FC59AD9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263004" y="18416063"/>
            <a:ext cx="5521831" cy="3106030"/>
          </a:xfrm>
          <a:prstGeom prst="rect">
            <a:avLst/>
          </a:prstGeom>
        </p:spPr>
      </p:pic>
      <p:pic>
        <p:nvPicPr>
          <p:cNvPr id="5" name="Imagem 4">
            <a:extLst>
              <a:ext uri="{FF2B5EF4-FFF2-40B4-BE49-F238E27FC236}">
                <a16:creationId xmlns:a16="http://schemas.microsoft.com/office/drawing/2014/main" id="{74F27847-BD67-4688-9E21-0753855EEE0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389303" y="18436382"/>
            <a:ext cx="3065393" cy="3065393"/>
          </a:xfrm>
          <a:prstGeom prst="rect">
            <a:avLst/>
          </a:prstGeom>
        </p:spPr>
      </p:pic>
      <p:pic>
        <p:nvPicPr>
          <p:cNvPr id="10" name="Imagem 9">
            <a:extLst>
              <a:ext uri="{FF2B5EF4-FFF2-40B4-BE49-F238E27FC236}">
                <a16:creationId xmlns:a16="http://schemas.microsoft.com/office/drawing/2014/main" id="{69AEB7C9-6725-48AA-9195-A3B84AAA98C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09659" y="17873106"/>
            <a:ext cx="2447475" cy="4608512"/>
          </a:xfrm>
          <a:prstGeom prst="rect">
            <a:avLst/>
          </a:prstGeom>
        </p:spPr>
      </p:pic>
      <p:pic>
        <p:nvPicPr>
          <p:cNvPr id="13" name="Imagem 12">
            <a:extLst>
              <a:ext uri="{FF2B5EF4-FFF2-40B4-BE49-F238E27FC236}">
                <a16:creationId xmlns:a16="http://schemas.microsoft.com/office/drawing/2014/main" id="{BA8B0805-4A56-4739-9CEB-C49316DC820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29202" y="11265783"/>
            <a:ext cx="2427932" cy="4576202"/>
          </a:xfrm>
          <a:prstGeom prst="rect">
            <a:avLst/>
          </a:prstGeom>
        </p:spPr>
      </p:pic>
      <p:pic>
        <p:nvPicPr>
          <p:cNvPr id="15" name="Imagem 14">
            <a:extLst>
              <a:ext uri="{FF2B5EF4-FFF2-40B4-BE49-F238E27FC236}">
                <a16:creationId xmlns:a16="http://schemas.microsoft.com/office/drawing/2014/main" id="{88AF5F71-3821-454C-B5D1-1CCD9E7206C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68302" y="11185585"/>
            <a:ext cx="2376264" cy="4656400"/>
          </a:xfrm>
          <a:prstGeom prst="rect">
            <a:avLst/>
          </a:prstGeom>
        </p:spPr>
      </p:pic>
      <p:pic>
        <p:nvPicPr>
          <p:cNvPr id="19" name="Imagem 18">
            <a:extLst>
              <a:ext uri="{FF2B5EF4-FFF2-40B4-BE49-F238E27FC236}">
                <a16:creationId xmlns:a16="http://schemas.microsoft.com/office/drawing/2014/main" id="{35E2D6F4-B90F-46CA-91E8-411768B8C40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333812" y="17832161"/>
            <a:ext cx="2410754" cy="4648200"/>
          </a:xfrm>
          <a:prstGeom prst="rect">
            <a:avLst/>
          </a:prstGeom>
        </p:spPr>
      </p:pic>
    </p:spTree>
    <p:extLst>
      <p:ext uri="{BB962C8B-B14F-4D97-AF65-F5344CB8AC3E}">
        <p14:creationId xmlns:p14="http://schemas.microsoft.com/office/powerpoint/2010/main" val="2544194372"/>
      </p:ext>
    </p:extLst>
  </p:cSld>
  <p:clrMapOvr>
    <a:masterClrMapping/>
  </p:clrMapOvr>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086100" rtl="0" eaLnBrk="1" fontAlgn="base" latinLnBrk="0" hangingPunct="1">
          <a:lnSpc>
            <a:spcPct val="100000"/>
          </a:lnSpc>
          <a:spcBef>
            <a:spcPct val="0"/>
          </a:spcBef>
          <a:spcAft>
            <a:spcPct val="0"/>
          </a:spcAft>
          <a:buClrTx/>
          <a:buSzTx/>
          <a:buFontTx/>
          <a:buNone/>
          <a:tabLst/>
          <a:defRPr kumimoji="0" lang="pt-BR" sz="6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086100" rtl="0" eaLnBrk="1" fontAlgn="base" latinLnBrk="0" hangingPunct="1">
          <a:lnSpc>
            <a:spcPct val="100000"/>
          </a:lnSpc>
          <a:spcBef>
            <a:spcPct val="0"/>
          </a:spcBef>
          <a:spcAft>
            <a:spcPct val="0"/>
          </a:spcAft>
          <a:buClrTx/>
          <a:buSzTx/>
          <a:buFontTx/>
          <a:buNone/>
          <a:tabLst/>
          <a:defRPr kumimoji="0" lang="pt-BR" sz="6100" b="0" i="0" u="none" strike="noStrike" cap="none" normalizeH="0" baseline="0" smtClean="0">
            <a:ln>
              <a:noFill/>
            </a:ln>
            <a:solidFill>
              <a:schemeClr val="tx1"/>
            </a:solidFill>
            <a:effectLst/>
            <a:latin typeface="Arial" charset="0"/>
          </a:defRPr>
        </a:defPPr>
      </a:lstStyle>
    </a:lnDef>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ca2a57e-8138-4b57-956a-eb6e2c7049cc">
      <Terms xmlns="http://schemas.microsoft.com/office/infopath/2007/PartnerControls"/>
    </lcf76f155ced4ddcb4097134ff3c332f>
    <TaxCatchAll xmlns="1d2798d9-1030-4cc5-be7b-200f9e62865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45364877AF745B4281652B53F43C594A" ma:contentTypeVersion="15" ma:contentTypeDescription="Crie um novo documento." ma:contentTypeScope="" ma:versionID="440a6fbbcbce65e3f8e2bed610644788">
  <xsd:schema xmlns:xsd="http://www.w3.org/2001/XMLSchema" xmlns:xs="http://www.w3.org/2001/XMLSchema" xmlns:p="http://schemas.microsoft.com/office/2006/metadata/properties" xmlns:ns2="1d2798d9-1030-4cc5-be7b-200f9e628651" xmlns:ns3="8ca2a57e-8138-4b57-956a-eb6e2c7049cc" targetNamespace="http://schemas.microsoft.com/office/2006/metadata/properties" ma:root="true" ma:fieldsID="3ff20d9b6411658b7762fa2c08d7e1af" ns2:_="" ns3:_="">
    <xsd:import namespace="1d2798d9-1030-4cc5-be7b-200f9e628651"/>
    <xsd:import namespace="8ca2a57e-8138-4b57-956a-eb6e2c7049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ObjectDetectorVersions" minOccurs="0"/>
                <xsd:element ref="ns3:lcf76f155ced4ddcb4097134ff3c332f" minOccurs="0"/>
                <xsd:element ref="ns2:TaxCatchAll" minOccurs="0"/>
                <xsd:element ref="ns3:MediaServiceDateTaken" minOccurs="0"/>
                <xsd:element ref="ns3:MediaServiceOCR" minOccurs="0"/>
                <xsd:element ref="ns3:MediaServiceGenerationTime" minOccurs="0"/>
                <xsd:element ref="ns3:MediaServiceEventHashCode"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2798d9-1030-4cc5-be7b-200f9e628651" elementFormDefault="qualified">
    <xsd:import namespace="http://schemas.microsoft.com/office/2006/documentManagement/types"/>
    <xsd:import namespace="http://schemas.microsoft.com/office/infopath/2007/PartnerControls"/>
    <xsd:element name="SharedWithUsers" ma:index="8"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hes de Compartilhado Com" ma:internalName="SharedWithDetails" ma:readOnly="true">
      <xsd:simpleType>
        <xsd:restriction base="dms:Note">
          <xsd:maxLength value="255"/>
        </xsd:restriction>
      </xsd:simpleType>
    </xsd:element>
    <xsd:element name="TaxCatchAll" ma:index="16" nillable="true" ma:displayName="Taxonomy Catch All Column" ma:hidden="true" ma:list="{e2adbafb-c224-4d2e-8ca4-b5c3cc77204d}" ma:internalName="TaxCatchAll" ma:showField="CatchAllData" ma:web="1d2798d9-1030-4cc5-be7b-200f9e62865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ca2a57e-8138-4b57-956a-eb6e2c7049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Marcações de imagem" ma:readOnly="false" ma:fieldId="{5cf76f15-5ced-4ddc-b409-7134ff3c332f}" ma:taxonomyMulti="true" ma:sspId="aeda4b81-a95b-4c43-add2-24b94db42d7b"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580D08-C850-4D98-9BB0-6190D1509D8A}">
  <ds:schemaRefs>
    <ds:schemaRef ds:uri="http://schemas.microsoft.com/office/2006/documentManagement/types"/>
    <ds:schemaRef ds:uri="http://purl.org/dc/dcmitype/"/>
    <ds:schemaRef ds:uri="http://schemas.microsoft.com/office/2006/metadata/properties"/>
    <ds:schemaRef ds:uri="8ca2a57e-8138-4b57-956a-eb6e2c7049cc"/>
    <ds:schemaRef ds:uri="http://www.w3.org/XML/1998/namespace"/>
    <ds:schemaRef ds:uri="http://schemas.microsoft.com/office/infopath/2007/PartnerControls"/>
    <ds:schemaRef ds:uri="http://schemas.openxmlformats.org/package/2006/metadata/core-properties"/>
    <ds:schemaRef ds:uri="1d2798d9-1030-4cc5-be7b-200f9e628651"/>
    <ds:schemaRef ds:uri="http://purl.org/dc/terms/"/>
    <ds:schemaRef ds:uri="http://purl.org/dc/elements/1.1/"/>
  </ds:schemaRefs>
</ds:datastoreItem>
</file>

<file path=customXml/itemProps2.xml><?xml version="1.0" encoding="utf-8"?>
<ds:datastoreItem xmlns:ds="http://schemas.openxmlformats.org/officeDocument/2006/customXml" ds:itemID="{20511531-72C6-41EA-909D-35A50B0891E1}">
  <ds:schemaRefs>
    <ds:schemaRef ds:uri="http://schemas.microsoft.com/sharepoint/v3/contenttype/forms"/>
  </ds:schemaRefs>
</ds:datastoreItem>
</file>

<file path=customXml/itemProps3.xml><?xml version="1.0" encoding="utf-8"?>
<ds:datastoreItem xmlns:ds="http://schemas.openxmlformats.org/officeDocument/2006/customXml" ds:itemID="{B0583F25-0BD0-426F-9D18-6079E5A027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2798d9-1030-4cc5-be7b-200f9e628651"/>
    <ds:schemaRef ds:uri="8ca2a57e-8138-4b57-956a-eb6e2c7049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Apex</Template>
  <TotalTime>946</TotalTime>
  <Words>690</Words>
  <Application>Microsoft Office PowerPoint</Application>
  <PresentationFormat>Personalizar</PresentationFormat>
  <Paragraphs>24</Paragraphs>
  <Slides>1</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vt:i4>
      </vt:variant>
    </vt:vector>
  </HeadingPairs>
  <TitlesOfParts>
    <vt:vector size="6" baseType="lpstr">
      <vt:lpstr>ＭＳ Ｐゴシック</vt:lpstr>
      <vt:lpstr>Arial</vt:lpstr>
      <vt:lpstr>Calibri</vt:lpstr>
      <vt:lpstr>Times New Roman</vt:lpstr>
      <vt:lpstr>Design padrão</vt:lpstr>
      <vt:lpstr>Local Path</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Jr</dc:creator>
  <cp:lastModifiedBy>Isadora Teixeira Santoma</cp:lastModifiedBy>
  <cp:revision>74</cp:revision>
  <dcterms:created xsi:type="dcterms:W3CDTF">2006-11-04T15:46:42Z</dcterms:created>
  <dcterms:modified xsi:type="dcterms:W3CDTF">2025-05-14T01:00:59Z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0x01010045364877AF745B4281652B53F43C594A</vt:lpwstr>
  </property>
</Properties>
</file>