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Garet" charset="1" panose="00000000000000000000"/>
      <p:regular r:id="rId13"/>
    </p:embeddedFont>
    <p:embeddedFont>
      <p:font typeface="Poppins" charset="1" panose="00000500000000000000"/>
      <p:regular r:id="rId14"/>
    </p:embeddedFont>
    <p:embeddedFont>
      <p:font typeface="Garet Bold" charset="1" panose="00000000000000000000"/>
      <p:regular r:id="rId15"/>
    </p:embeddedFont>
    <p:embeddedFont>
      <p:font typeface="Poppins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7157397" y="-2709012"/>
            <a:ext cx="13148041" cy="16383852"/>
          </a:xfrm>
          <a:custGeom>
            <a:avLst/>
            <a:gdLst/>
            <a:ahLst/>
            <a:cxnLst/>
            <a:rect r="r" b="b" t="t" l="l"/>
            <a:pathLst>
              <a:path h="16383852" w="13148041">
                <a:moveTo>
                  <a:pt x="13148041" y="0"/>
                </a:moveTo>
                <a:lnTo>
                  <a:pt x="0" y="0"/>
                </a:lnTo>
                <a:lnTo>
                  <a:pt x="0" y="16383852"/>
                </a:lnTo>
                <a:lnTo>
                  <a:pt x="13148041" y="16383852"/>
                </a:lnTo>
                <a:lnTo>
                  <a:pt x="1314804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30356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440739" y="7041171"/>
            <a:ext cx="5952629" cy="1619480"/>
            <a:chOff x="0" y="0"/>
            <a:chExt cx="1567771" cy="4265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67771" cy="426530"/>
            </a:xfrm>
            <a:custGeom>
              <a:avLst/>
              <a:gdLst/>
              <a:ahLst/>
              <a:cxnLst/>
              <a:rect r="r" b="b" t="t" l="l"/>
              <a:pathLst>
                <a:path h="426530" w="1567771">
                  <a:moveTo>
                    <a:pt x="66330" y="0"/>
                  </a:moveTo>
                  <a:lnTo>
                    <a:pt x="1501441" y="0"/>
                  </a:lnTo>
                  <a:cubicBezTo>
                    <a:pt x="1519032" y="0"/>
                    <a:pt x="1535904" y="6988"/>
                    <a:pt x="1548343" y="19428"/>
                  </a:cubicBezTo>
                  <a:cubicBezTo>
                    <a:pt x="1560782" y="31867"/>
                    <a:pt x="1567771" y="48738"/>
                    <a:pt x="1567771" y="66330"/>
                  </a:cubicBezTo>
                  <a:lnTo>
                    <a:pt x="1567771" y="360200"/>
                  </a:lnTo>
                  <a:cubicBezTo>
                    <a:pt x="1567771" y="377791"/>
                    <a:pt x="1560782" y="394663"/>
                    <a:pt x="1548343" y="407102"/>
                  </a:cubicBezTo>
                  <a:cubicBezTo>
                    <a:pt x="1535904" y="419541"/>
                    <a:pt x="1519032" y="426530"/>
                    <a:pt x="1501441" y="426530"/>
                  </a:cubicBezTo>
                  <a:lnTo>
                    <a:pt x="66330" y="426530"/>
                  </a:lnTo>
                  <a:cubicBezTo>
                    <a:pt x="48738" y="426530"/>
                    <a:pt x="31867" y="419541"/>
                    <a:pt x="19428" y="407102"/>
                  </a:cubicBezTo>
                  <a:cubicBezTo>
                    <a:pt x="6988" y="394663"/>
                    <a:pt x="0" y="377791"/>
                    <a:pt x="0" y="360200"/>
                  </a:cubicBezTo>
                  <a:lnTo>
                    <a:pt x="0" y="66330"/>
                  </a:lnTo>
                  <a:cubicBezTo>
                    <a:pt x="0" y="48738"/>
                    <a:pt x="6988" y="31867"/>
                    <a:pt x="19428" y="19428"/>
                  </a:cubicBezTo>
                  <a:cubicBezTo>
                    <a:pt x="31867" y="6988"/>
                    <a:pt x="48738" y="0"/>
                    <a:pt x="66330" y="0"/>
                  </a:cubicBezTo>
                  <a:close/>
                </a:path>
              </a:pathLst>
            </a:custGeom>
            <a:solidFill>
              <a:srgbClr val="1C8CA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567771" cy="464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293967" y="2379882"/>
            <a:ext cx="15700066" cy="2511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17"/>
              </a:lnSpc>
            </a:pPr>
            <a:r>
              <a:rPr lang="en-US" sz="16243" spc="-1039">
                <a:solidFill>
                  <a:srgbClr val="1A1A1A"/>
                </a:solidFill>
                <a:latin typeface="Garet"/>
                <a:ea typeface="Garet"/>
                <a:cs typeface="Garet"/>
                <a:sym typeface="Garet"/>
              </a:rPr>
              <a:t>Pitch Deck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06005" y="7553095"/>
            <a:ext cx="5422095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Ciência da Computação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658365" y="7041171"/>
            <a:ext cx="5952629" cy="1619480"/>
            <a:chOff x="0" y="0"/>
            <a:chExt cx="1567771" cy="4265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67771" cy="426530"/>
            </a:xfrm>
            <a:custGeom>
              <a:avLst/>
              <a:gdLst/>
              <a:ahLst/>
              <a:cxnLst/>
              <a:rect r="r" b="b" t="t" l="l"/>
              <a:pathLst>
                <a:path h="426530" w="1567771">
                  <a:moveTo>
                    <a:pt x="66330" y="0"/>
                  </a:moveTo>
                  <a:lnTo>
                    <a:pt x="1501441" y="0"/>
                  </a:lnTo>
                  <a:cubicBezTo>
                    <a:pt x="1519032" y="0"/>
                    <a:pt x="1535904" y="6988"/>
                    <a:pt x="1548343" y="19428"/>
                  </a:cubicBezTo>
                  <a:cubicBezTo>
                    <a:pt x="1560782" y="31867"/>
                    <a:pt x="1567771" y="48738"/>
                    <a:pt x="1567771" y="66330"/>
                  </a:cubicBezTo>
                  <a:lnTo>
                    <a:pt x="1567771" y="360200"/>
                  </a:lnTo>
                  <a:cubicBezTo>
                    <a:pt x="1567771" y="377791"/>
                    <a:pt x="1560782" y="394663"/>
                    <a:pt x="1548343" y="407102"/>
                  </a:cubicBezTo>
                  <a:cubicBezTo>
                    <a:pt x="1535904" y="419541"/>
                    <a:pt x="1519032" y="426530"/>
                    <a:pt x="1501441" y="426530"/>
                  </a:cubicBezTo>
                  <a:lnTo>
                    <a:pt x="66330" y="426530"/>
                  </a:lnTo>
                  <a:cubicBezTo>
                    <a:pt x="48738" y="426530"/>
                    <a:pt x="31867" y="419541"/>
                    <a:pt x="19428" y="407102"/>
                  </a:cubicBezTo>
                  <a:cubicBezTo>
                    <a:pt x="6988" y="394663"/>
                    <a:pt x="0" y="377791"/>
                    <a:pt x="0" y="360200"/>
                  </a:cubicBezTo>
                  <a:lnTo>
                    <a:pt x="0" y="66330"/>
                  </a:lnTo>
                  <a:cubicBezTo>
                    <a:pt x="0" y="48738"/>
                    <a:pt x="6988" y="31867"/>
                    <a:pt x="19428" y="19428"/>
                  </a:cubicBezTo>
                  <a:cubicBezTo>
                    <a:pt x="31867" y="6988"/>
                    <a:pt x="48738" y="0"/>
                    <a:pt x="66330" y="0"/>
                  </a:cubicBezTo>
                  <a:close/>
                </a:path>
              </a:pathLst>
            </a:custGeom>
            <a:solidFill>
              <a:srgbClr val="1C8CA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567771" cy="464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111962" y="7553095"/>
            <a:ext cx="3045434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Grupo 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60265" y="4277745"/>
            <a:ext cx="8700821" cy="1760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80"/>
              </a:lnSpc>
              <a:spcBef>
                <a:spcPct val="0"/>
              </a:spcBef>
            </a:pPr>
            <a:r>
              <a:rPr lang="en-US" sz="11741">
                <a:solidFill>
                  <a:srgbClr val="1C8CA4"/>
                </a:solidFill>
                <a:latin typeface="Poppins"/>
                <a:ea typeface="Poppins"/>
                <a:cs typeface="Poppins"/>
                <a:sym typeface="Poppins"/>
              </a:rPr>
              <a:t>UbaRun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90070" y="1028700"/>
            <a:ext cx="7969230" cy="2473517"/>
            <a:chOff x="0" y="0"/>
            <a:chExt cx="2187552" cy="6789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87552" cy="678980"/>
            </a:xfrm>
            <a:custGeom>
              <a:avLst/>
              <a:gdLst/>
              <a:ahLst/>
              <a:cxnLst/>
              <a:rect r="r" b="b" t="t" l="l"/>
              <a:pathLst>
                <a:path h="678980" w="2187552">
                  <a:moveTo>
                    <a:pt x="49545" y="0"/>
                  </a:moveTo>
                  <a:lnTo>
                    <a:pt x="2138007" y="0"/>
                  </a:lnTo>
                  <a:cubicBezTo>
                    <a:pt x="2151147" y="0"/>
                    <a:pt x="2163749" y="5220"/>
                    <a:pt x="2173040" y="14511"/>
                  </a:cubicBezTo>
                  <a:cubicBezTo>
                    <a:pt x="2182332" y="23803"/>
                    <a:pt x="2187552" y="36405"/>
                    <a:pt x="2187552" y="49545"/>
                  </a:cubicBezTo>
                  <a:lnTo>
                    <a:pt x="2187552" y="629435"/>
                  </a:lnTo>
                  <a:cubicBezTo>
                    <a:pt x="2187552" y="642575"/>
                    <a:pt x="2182332" y="655177"/>
                    <a:pt x="2173040" y="664468"/>
                  </a:cubicBezTo>
                  <a:cubicBezTo>
                    <a:pt x="2163749" y="673760"/>
                    <a:pt x="2151147" y="678980"/>
                    <a:pt x="2138007" y="678980"/>
                  </a:cubicBezTo>
                  <a:lnTo>
                    <a:pt x="49545" y="678980"/>
                  </a:lnTo>
                  <a:cubicBezTo>
                    <a:pt x="36405" y="678980"/>
                    <a:pt x="23803" y="673760"/>
                    <a:pt x="14511" y="664468"/>
                  </a:cubicBezTo>
                  <a:cubicBezTo>
                    <a:pt x="5220" y="655177"/>
                    <a:pt x="0" y="642575"/>
                    <a:pt x="0" y="629435"/>
                  </a:cubicBezTo>
                  <a:lnTo>
                    <a:pt x="0" y="49545"/>
                  </a:lnTo>
                  <a:cubicBezTo>
                    <a:pt x="0" y="36405"/>
                    <a:pt x="5220" y="23803"/>
                    <a:pt x="14511" y="14511"/>
                  </a:cubicBezTo>
                  <a:cubicBezTo>
                    <a:pt x="23803" y="5220"/>
                    <a:pt x="36405" y="0"/>
                    <a:pt x="49545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87552" cy="71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290070" y="3906741"/>
            <a:ext cx="7969230" cy="2473517"/>
            <a:chOff x="0" y="0"/>
            <a:chExt cx="2187552" cy="6789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87552" cy="678980"/>
            </a:xfrm>
            <a:custGeom>
              <a:avLst/>
              <a:gdLst/>
              <a:ahLst/>
              <a:cxnLst/>
              <a:rect r="r" b="b" t="t" l="l"/>
              <a:pathLst>
                <a:path h="678980" w="2187552">
                  <a:moveTo>
                    <a:pt x="49545" y="0"/>
                  </a:moveTo>
                  <a:lnTo>
                    <a:pt x="2138007" y="0"/>
                  </a:lnTo>
                  <a:cubicBezTo>
                    <a:pt x="2151147" y="0"/>
                    <a:pt x="2163749" y="5220"/>
                    <a:pt x="2173040" y="14511"/>
                  </a:cubicBezTo>
                  <a:cubicBezTo>
                    <a:pt x="2182332" y="23803"/>
                    <a:pt x="2187552" y="36405"/>
                    <a:pt x="2187552" y="49545"/>
                  </a:cubicBezTo>
                  <a:lnTo>
                    <a:pt x="2187552" y="629435"/>
                  </a:lnTo>
                  <a:cubicBezTo>
                    <a:pt x="2187552" y="642575"/>
                    <a:pt x="2182332" y="655177"/>
                    <a:pt x="2173040" y="664468"/>
                  </a:cubicBezTo>
                  <a:cubicBezTo>
                    <a:pt x="2163749" y="673760"/>
                    <a:pt x="2151147" y="678980"/>
                    <a:pt x="2138007" y="678980"/>
                  </a:cubicBezTo>
                  <a:lnTo>
                    <a:pt x="49545" y="678980"/>
                  </a:lnTo>
                  <a:cubicBezTo>
                    <a:pt x="36405" y="678980"/>
                    <a:pt x="23803" y="673760"/>
                    <a:pt x="14511" y="664468"/>
                  </a:cubicBezTo>
                  <a:cubicBezTo>
                    <a:pt x="5220" y="655177"/>
                    <a:pt x="0" y="642575"/>
                    <a:pt x="0" y="629435"/>
                  </a:cubicBezTo>
                  <a:lnTo>
                    <a:pt x="0" y="49545"/>
                  </a:lnTo>
                  <a:cubicBezTo>
                    <a:pt x="0" y="36405"/>
                    <a:pt x="5220" y="23803"/>
                    <a:pt x="14511" y="14511"/>
                  </a:cubicBezTo>
                  <a:cubicBezTo>
                    <a:pt x="23803" y="5220"/>
                    <a:pt x="36405" y="0"/>
                    <a:pt x="49545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87552" cy="71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290070" y="6784783"/>
            <a:ext cx="7969230" cy="2473517"/>
            <a:chOff x="0" y="0"/>
            <a:chExt cx="2187552" cy="6789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87552" cy="678980"/>
            </a:xfrm>
            <a:custGeom>
              <a:avLst/>
              <a:gdLst/>
              <a:ahLst/>
              <a:cxnLst/>
              <a:rect r="r" b="b" t="t" l="l"/>
              <a:pathLst>
                <a:path h="678980" w="2187552">
                  <a:moveTo>
                    <a:pt x="49545" y="0"/>
                  </a:moveTo>
                  <a:lnTo>
                    <a:pt x="2138007" y="0"/>
                  </a:lnTo>
                  <a:cubicBezTo>
                    <a:pt x="2151147" y="0"/>
                    <a:pt x="2163749" y="5220"/>
                    <a:pt x="2173040" y="14511"/>
                  </a:cubicBezTo>
                  <a:cubicBezTo>
                    <a:pt x="2182332" y="23803"/>
                    <a:pt x="2187552" y="36405"/>
                    <a:pt x="2187552" y="49545"/>
                  </a:cubicBezTo>
                  <a:lnTo>
                    <a:pt x="2187552" y="629435"/>
                  </a:lnTo>
                  <a:cubicBezTo>
                    <a:pt x="2187552" y="642575"/>
                    <a:pt x="2182332" y="655177"/>
                    <a:pt x="2173040" y="664468"/>
                  </a:cubicBezTo>
                  <a:cubicBezTo>
                    <a:pt x="2163749" y="673760"/>
                    <a:pt x="2151147" y="678980"/>
                    <a:pt x="2138007" y="678980"/>
                  </a:cubicBezTo>
                  <a:lnTo>
                    <a:pt x="49545" y="678980"/>
                  </a:lnTo>
                  <a:cubicBezTo>
                    <a:pt x="36405" y="678980"/>
                    <a:pt x="23803" y="673760"/>
                    <a:pt x="14511" y="664468"/>
                  </a:cubicBezTo>
                  <a:cubicBezTo>
                    <a:pt x="5220" y="655177"/>
                    <a:pt x="0" y="642575"/>
                    <a:pt x="0" y="629435"/>
                  </a:cubicBezTo>
                  <a:lnTo>
                    <a:pt x="0" y="49545"/>
                  </a:lnTo>
                  <a:cubicBezTo>
                    <a:pt x="0" y="36405"/>
                    <a:pt x="5220" y="23803"/>
                    <a:pt x="14511" y="14511"/>
                  </a:cubicBezTo>
                  <a:cubicBezTo>
                    <a:pt x="23803" y="5220"/>
                    <a:pt x="36405" y="0"/>
                    <a:pt x="49545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87552" cy="717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558615" y="1535855"/>
            <a:ext cx="1462910" cy="1459207"/>
            <a:chOff x="0" y="0"/>
            <a:chExt cx="406400" cy="4053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6400" cy="405371"/>
            </a:xfrm>
            <a:custGeom>
              <a:avLst/>
              <a:gdLst/>
              <a:ahLst/>
              <a:cxnLst/>
              <a:rect r="r" b="b" t="t" l="l"/>
              <a:pathLst>
                <a:path h="405371" w="406400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1C8CA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558615" y="4413897"/>
            <a:ext cx="1462910" cy="1459207"/>
            <a:chOff x="0" y="0"/>
            <a:chExt cx="406400" cy="4053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06400" cy="405371"/>
            </a:xfrm>
            <a:custGeom>
              <a:avLst/>
              <a:gdLst/>
              <a:ahLst/>
              <a:cxnLst/>
              <a:rect r="r" b="b" t="t" l="l"/>
              <a:pathLst>
                <a:path h="405371" w="406400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1C8CA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558615" y="7291938"/>
            <a:ext cx="1462910" cy="1459207"/>
            <a:chOff x="0" y="0"/>
            <a:chExt cx="406400" cy="40537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06400" cy="405371"/>
            </a:xfrm>
            <a:custGeom>
              <a:avLst/>
              <a:gdLst/>
              <a:ahLst/>
              <a:cxnLst/>
              <a:rect r="r" b="b" t="t" l="l"/>
              <a:pathLst>
                <a:path h="405371" w="406400">
                  <a:moveTo>
                    <a:pt x="202686" y="0"/>
                  </a:moveTo>
                  <a:lnTo>
                    <a:pt x="203714" y="0"/>
                  </a:lnTo>
                  <a:cubicBezTo>
                    <a:pt x="257470" y="0"/>
                    <a:pt x="309024" y="21354"/>
                    <a:pt x="347035" y="59365"/>
                  </a:cubicBezTo>
                  <a:cubicBezTo>
                    <a:pt x="385046" y="97376"/>
                    <a:pt x="406400" y="148930"/>
                    <a:pt x="406400" y="202686"/>
                  </a:cubicBezTo>
                  <a:lnTo>
                    <a:pt x="406400" y="202686"/>
                  </a:lnTo>
                  <a:cubicBezTo>
                    <a:pt x="406400" y="314626"/>
                    <a:pt x="315655" y="405371"/>
                    <a:pt x="203714" y="405371"/>
                  </a:cubicBezTo>
                  <a:lnTo>
                    <a:pt x="202686" y="405371"/>
                  </a:lnTo>
                  <a:cubicBezTo>
                    <a:pt x="148930" y="405371"/>
                    <a:pt x="97376" y="384017"/>
                    <a:pt x="59365" y="346006"/>
                  </a:cubicBezTo>
                  <a:cubicBezTo>
                    <a:pt x="21354" y="307995"/>
                    <a:pt x="0" y="256441"/>
                    <a:pt x="0" y="202686"/>
                  </a:cubicBezTo>
                  <a:lnTo>
                    <a:pt x="0" y="202686"/>
                  </a:lnTo>
                  <a:cubicBezTo>
                    <a:pt x="0" y="148930"/>
                    <a:pt x="21354" y="97376"/>
                    <a:pt x="59365" y="59365"/>
                  </a:cubicBezTo>
                  <a:cubicBezTo>
                    <a:pt x="97376" y="21354"/>
                    <a:pt x="148930" y="0"/>
                    <a:pt x="202686" y="0"/>
                  </a:cubicBezTo>
                  <a:close/>
                </a:path>
              </a:pathLst>
            </a:custGeom>
            <a:solidFill>
              <a:srgbClr val="1C8CA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406400" cy="443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28700" y="1028700"/>
            <a:ext cx="6729815" cy="8229600"/>
            <a:chOff x="0" y="0"/>
            <a:chExt cx="1869559" cy="228620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69559" cy="2286203"/>
            </a:xfrm>
            <a:custGeom>
              <a:avLst/>
              <a:gdLst/>
              <a:ahLst/>
              <a:cxnLst/>
              <a:rect r="r" b="b" t="t" l="l"/>
              <a:pathLst>
                <a:path h="2286203" w="1869559">
                  <a:moveTo>
                    <a:pt x="58670" y="0"/>
                  </a:moveTo>
                  <a:lnTo>
                    <a:pt x="1810889" y="0"/>
                  </a:lnTo>
                  <a:cubicBezTo>
                    <a:pt x="1843292" y="0"/>
                    <a:pt x="1869559" y="26267"/>
                    <a:pt x="1869559" y="58670"/>
                  </a:cubicBezTo>
                  <a:lnTo>
                    <a:pt x="1869559" y="2227533"/>
                  </a:lnTo>
                  <a:cubicBezTo>
                    <a:pt x="1869559" y="2243093"/>
                    <a:pt x="1863378" y="2258016"/>
                    <a:pt x="1852375" y="2269019"/>
                  </a:cubicBezTo>
                  <a:cubicBezTo>
                    <a:pt x="1841372" y="2280022"/>
                    <a:pt x="1826449" y="2286203"/>
                    <a:pt x="1810889" y="2286203"/>
                  </a:cubicBezTo>
                  <a:lnTo>
                    <a:pt x="58670" y="2286203"/>
                  </a:lnTo>
                  <a:cubicBezTo>
                    <a:pt x="43110" y="2286203"/>
                    <a:pt x="28187" y="2280022"/>
                    <a:pt x="17184" y="2269019"/>
                  </a:cubicBezTo>
                  <a:cubicBezTo>
                    <a:pt x="6181" y="2258016"/>
                    <a:pt x="0" y="2243093"/>
                    <a:pt x="0" y="2227533"/>
                  </a:cubicBezTo>
                  <a:lnTo>
                    <a:pt x="0" y="58670"/>
                  </a:lnTo>
                  <a:cubicBezTo>
                    <a:pt x="0" y="26267"/>
                    <a:pt x="26267" y="0"/>
                    <a:pt x="58670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869559" cy="2324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2524249" y="1444652"/>
            <a:ext cx="3738718" cy="7397696"/>
            <a:chOff x="0" y="0"/>
            <a:chExt cx="2620010" cy="518414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>
                <a:alpha val="82745"/>
              </a:srgbClr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>
                <a:alphaModFix amt="83000"/>
              </a:blip>
              <a:stretch>
                <a:fillRect l="-10981" t="0" r="-10981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B5B5B">
                <a:alpha val="82745"/>
              </a:srgbClr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B5B5B">
                <a:alpha val="82745"/>
              </a:srgbClr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EBCEB5">
                <a:alpha val="82745"/>
              </a:srgbClr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EBCEB5">
                <a:alpha val="82745"/>
              </a:srgbClr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EBCEB5">
                <a:alpha val="82745"/>
              </a:srgbClr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EBCEB5">
                <a:alpha val="82745"/>
              </a:srgbClr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FCE9D8">
                <a:alpha val="82745"/>
              </a:srgbClr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349905" y="7316106"/>
            <a:ext cx="6087406" cy="1619480"/>
            <a:chOff x="0" y="0"/>
            <a:chExt cx="1603267" cy="42653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603267" cy="426530"/>
            </a:xfrm>
            <a:custGeom>
              <a:avLst/>
              <a:gdLst/>
              <a:ahLst/>
              <a:cxnLst/>
              <a:rect r="r" b="b" t="t" l="l"/>
              <a:pathLst>
                <a:path h="426530" w="1603267">
                  <a:moveTo>
                    <a:pt x="64861" y="0"/>
                  </a:moveTo>
                  <a:lnTo>
                    <a:pt x="1538406" y="0"/>
                  </a:lnTo>
                  <a:cubicBezTo>
                    <a:pt x="1574228" y="0"/>
                    <a:pt x="1603267" y="29039"/>
                    <a:pt x="1603267" y="64861"/>
                  </a:cubicBezTo>
                  <a:lnTo>
                    <a:pt x="1603267" y="361668"/>
                  </a:lnTo>
                  <a:cubicBezTo>
                    <a:pt x="1603267" y="397490"/>
                    <a:pt x="1574228" y="426530"/>
                    <a:pt x="1538406" y="426530"/>
                  </a:cubicBezTo>
                  <a:lnTo>
                    <a:pt x="64861" y="426530"/>
                  </a:lnTo>
                  <a:cubicBezTo>
                    <a:pt x="47659" y="426530"/>
                    <a:pt x="31161" y="419696"/>
                    <a:pt x="18997" y="407532"/>
                  </a:cubicBezTo>
                  <a:cubicBezTo>
                    <a:pt x="6834" y="395368"/>
                    <a:pt x="0" y="378870"/>
                    <a:pt x="0" y="361668"/>
                  </a:cubicBezTo>
                  <a:lnTo>
                    <a:pt x="0" y="64861"/>
                  </a:lnTo>
                  <a:cubicBezTo>
                    <a:pt x="0" y="29039"/>
                    <a:pt x="29039" y="0"/>
                    <a:pt x="64861" y="0"/>
                  </a:cubicBezTo>
                  <a:close/>
                </a:path>
              </a:pathLst>
            </a:custGeom>
            <a:solidFill>
              <a:srgbClr val="1C8CA4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603267" cy="464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3036243" y="7797034"/>
            <a:ext cx="3503900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F5F5F5"/>
                </a:solidFill>
                <a:latin typeface="Garet"/>
                <a:ea typeface="Garet"/>
                <a:cs typeface="Garet"/>
                <a:sym typeface="Garet"/>
              </a:rPr>
              <a:t>Uba Run</a:t>
            </a:r>
          </a:p>
        </p:txBody>
      </p:sp>
      <p:sp>
        <p:nvSpPr>
          <p:cNvPr name="Freeform 37" id="37"/>
          <p:cNvSpPr/>
          <p:nvPr/>
        </p:nvSpPr>
        <p:spPr>
          <a:xfrm flipH="true" flipV="false" rot="0">
            <a:off x="2191045" y="7601856"/>
            <a:ext cx="845198" cy="1053206"/>
          </a:xfrm>
          <a:custGeom>
            <a:avLst/>
            <a:gdLst/>
            <a:ahLst/>
            <a:cxnLst/>
            <a:rect r="r" b="b" t="t" l="l"/>
            <a:pathLst>
              <a:path h="1053206" w="845198">
                <a:moveTo>
                  <a:pt x="845198" y="0"/>
                </a:moveTo>
                <a:lnTo>
                  <a:pt x="0" y="0"/>
                </a:lnTo>
                <a:lnTo>
                  <a:pt x="0" y="1053206"/>
                </a:lnTo>
                <a:lnTo>
                  <a:pt x="845198" y="1053206"/>
                </a:lnTo>
                <a:lnTo>
                  <a:pt x="84519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2643060" y="7732662"/>
            <a:ext cx="786366" cy="786366"/>
          </a:xfrm>
          <a:custGeom>
            <a:avLst/>
            <a:gdLst/>
            <a:ahLst/>
            <a:cxnLst/>
            <a:rect r="r" b="b" t="t" l="l"/>
            <a:pathLst>
              <a:path h="786366" w="786366">
                <a:moveTo>
                  <a:pt x="0" y="0"/>
                </a:moveTo>
                <a:lnTo>
                  <a:pt x="786366" y="0"/>
                </a:lnTo>
                <a:lnTo>
                  <a:pt x="786366" y="786367"/>
                </a:lnTo>
                <a:lnTo>
                  <a:pt x="0" y="7863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8692105" y="1936947"/>
            <a:ext cx="1195929" cy="65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08"/>
              </a:lnSpc>
            </a:pPr>
            <a:r>
              <a:rPr lang="en-US" b="true" sz="4340">
                <a:solidFill>
                  <a:srgbClr val="F5F5F5"/>
                </a:solidFill>
                <a:latin typeface="Garet Bold"/>
                <a:ea typeface="Garet Bold"/>
                <a:cs typeface="Garet Bold"/>
                <a:sym typeface="Garet Bold"/>
              </a:rPr>
              <a:t>01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692105" y="4814989"/>
            <a:ext cx="1195929" cy="65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08"/>
              </a:lnSpc>
            </a:pPr>
            <a:r>
              <a:rPr lang="en-US" b="true" sz="4340">
                <a:solidFill>
                  <a:srgbClr val="F5F5F5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692105" y="7693030"/>
            <a:ext cx="1195929" cy="657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08"/>
              </a:lnSpc>
            </a:pPr>
            <a:r>
              <a:rPr lang="en-US" b="true" sz="4340">
                <a:solidFill>
                  <a:srgbClr val="F5F5F5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279239" y="1327347"/>
            <a:ext cx="5833003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35"/>
              </a:lnSpc>
            </a:pPr>
            <a:r>
              <a:rPr lang="en-US" b="true" sz="4029">
                <a:solidFill>
                  <a:srgbClr val="1A1A1A"/>
                </a:solidFill>
                <a:latin typeface="Garet Bold"/>
                <a:ea typeface="Garet Bold"/>
                <a:cs typeface="Garet Bold"/>
                <a:sym typeface="Garet Bold"/>
              </a:rPr>
              <a:t>Sobre a Uba Run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288464" y="4205389"/>
            <a:ext cx="6625738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35"/>
              </a:lnSpc>
            </a:pPr>
            <a:r>
              <a:rPr lang="en-US" b="true" sz="4029">
                <a:solidFill>
                  <a:srgbClr val="1A1A1A"/>
                </a:solidFill>
                <a:latin typeface="Garet Bold"/>
                <a:ea typeface="Garet Bold"/>
                <a:cs typeface="Garet Bold"/>
                <a:sym typeface="Garet Bold"/>
              </a:rPr>
              <a:t>Problema encontrado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279239" y="7123062"/>
            <a:ext cx="552782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35"/>
              </a:lnSpc>
            </a:pPr>
            <a:r>
              <a:rPr lang="en-US" b="true" sz="4029">
                <a:solidFill>
                  <a:srgbClr val="1A1A1A"/>
                </a:solidFill>
                <a:latin typeface="Garet Bold"/>
                <a:ea typeface="Garet Bold"/>
                <a:cs typeface="Garet Bold"/>
                <a:sym typeface="Garet Bold"/>
              </a:rPr>
              <a:t>Solução proposta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279239" y="2179734"/>
            <a:ext cx="6644188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</a:pPr>
            <a:r>
              <a:rPr lang="en-US" sz="20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Empresa que busca entregar o melhor do mercado de estimador de preços de aplicativos de carona.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0279239" y="4905822"/>
            <a:ext cx="6634963" cy="1075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20"/>
              </a:lnSpc>
            </a:pPr>
            <a:r>
              <a:rPr lang="en-US" sz="2014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Muitos usuários enfrentam uma dificuldade comum: a falta de tempo para simular viagens em vários aplicativos.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0288464" y="7767118"/>
            <a:ext cx="6802899" cy="1075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20"/>
              </a:lnSpc>
            </a:pPr>
            <a:r>
              <a:rPr lang="en-US" sz="2014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Software que calcule os valores de cada aplicativo de corrida disponível no mercado utilizando o Machine Learning 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181217"/>
            <a:ext cx="5066791" cy="5343783"/>
            <a:chOff x="0" y="0"/>
            <a:chExt cx="1334464" cy="14074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4464" cy="1407416"/>
            </a:xfrm>
            <a:custGeom>
              <a:avLst/>
              <a:gdLst/>
              <a:ahLst/>
              <a:cxnLst/>
              <a:rect r="r" b="b" t="t" l="l"/>
              <a:pathLst>
                <a:path h="1407416" w="1334464">
                  <a:moveTo>
                    <a:pt x="77927" y="0"/>
                  </a:moveTo>
                  <a:lnTo>
                    <a:pt x="1256537" y="0"/>
                  </a:lnTo>
                  <a:cubicBezTo>
                    <a:pt x="1277204" y="0"/>
                    <a:pt x="1297025" y="8210"/>
                    <a:pt x="1311639" y="22824"/>
                  </a:cubicBezTo>
                  <a:cubicBezTo>
                    <a:pt x="1326254" y="37438"/>
                    <a:pt x="1334464" y="57259"/>
                    <a:pt x="1334464" y="77927"/>
                  </a:cubicBezTo>
                  <a:lnTo>
                    <a:pt x="1334464" y="1329490"/>
                  </a:lnTo>
                  <a:cubicBezTo>
                    <a:pt x="1334464" y="1350157"/>
                    <a:pt x="1326254" y="1369978"/>
                    <a:pt x="1311639" y="1384592"/>
                  </a:cubicBezTo>
                  <a:cubicBezTo>
                    <a:pt x="1297025" y="1399206"/>
                    <a:pt x="1277204" y="1407416"/>
                    <a:pt x="1256537" y="1407416"/>
                  </a:cubicBezTo>
                  <a:lnTo>
                    <a:pt x="77927" y="1407416"/>
                  </a:lnTo>
                  <a:cubicBezTo>
                    <a:pt x="57259" y="1407416"/>
                    <a:pt x="37438" y="1399206"/>
                    <a:pt x="22824" y="1384592"/>
                  </a:cubicBezTo>
                  <a:cubicBezTo>
                    <a:pt x="8210" y="1369978"/>
                    <a:pt x="0" y="1350157"/>
                    <a:pt x="0" y="1329490"/>
                  </a:cubicBezTo>
                  <a:lnTo>
                    <a:pt x="0" y="77927"/>
                  </a:lnTo>
                  <a:cubicBezTo>
                    <a:pt x="0" y="57259"/>
                    <a:pt x="8210" y="37438"/>
                    <a:pt x="22824" y="22824"/>
                  </a:cubicBezTo>
                  <a:cubicBezTo>
                    <a:pt x="37438" y="8210"/>
                    <a:pt x="57259" y="0"/>
                    <a:pt x="77927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34464" cy="14455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10604" y="4181217"/>
            <a:ext cx="5066791" cy="5343783"/>
            <a:chOff x="0" y="0"/>
            <a:chExt cx="1334464" cy="14074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34464" cy="1407416"/>
            </a:xfrm>
            <a:custGeom>
              <a:avLst/>
              <a:gdLst/>
              <a:ahLst/>
              <a:cxnLst/>
              <a:rect r="r" b="b" t="t" l="l"/>
              <a:pathLst>
                <a:path h="1407416" w="1334464">
                  <a:moveTo>
                    <a:pt x="77927" y="0"/>
                  </a:moveTo>
                  <a:lnTo>
                    <a:pt x="1256537" y="0"/>
                  </a:lnTo>
                  <a:cubicBezTo>
                    <a:pt x="1277204" y="0"/>
                    <a:pt x="1297025" y="8210"/>
                    <a:pt x="1311639" y="22824"/>
                  </a:cubicBezTo>
                  <a:cubicBezTo>
                    <a:pt x="1326254" y="37438"/>
                    <a:pt x="1334464" y="57259"/>
                    <a:pt x="1334464" y="77927"/>
                  </a:cubicBezTo>
                  <a:lnTo>
                    <a:pt x="1334464" y="1329490"/>
                  </a:lnTo>
                  <a:cubicBezTo>
                    <a:pt x="1334464" y="1350157"/>
                    <a:pt x="1326254" y="1369978"/>
                    <a:pt x="1311639" y="1384592"/>
                  </a:cubicBezTo>
                  <a:cubicBezTo>
                    <a:pt x="1297025" y="1399206"/>
                    <a:pt x="1277204" y="1407416"/>
                    <a:pt x="1256537" y="1407416"/>
                  </a:cubicBezTo>
                  <a:lnTo>
                    <a:pt x="77927" y="1407416"/>
                  </a:lnTo>
                  <a:cubicBezTo>
                    <a:pt x="57259" y="1407416"/>
                    <a:pt x="37438" y="1399206"/>
                    <a:pt x="22824" y="1384592"/>
                  </a:cubicBezTo>
                  <a:cubicBezTo>
                    <a:pt x="8210" y="1369978"/>
                    <a:pt x="0" y="1350157"/>
                    <a:pt x="0" y="1329490"/>
                  </a:cubicBezTo>
                  <a:lnTo>
                    <a:pt x="0" y="77927"/>
                  </a:lnTo>
                  <a:cubicBezTo>
                    <a:pt x="0" y="57259"/>
                    <a:pt x="8210" y="37438"/>
                    <a:pt x="22824" y="22824"/>
                  </a:cubicBezTo>
                  <a:cubicBezTo>
                    <a:pt x="37438" y="8210"/>
                    <a:pt x="57259" y="0"/>
                    <a:pt x="77927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34464" cy="14455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191746" y="4181217"/>
            <a:ext cx="5066791" cy="5343783"/>
            <a:chOff x="0" y="0"/>
            <a:chExt cx="1334464" cy="14074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34464" cy="1407416"/>
            </a:xfrm>
            <a:custGeom>
              <a:avLst/>
              <a:gdLst/>
              <a:ahLst/>
              <a:cxnLst/>
              <a:rect r="r" b="b" t="t" l="l"/>
              <a:pathLst>
                <a:path h="1407416" w="1334464">
                  <a:moveTo>
                    <a:pt x="77927" y="0"/>
                  </a:moveTo>
                  <a:lnTo>
                    <a:pt x="1256537" y="0"/>
                  </a:lnTo>
                  <a:cubicBezTo>
                    <a:pt x="1277204" y="0"/>
                    <a:pt x="1297025" y="8210"/>
                    <a:pt x="1311639" y="22824"/>
                  </a:cubicBezTo>
                  <a:cubicBezTo>
                    <a:pt x="1326254" y="37438"/>
                    <a:pt x="1334464" y="57259"/>
                    <a:pt x="1334464" y="77927"/>
                  </a:cubicBezTo>
                  <a:lnTo>
                    <a:pt x="1334464" y="1329490"/>
                  </a:lnTo>
                  <a:cubicBezTo>
                    <a:pt x="1334464" y="1350157"/>
                    <a:pt x="1326254" y="1369978"/>
                    <a:pt x="1311639" y="1384592"/>
                  </a:cubicBezTo>
                  <a:cubicBezTo>
                    <a:pt x="1297025" y="1399206"/>
                    <a:pt x="1277204" y="1407416"/>
                    <a:pt x="1256537" y="1407416"/>
                  </a:cubicBezTo>
                  <a:lnTo>
                    <a:pt x="77927" y="1407416"/>
                  </a:lnTo>
                  <a:cubicBezTo>
                    <a:pt x="57259" y="1407416"/>
                    <a:pt x="37438" y="1399206"/>
                    <a:pt x="22824" y="1384592"/>
                  </a:cubicBezTo>
                  <a:cubicBezTo>
                    <a:pt x="8210" y="1369978"/>
                    <a:pt x="0" y="1350157"/>
                    <a:pt x="0" y="1329490"/>
                  </a:cubicBezTo>
                  <a:lnTo>
                    <a:pt x="0" y="77927"/>
                  </a:lnTo>
                  <a:cubicBezTo>
                    <a:pt x="0" y="57259"/>
                    <a:pt x="8210" y="37438"/>
                    <a:pt x="22824" y="22824"/>
                  </a:cubicBezTo>
                  <a:cubicBezTo>
                    <a:pt x="37438" y="8210"/>
                    <a:pt x="57259" y="0"/>
                    <a:pt x="77927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34464" cy="14455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02762" y="2721883"/>
            <a:ext cx="2918668" cy="2918668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4474210" y="0"/>
                  </a:moveTo>
                  <a:lnTo>
                    <a:pt x="1875790" y="0"/>
                  </a:lnTo>
                  <a:cubicBezTo>
                    <a:pt x="839470" y="0"/>
                    <a:pt x="0" y="839470"/>
                    <a:pt x="0" y="1875790"/>
                  </a:cubicBezTo>
                  <a:lnTo>
                    <a:pt x="0" y="4474210"/>
                  </a:lnTo>
                  <a:cubicBezTo>
                    <a:pt x="0" y="5510530"/>
                    <a:pt x="839470" y="6350000"/>
                    <a:pt x="1875790" y="6350000"/>
                  </a:cubicBezTo>
                  <a:lnTo>
                    <a:pt x="4474210" y="6350000"/>
                  </a:lnTo>
                  <a:cubicBezTo>
                    <a:pt x="5510530" y="6350000"/>
                    <a:pt x="6350000" y="5510530"/>
                    <a:pt x="6350000" y="4474210"/>
                  </a:cubicBezTo>
                  <a:lnTo>
                    <a:pt x="6350000" y="1875790"/>
                  </a:lnTo>
                  <a:cubicBezTo>
                    <a:pt x="6350000" y="839470"/>
                    <a:pt x="5510530" y="0"/>
                    <a:pt x="4474210" y="0"/>
                  </a:cubicBezTo>
                  <a:close/>
                </a:path>
              </a:pathLst>
            </a:custGeom>
            <a:blipFill>
              <a:blip r:embed="rId2"/>
              <a:stretch>
                <a:fillRect l="-16666" t="0" r="-16666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684666" y="2721883"/>
            <a:ext cx="2918668" cy="2918668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4474210" y="0"/>
                  </a:moveTo>
                  <a:lnTo>
                    <a:pt x="1875790" y="0"/>
                  </a:lnTo>
                  <a:cubicBezTo>
                    <a:pt x="839470" y="0"/>
                    <a:pt x="0" y="839470"/>
                    <a:pt x="0" y="1875790"/>
                  </a:cubicBezTo>
                  <a:lnTo>
                    <a:pt x="0" y="4474210"/>
                  </a:lnTo>
                  <a:cubicBezTo>
                    <a:pt x="0" y="5510530"/>
                    <a:pt x="839470" y="6350000"/>
                    <a:pt x="1875790" y="6350000"/>
                  </a:cubicBezTo>
                  <a:lnTo>
                    <a:pt x="4474210" y="6350000"/>
                  </a:lnTo>
                  <a:cubicBezTo>
                    <a:pt x="5510530" y="6350000"/>
                    <a:pt x="6350000" y="5510530"/>
                    <a:pt x="6350000" y="4474210"/>
                  </a:cubicBezTo>
                  <a:lnTo>
                    <a:pt x="6350000" y="1875790"/>
                  </a:lnTo>
                  <a:cubicBezTo>
                    <a:pt x="6350000" y="839470"/>
                    <a:pt x="5510530" y="0"/>
                    <a:pt x="447421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3268071" y="2721883"/>
            <a:ext cx="2918668" cy="2918668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4474210" y="0"/>
                  </a:moveTo>
                  <a:lnTo>
                    <a:pt x="1875790" y="0"/>
                  </a:lnTo>
                  <a:cubicBezTo>
                    <a:pt x="839470" y="0"/>
                    <a:pt x="0" y="839470"/>
                    <a:pt x="0" y="1875790"/>
                  </a:cubicBezTo>
                  <a:lnTo>
                    <a:pt x="0" y="4474210"/>
                  </a:lnTo>
                  <a:cubicBezTo>
                    <a:pt x="0" y="5510530"/>
                    <a:pt x="839470" y="6350000"/>
                    <a:pt x="1875790" y="6350000"/>
                  </a:cubicBezTo>
                  <a:lnTo>
                    <a:pt x="4474210" y="6350000"/>
                  </a:lnTo>
                  <a:cubicBezTo>
                    <a:pt x="5510530" y="6350000"/>
                    <a:pt x="6350000" y="5510530"/>
                    <a:pt x="6350000" y="4474210"/>
                  </a:cubicBezTo>
                  <a:lnTo>
                    <a:pt x="6350000" y="1875790"/>
                  </a:lnTo>
                  <a:cubicBezTo>
                    <a:pt x="6350000" y="839470"/>
                    <a:pt x="5510530" y="0"/>
                    <a:pt x="4474210" y="0"/>
                  </a:cubicBezTo>
                  <a:close/>
                </a:path>
              </a:pathLst>
            </a:custGeom>
            <a:blipFill>
              <a:blip r:embed="rId4"/>
              <a:stretch>
                <a:fillRect l="-12386" t="-12386" r="-14075" b="-14075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917774" y="6480061"/>
            <a:ext cx="3288643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sz="30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Fram</a:t>
            </a:r>
            <a:r>
              <a:rPr lang="en-US" sz="3000" u="none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ework de desenvolvimento de aplicativos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248758" y="6381001"/>
            <a:ext cx="3790483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sz="30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Estrutura do aplicativo, nosso backend e banco de dados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97895" y="6381001"/>
            <a:ext cx="3659018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sz="30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Linguagem de programação utilizada para Machine Learning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16354" y="1002953"/>
            <a:ext cx="17655292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00"/>
              </a:lnSpc>
            </a:pPr>
            <a:r>
              <a:rPr lang="en-US" sz="9000">
                <a:solidFill>
                  <a:srgbClr val="0D6B8C"/>
                </a:solidFill>
                <a:latin typeface="Garet"/>
                <a:ea typeface="Garet"/>
                <a:cs typeface="Garet"/>
                <a:sym typeface="Garet"/>
              </a:rPr>
              <a:t>Overview</a:t>
            </a:r>
            <a:r>
              <a:rPr lang="en-US" b="true" sz="9000">
                <a:solidFill>
                  <a:srgbClr val="0D6B8C"/>
                </a:solidFill>
                <a:latin typeface="Garet Bold"/>
                <a:ea typeface="Garet Bold"/>
                <a:cs typeface="Garet Bold"/>
                <a:sym typeface="Garet Bold"/>
              </a:rPr>
              <a:t> Desenvolvimento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DDD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3618178"/>
            <a:chOff x="0" y="0"/>
            <a:chExt cx="4274726" cy="9529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952936"/>
            </a:xfrm>
            <a:custGeom>
              <a:avLst/>
              <a:gdLst/>
              <a:ahLst/>
              <a:cxnLst/>
              <a:rect r="r" b="b" t="t" l="l"/>
              <a:pathLst>
                <a:path h="952936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928609"/>
                  </a:lnTo>
                  <a:cubicBezTo>
                    <a:pt x="4274726" y="935061"/>
                    <a:pt x="4272163" y="941248"/>
                    <a:pt x="4267601" y="945810"/>
                  </a:cubicBezTo>
                  <a:cubicBezTo>
                    <a:pt x="4263039" y="950373"/>
                    <a:pt x="4256851" y="952936"/>
                    <a:pt x="4250399" y="952936"/>
                  </a:cubicBezTo>
                  <a:lnTo>
                    <a:pt x="24327" y="952936"/>
                  </a:lnTo>
                  <a:cubicBezTo>
                    <a:pt x="10891" y="952936"/>
                    <a:pt x="0" y="942044"/>
                    <a:pt x="0" y="928609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9910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17220" y="5443121"/>
            <a:ext cx="3372968" cy="3060445"/>
            <a:chOff x="0" y="0"/>
            <a:chExt cx="1816235" cy="16479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16235" cy="1647951"/>
            </a:xfrm>
            <a:custGeom>
              <a:avLst/>
              <a:gdLst/>
              <a:ahLst/>
              <a:cxnLst/>
              <a:rect r="r" b="b" t="t" l="l"/>
              <a:pathLst>
                <a:path h="1647951" w="1816235">
                  <a:moveTo>
                    <a:pt x="117059" y="0"/>
                  </a:moveTo>
                  <a:lnTo>
                    <a:pt x="1699175" y="0"/>
                  </a:lnTo>
                  <a:cubicBezTo>
                    <a:pt x="1763825" y="0"/>
                    <a:pt x="1816235" y="52409"/>
                    <a:pt x="1816235" y="117059"/>
                  </a:cubicBezTo>
                  <a:lnTo>
                    <a:pt x="1816235" y="1530892"/>
                  </a:lnTo>
                  <a:cubicBezTo>
                    <a:pt x="1816235" y="1595542"/>
                    <a:pt x="1763825" y="1647951"/>
                    <a:pt x="1699175" y="1647951"/>
                  </a:cubicBezTo>
                  <a:lnTo>
                    <a:pt x="117059" y="1647951"/>
                  </a:lnTo>
                  <a:cubicBezTo>
                    <a:pt x="52409" y="1647951"/>
                    <a:pt x="0" y="1595542"/>
                    <a:pt x="0" y="1530892"/>
                  </a:cubicBezTo>
                  <a:lnTo>
                    <a:pt x="0" y="117059"/>
                  </a:lnTo>
                  <a:cubicBezTo>
                    <a:pt x="0" y="52409"/>
                    <a:pt x="52409" y="0"/>
                    <a:pt x="117059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816235" cy="1686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446880" y="5443121"/>
            <a:ext cx="3372968" cy="3060445"/>
            <a:chOff x="0" y="0"/>
            <a:chExt cx="1816235" cy="16479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16235" cy="1647951"/>
            </a:xfrm>
            <a:custGeom>
              <a:avLst/>
              <a:gdLst/>
              <a:ahLst/>
              <a:cxnLst/>
              <a:rect r="r" b="b" t="t" l="l"/>
              <a:pathLst>
                <a:path h="1647951" w="1816235">
                  <a:moveTo>
                    <a:pt x="117059" y="0"/>
                  </a:moveTo>
                  <a:lnTo>
                    <a:pt x="1699175" y="0"/>
                  </a:lnTo>
                  <a:cubicBezTo>
                    <a:pt x="1763825" y="0"/>
                    <a:pt x="1816235" y="52409"/>
                    <a:pt x="1816235" y="117059"/>
                  </a:cubicBezTo>
                  <a:lnTo>
                    <a:pt x="1816235" y="1530892"/>
                  </a:lnTo>
                  <a:cubicBezTo>
                    <a:pt x="1816235" y="1595542"/>
                    <a:pt x="1763825" y="1647951"/>
                    <a:pt x="1699175" y="1647951"/>
                  </a:cubicBezTo>
                  <a:lnTo>
                    <a:pt x="117059" y="1647951"/>
                  </a:lnTo>
                  <a:cubicBezTo>
                    <a:pt x="52409" y="1647951"/>
                    <a:pt x="0" y="1595542"/>
                    <a:pt x="0" y="1530892"/>
                  </a:cubicBezTo>
                  <a:lnTo>
                    <a:pt x="0" y="117059"/>
                  </a:lnTo>
                  <a:cubicBezTo>
                    <a:pt x="0" y="52409"/>
                    <a:pt x="52409" y="0"/>
                    <a:pt x="117059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816235" cy="1686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70948" y="5443121"/>
            <a:ext cx="3372968" cy="3060445"/>
            <a:chOff x="0" y="0"/>
            <a:chExt cx="1816235" cy="164795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16235" cy="1647951"/>
            </a:xfrm>
            <a:custGeom>
              <a:avLst/>
              <a:gdLst/>
              <a:ahLst/>
              <a:cxnLst/>
              <a:rect r="r" b="b" t="t" l="l"/>
              <a:pathLst>
                <a:path h="1647951" w="1816235">
                  <a:moveTo>
                    <a:pt x="117059" y="0"/>
                  </a:moveTo>
                  <a:lnTo>
                    <a:pt x="1699175" y="0"/>
                  </a:lnTo>
                  <a:cubicBezTo>
                    <a:pt x="1763825" y="0"/>
                    <a:pt x="1816235" y="52409"/>
                    <a:pt x="1816235" y="117059"/>
                  </a:cubicBezTo>
                  <a:lnTo>
                    <a:pt x="1816235" y="1530892"/>
                  </a:lnTo>
                  <a:cubicBezTo>
                    <a:pt x="1816235" y="1595542"/>
                    <a:pt x="1763825" y="1647951"/>
                    <a:pt x="1699175" y="1647951"/>
                  </a:cubicBezTo>
                  <a:lnTo>
                    <a:pt x="117059" y="1647951"/>
                  </a:lnTo>
                  <a:cubicBezTo>
                    <a:pt x="52409" y="1647951"/>
                    <a:pt x="0" y="1595542"/>
                    <a:pt x="0" y="1530892"/>
                  </a:cubicBezTo>
                  <a:lnTo>
                    <a:pt x="0" y="117059"/>
                  </a:lnTo>
                  <a:cubicBezTo>
                    <a:pt x="0" y="52409"/>
                    <a:pt x="52409" y="0"/>
                    <a:pt x="117059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816235" cy="1686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501141" y="5426037"/>
            <a:ext cx="3372968" cy="3060445"/>
            <a:chOff x="0" y="0"/>
            <a:chExt cx="1816235" cy="16479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16235" cy="1647951"/>
            </a:xfrm>
            <a:custGeom>
              <a:avLst/>
              <a:gdLst/>
              <a:ahLst/>
              <a:cxnLst/>
              <a:rect r="r" b="b" t="t" l="l"/>
              <a:pathLst>
                <a:path h="1647951" w="1816235">
                  <a:moveTo>
                    <a:pt x="117059" y="0"/>
                  </a:moveTo>
                  <a:lnTo>
                    <a:pt x="1699175" y="0"/>
                  </a:lnTo>
                  <a:cubicBezTo>
                    <a:pt x="1763825" y="0"/>
                    <a:pt x="1816235" y="52409"/>
                    <a:pt x="1816235" y="117059"/>
                  </a:cubicBezTo>
                  <a:lnTo>
                    <a:pt x="1816235" y="1530892"/>
                  </a:lnTo>
                  <a:cubicBezTo>
                    <a:pt x="1816235" y="1595542"/>
                    <a:pt x="1763825" y="1647951"/>
                    <a:pt x="1699175" y="1647951"/>
                  </a:cubicBezTo>
                  <a:lnTo>
                    <a:pt x="117059" y="1647951"/>
                  </a:lnTo>
                  <a:cubicBezTo>
                    <a:pt x="52409" y="1647951"/>
                    <a:pt x="0" y="1595542"/>
                    <a:pt x="0" y="1530892"/>
                  </a:cubicBezTo>
                  <a:lnTo>
                    <a:pt x="0" y="117059"/>
                  </a:lnTo>
                  <a:cubicBezTo>
                    <a:pt x="0" y="52409"/>
                    <a:pt x="52409" y="0"/>
                    <a:pt x="117059" y="0"/>
                  </a:cubicBezTo>
                  <a:close/>
                </a:path>
              </a:pathLst>
            </a:custGeom>
            <a:solidFill>
              <a:srgbClr val="F5F5F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816235" cy="1686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348970" y="7748832"/>
            <a:ext cx="1509468" cy="150946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61574" y="0"/>
                  </a:moveTo>
                  <a:lnTo>
                    <a:pt x="551226" y="0"/>
                  </a:lnTo>
                  <a:cubicBezTo>
                    <a:pt x="620600" y="0"/>
                    <a:pt x="687132" y="27559"/>
                    <a:pt x="736187" y="76613"/>
                  </a:cubicBezTo>
                  <a:cubicBezTo>
                    <a:pt x="785241" y="125668"/>
                    <a:pt x="812800" y="192200"/>
                    <a:pt x="812800" y="261574"/>
                  </a:cubicBezTo>
                  <a:lnTo>
                    <a:pt x="812800" y="551226"/>
                  </a:lnTo>
                  <a:cubicBezTo>
                    <a:pt x="812800" y="620600"/>
                    <a:pt x="785241" y="687132"/>
                    <a:pt x="736187" y="736187"/>
                  </a:cubicBezTo>
                  <a:cubicBezTo>
                    <a:pt x="687132" y="785241"/>
                    <a:pt x="620600" y="812800"/>
                    <a:pt x="551226" y="812800"/>
                  </a:cubicBezTo>
                  <a:lnTo>
                    <a:pt x="261574" y="812800"/>
                  </a:lnTo>
                  <a:cubicBezTo>
                    <a:pt x="192200" y="812800"/>
                    <a:pt x="125668" y="785241"/>
                    <a:pt x="76613" y="736187"/>
                  </a:cubicBezTo>
                  <a:cubicBezTo>
                    <a:pt x="27559" y="687132"/>
                    <a:pt x="0" y="620600"/>
                    <a:pt x="0" y="551226"/>
                  </a:cubicBezTo>
                  <a:lnTo>
                    <a:pt x="0" y="261574"/>
                  </a:lnTo>
                  <a:cubicBezTo>
                    <a:pt x="0" y="192200"/>
                    <a:pt x="27559" y="125668"/>
                    <a:pt x="76613" y="76613"/>
                  </a:cubicBezTo>
                  <a:cubicBezTo>
                    <a:pt x="125668" y="27559"/>
                    <a:pt x="192200" y="0"/>
                    <a:pt x="261574" y="0"/>
                  </a:cubicBezTo>
                  <a:close/>
                </a:path>
              </a:pathLst>
            </a:custGeom>
            <a:solidFill>
              <a:srgbClr val="1C8CA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378630" y="7748832"/>
            <a:ext cx="1509468" cy="150946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61574" y="0"/>
                  </a:moveTo>
                  <a:lnTo>
                    <a:pt x="551226" y="0"/>
                  </a:lnTo>
                  <a:cubicBezTo>
                    <a:pt x="620600" y="0"/>
                    <a:pt x="687132" y="27559"/>
                    <a:pt x="736187" y="76613"/>
                  </a:cubicBezTo>
                  <a:cubicBezTo>
                    <a:pt x="785241" y="125668"/>
                    <a:pt x="812800" y="192200"/>
                    <a:pt x="812800" y="261574"/>
                  </a:cubicBezTo>
                  <a:lnTo>
                    <a:pt x="812800" y="551226"/>
                  </a:lnTo>
                  <a:cubicBezTo>
                    <a:pt x="812800" y="620600"/>
                    <a:pt x="785241" y="687132"/>
                    <a:pt x="736187" y="736187"/>
                  </a:cubicBezTo>
                  <a:cubicBezTo>
                    <a:pt x="687132" y="785241"/>
                    <a:pt x="620600" y="812800"/>
                    <a:pt x="551226" y="812800"/>
                  </a:cubicBezTo>
                  <a:lnTo>
                    <a:pt x="261574" y="812800"/>
                  </a:lnTo>
                  <a:cubicBezTo>
                    <a:pt x="192200" y="812800"/>
                    <a:pt x="125668" y="785241"/>
                    <a:pt x="76613" y="736187"/>
                  </a:cubicBezTo>
                  <a:cubicBezTo>
                    <a:pt x="27559" y="687132"/>
                    <a:pt x="0" y="620600"/>
                    <a:pt x="0" y="551226"/>
                  </a:cubicBezTo>
                  <a:lnTo>
                    <a:pt x="0" y="261574"/>
                  </a:lnTo>
                  <a:cubicBezTo>
                    <a:pt x="0" y="192200"/>
                    <a:pt x="27559" y="125668"/>
                    <a:pt x="76613" y="76613"/>
                  </a:cubicBezTo>
                  <a:cubicBezTo>
                    <a:pt x="125668" y="27559"/>
                    <a:pt x="192200" y="0"/>
                    <a:pt x="261574" y="0"/>
                  </a:cubicBezTo>
                  <a:close/>
                </a:path>
              </a:pathLst>
            </a:custGeom>
            <a:solidFill>
              <a:srgbClr val="1C8CA4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402698" y="7748832"/>
            <a:ext cx="1509468" cy="1509468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61574" y="0"/>
                  </a:moveTo>
                  <a:lnTo>
                    <a:pt x="551226" y="0"/>
                  </a:lnTo>
                  <a:cubicBezTo>
                    <a:pt x="620600" y="0"/>
                    <a:pt x="687132" y="27559"/>
                    <a:pt x="736187" y="76613"/>
                  </a:cubicBezTo>
                  <a:cubicBezTo>
                    <a:pt x="785241" y="125668"/>
                    <a:pt x="812800" y="192200"/>
                    <a:pt x="812800" y="261574"/>
                  </a:cubicBezTo>
                  <a:lnTo>
                    <a:pt x="812800" y="551226"/>
                  </a:lnTo>
                  <a:cubicBezTo>
                    <a:pt x="812800" y="620600"/>
                    <a:pt x="785241" y="687132"/>
                    <a:pt x="736187" y="736187"/>
                  </a:cubicBezTo>
                  <a:cubicBezTo>
                    <a:pt x="687132" y="785241"/>
                    <a:pt x="620600" y="812800"/>
                    <a:pt x="551226" y="812800"/>
                  </a:cubicBezTo>
                  <a:lnTo>
                    <a:pt x="261574" y="812800"/>
                  </a:lnTo>
                  <a:cubicBezTo>
                    <a:pt x="192200" y="812800"/>
                    <a:pt x="125668" y="785241"/>
                    <a:pt x="76613" y="736187"/>
                  </a:cubicBezTo>
                  <a:cubicBezTo>
                    <a:pt x="27559" y="687132"/>
                    <a:pt x="0" y="620600"/>
                    <a:pt x="0" y="551226"/>
                  </a:cubicBezTo>
                  <a:lnTo>
                    <a:pt x="0" y="261574"/>
                  </a:lnTo>
                  <a:cubicBezTo>
                    <a:pt x="0" y="192200"/>
                    <a:pt x="27559" y="125668"/>
                    <a:pt x="76613" y="76613"/>
                  </a:cubicBezTo>
                  <a:cubicBezTo>
                    <a:pt x="125668" y="27559"/>
                    <a:pt x="192200" y="0"/>
                    <a:pt x="261574" y="0"/>
                  </a:cubicBezTo>
                  <a:close/>
                </a:path>
              </a:pathLst>
            </a:custGeom>
            <a:solidFill>
              <a:srgbClr val="1C8CA4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426766" y="7748832"/>
            <a:ext cx="1509468" cy="1509468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61574" y="0"/>
                  </a:moveTo>
                  <a:lnTo>
                    <a:pt x="551226" y="0"/>
                  </a:lnTo>
                  <a:cubicBezTo>
                    <a:pt x="620600" y="0"/>
                    <a:pt x="687132" y="27559"/>
                    <a:pt x="736187" y="76613"/>
                  </a:cubicBezTo>
                  <a:cubicBezTo>
                    <a:pt x="785241" y="125668"/>
                    <a:pt x="812800" y="192200"/>
                    <a:pt x="812800" y="261574"/>
                  </a:cubicBezTo>
                  <a:lnTo>
                    <a:pt x="812800" y="551226"/>
                  </a:lnTo>
                  <a:cubicBezTo>
                    <a:pt x="812800" y="620600"/>
                    <a:pt x="785241" y="687132"/>
                    <a:pt x="736187" y="736187"/>
                  </a:cubicBezTo>
                  <a:cubicBezTo>
                    <a:pt x="687132" y="785241"/>
                    <a:pt x="620600" y="812800"/>
                    <a:pt x="551226" y="812800"/>
                  </a:cubicBezTo>
                  <a:lnTo>
                    <a:pt x="261574" y="812800"/>
                  </a:lnTo>
                  <a:cubicBezTo>
                    <a:pt x="192200" y="812800"/>
                    <a:pt x="125668" y="785241"/>
                    <a:pt x="76613" y="736187"/>
                  </a:cubicBezTo>
                  <a:cubicBezTo>
                    <a:pt x="27559" y="687132"/>
                    <a:pt x="0" y="620600"/>
                    <a:pt x="0" y="551226"/>
                  </a:cubicBezTo>
                  <a:lnTo>
                    <a:pt x="0" y="261574"/>
                  </a:lnTo>
                  <a:cubicBezTo>
                    <a:pt x="0" y="192200"/>
                    <a:pt x="27559" y="125668"/>
                    <a:pt x="76613" y="76613"/>
                  </a:cubicBezTo>
                  <a:cubicBezTo>
                    <a:pt x="125668" y="27559"/>
                    <a:pt x="192200" y="0"/>
                    <a:pt x="261574" y="0"/>
                  </a:cubicBezTo>
                  <a:close/>
                </a:path>
              </a:pathLst>
            </a:custGeom>
            <a:solidFill>
              <a:srgbClr val="1C8CA4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>
            <a:off x="3858438" y="8503566"/>
            <a:ext cx="2520192" cy="0"/>
          </a:xfrm>
          <a:prstGeom prst="line">
            <a:avLst/>
          </a:prstGeom>
          <a:ln cap="flat" w="76200">
            <a:solidFill>
              <a:srgbClr val="1A1A1A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 rot="0">
            <a:off x="7888098" y="8465466"/>
            <a:ext cx="2520192" cy="0"/>
          </a:xfrm>
          <a:prstGeom prst="line">
            <a:avLst/>
          </a:prstGeom>
          <a:ln cap="flat" w="76200">
            <a:solidFill>
              <a:srgbClr val="1A1A1A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1" id="31"/>
          <p:cNvSpPr/>
          <p:nvPr/>
        </p:nvSpPr>
        <p:spPr>
          <a:xfrm rot="0">
            <a:off x="11912166" y="8465466"/>
            <a:ext cx="2520192" cy="0"/>
          </a:xfrm>
          <a:prstGeom prst="line">
            <a:avLst/>
          </a:prstGeom>
          <a:ln cap="flat" w="76200">
            <a:solidFill>
              <a:srgbClr val="1A1A1A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2778352" y="8178214"/>
            <a:ext cx="650705" cy="650705"/>
          </a:xfrm>
          <a:custGeom>
            <a:avLst/>
            <a:gdLst/>
            <a:ahLst/>
            <a:cxnLst/>
            <a:rect r="r" b="b" t="t" l="l"/>
            <a:pathLst>
              <a:path h="650705" w="650705">
                <a:moveTo>
                  <a:pt x="0" y="0"/>
                </a:moveTo>
                <a:lnTo>
                  <a:pt x="650705" y="0"/>
                </a:lnTo>
                <a:lnTo>
                  <a:pt x="650705" y="650705"/>
                </a:lnTo>
                <a:lnTo>
                  <a:pt x="0" y="650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6687250" y="8146675"/>
            <a:ext cx="892227" cy="713782"/>
          </a:xfrm>
          <a:custGeom>
            <a:avLst/>
            <a:gdLst/>
            <a:ahLst/>
            <a:cxnLst/>
            <a:rect r="r" b="b" t="t" l="l"/>
            <a:pathLst>
              <a:path h="713782" w="892227">
                <a:moveTo>
                  <a:pt x="0" y="0"/>
                </a:moveTo>
                <a:lnTo>
                  <a:pt x="892228" y="0"/>
                </a:lnTo>
                <a:lnTo>
                  <a:pt x="892228" y="713782"/>
                </a:lnTo>
                <a:lnTo>
                  <a:pt x="0" y="7137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0626260" y="8076392"/>
            <a:ext cx="1067936" cy="854349"/>
          </a:xfrm>
          <a:custGeom>
            <a:avLst/>
            <a:gdLst/>
            <a:ahLst/>
            <a:cxnLst/>
            <a:rect r="r" b="b" t="t" l="l"/>
            <a:pathLst>
              <a:path h="854349" w="1067936">
                <a:moveTo>
                  <a:pt x="0" y="0"/>
                </a:moveTo>
                <a:lnTo>
                  <a:pt x="1067936" y="0"/>
                </a:lnTo>
                <a:lnTo>
                  <a:pt x="1067936" y="854349"/>
                </a:lnTo>
                <a:lnTo>
                  <a:pt x="0" y="8543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4809791" y="8125733"/>
            <a:ext cx="755667" cy="755667"/>
          </a:xfrm>
          <a:custGeom>
            <a:avLst/>
            <a:gdLst/>
            <a:ahLst/>
            <a:cxnLst/>
            <a:rect r="r" b="b" t="t" l="l"/>
            <a:pathLst>
              <a:path h="755667" w="755667">
                <a:moveTo>
                  <a:pt x="0" y="0"/>
                </a:moveTo>
                <a:lnTo>
                  <a:pt x="755667" y="0"/>
                </a:lnTo>
                <a:lnTo>
                  <a:pt x="755667" y="755666"/>
                </a:lnTo>
                <a:lnTo>
                  <a:pt x="0" y="7556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612857" y="6484454"/>
            <a:ext cx="4981693" cy="80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7"/>
              </a:lnSpc>
            </a:pPr>
            <a:r>
              <a:rPr lang="en-US" b="true" sz="2343">
                <a:solidFill>
                  <a:srgbClr val="1A1A1A"/>
                </a:solidFill>
                <a:latin typeface="Garet Bold"/>
                <a:ea typeface="Garet Bold"/>
                <a:cs typeface="Garet Bold"/>
                <a:sym typeface="Garet Bold"/>
              </a:rPr>
              <a:t>Investimento em </a:t>
            </a:r>
          </a:p>
          <a:p>
            <a:pPr algn="ctr" marL="0" indent="0" lvl="0">
              <a:lnSpc>
                <a:spcPts val="3327"/>
              </a:lnSpc>
            </a:pPr>
            <a:r>
              <a:rPr lang="en-US" b="true" sz="2343">
                <a:solidFill>
                  <a:srgbClr val="1A1A1A"/>
                </a:solidFill>
                <a:latin typeface="Garet Bold"/>
                <a:ea typeface="Garet Bold"/>
                <a:cs typeface="Garet Bold"/>
                <a:sym typeface="Garet Bold"/>
              </a:rPr>
              <a:t>pesquisas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738021" y="2940647"/>
            <a:ext cx="12811957" cy="1418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0"/>
              </a:lnSpc>
            </a:pPr>
            <a:r>
              <a:rPr lang="en-US" sz="20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O objetivo é expandir a funcionalidade do aplicativo, oferecendo não apenas comparações de preços, mas também integração com novos recursos tecnológicos que atendam às necessidades do usuário de forma personalizada.</a:t>
            </a:r>
          </a:p>
          <a:p>
            <a:pPr algn="ctr" marL="0" indent="0" lvl="0">
              <a:lnSpc>
                <a:spcPts val="2780"/>
              </a:lnSpc>
            </a:pPr>
          </a:p>
        </p:txBody>
      </p:sp>
      <p:sp>
        <p:nvSpPr>
          <p:cNvPr name="TextBox 38" id="38"/>
          <p:cNvSpPr txBox="true"/>
          <p:nvPr/>
        </p:nvSpPr>
        <p:spPr>
          <a:xfrm rot="0">
            <a:off x="3319799" y="1777339"/>
            <a:ext cx="11648401" cy="106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0"/>
              </a:lnSpc>
            </a:pPr>
            <a:r>
              <a:rPr lang="en-US" b="true" sz="8000">
                <a:solidFill>
                  <a:srgbClr val="1C8CA4"/>
                </a:solidFill>
                <a:latin typeface="Garet Bold"/>
                <a:ea typeface="Garet Bold"/>
                <a:cs typeface="Garet Bold"/>
                <a:sym typeface="Garet Bold"/>
              </a:rPr>
              <a:t>Futuro do Projeto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780222" y="6751999"/>
            <a:ext cx="4981693" cy="395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27"/>
              </a:lnSpc>
            </a:pPr>
            <a:r>
              <a:rPr lang="en-US" b="true" sz="2343">
                <a:solidFill>
                  <a:srgbClr val="1A1A1A"/>
                </a:solidFill>
                <a:latin typeface="Garet Bold"/>
                <a:ea typeface="Garet Bold"/>
                <a:cs typeface="Garet Bold"/>
                <a:sym typeface="Garet Bold"/>
              </a:rPr>
              <a:t>Financiamento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534642" y="6545544"/>
            <a:ext cx="3245581" cy="80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27"/>
              </a:lnSpc>
            </a:pPr>
            <a:r>
              <a:rPr lang="en-US" b="true" sz="2343">
                <a:solidFill>
                  <a:srgbClr val="1A1A1A"/>
                </a:solidFill>
                <a:latin typeface="Garet Bold"/>
                <a:ea typeface="Garet Bold"/>
                <a:cs typeface="Garet Bold"/>
                <a:sym typeface="Garet Bold"/>
              </a:rPr>
              <a:t>Parcerias estratégicas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044699" y="6528460"/>
            <a:ext cx="4177331" cy="80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27"/>
              </a:lnSpc>
            </a:pPr>
            <a:r>
              <a:rPr lang="en-US" b="true" sz="2343">
                <a:solidFill>
                  <a:srgbClr val="1A1A1A"/>
                </a:solidFill>
                <a:latin typeface="Garet Bold"/>
                <a:ea typeface="Garet Bold"/>
                <a:cs typeface="Garet Bold"/>
                <a:sym typeface="Garet Bold"/>
              </a:rPr>
              <a:t>Desenvolvimento tecnológico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20268" y="771325"/>
            <a:ext cx="4408454" cy="4129217"/>
            <a:chOff x="0" y="0"/>
            <a:chExt cx="1210119" cy="11334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0119" cy="1133469"/>
            </a:xfrm>
            <a:custGeom>
              <a:avLst/>
              <a:gdLst/>
              <a:ahLst/>
              <a:cxnLst/>
              <a:rect r="r" b="b" t="t" l="l"/>
              <a:pathLst>
                <a:path h="1133469" w="1210119">
                  <a:moveTo>
                    <a:pt x="89564" y="0"/>
                  </a:moveTo>
                  <a:lnTo>
                    <a:pt x="1120556" y="0"/>
                  </a:lnTo>
                  <a:cubicBezTo>
                    <a:pt x="1170020" y="0"/>
                    <a:pt x="1210119" y="40099"/>
                    <a:pt x="1210119" y="89564"/>
                  </a:cubicBezTo>
                  <a:lnTo>
                    <a:pt x="1210119" y="1043905"/>
                  </a:lnTo>
                  <a:cubicBezTo>
                    <a:pt x="1210119" y="1067659"/>
                    <a:pt x="1200683" y="1090440"/>
                    <a:pt x="1183887" y="1107236"/>
                  </a:cubicBezTo>
                  <a:cubicBezTo>
                    <a:pt x="1167090" y="1124033"/>
                    <a:pt x="1144309" y="1133469"/>
                    <a:pt x="1120556" y="1133469"/>
                  </a:cubicBezTo>
                  <a:lnTo>
                    <a:pt x="89564" y="1133469"/>
                  </a:lnTo>
                  <a:cubicBezTo>
                    <a:pt x="40099" y="1133469"/>
                    <a:pt x="0" y="1093370"/>
                    <a:pt x="0" y="1043905"/>
                  </a:cubicBezTo>
                  <a:lnTo>
                    <a:pt x="0" y="89564"/>
                  </a:lnTo>
                  <a:cubicBezTo>
                    <a:pt x="0" y="40099"/>
                    <a:pt x="40099" y="0"/>
                    <a:pt x="89564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10119" cy="1171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925002" y="771325"/>
            <a:ext cx="8987516" cy="4129217"/>
            <a:chOff x="0" y="0"/>
            <a:chExt cx="2467071" cy="11334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67071" cy="1133469"/>
            </a:xfrm>
            <a:custGeom>
              <a:avLst/>
              <a:gdLst/>
              <a:ahLst/>
              <a:cxnLst/>
              <a:rect r="r" b="b" t="t" l="l"/>
              <a:pathLst>
                <a:path h="1133469" w="2467071">
                  <a:moveTo>
                    <a:pt x="43932" y="0"/>
                  </a:moveTo>
                  <a:lnTo>
                    <a:pt x="2423139" y="0"/>
                  </a:lnTo>
                  <a:cubicBezTo>
                    <a:pt x="2447402" y="0"/>
                    <a:pt x="2467071" y="19669"/>
                    <a:pt x="2467071" y="43932"/>
                  </a:cubicBezTo>
                  <a:lnTo>
                    <a:pt x="2467071" y="1089537"/>
                  </a:lnTo>
                  <a:cubicBezTo>
                    <a:pt x="2467071" y="1113800"/>
                    <a:pt x="2447402" y="1133469"/>
                    <a:pt x="2423139" y="1133469"/>
                  </a:cubicBezTo>
                  <a:lnTo>
                    <a:pt x="43932" y="1133469"/>
                  </a:lnTo>
                  <a:cubicBezTo>
                    <a:pt x="19669" y="1133469"/>
                    <a:pt x="0" y="1113800"/>
                    <a:pt x="0" y="1089537"/>
                  </a:cubicBezTo>
                  <a:lnTo>
                    <a:pt x="0" y="43932"/>
                  </a:lnTo>
                  <a:cubicBezTo>
                    <a:pt x="0" y="19669"/>
                    <a:pt x="19669" y="0"/>
                    <a:pt x="43932" y="0"/>
                  </a:cubicBezTo>
                  <a:close/>
                </a:path>
              </a:pathLst>
            </a:custGeom>
            <a:solidFill>
              <a:srgbClr val="1C8CA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67071" cy="1171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120268" y="5383810"/>
            <a:ext cx="4408454" cy="4129217"/>
            <a:chOff x="0" y="0"/>
            <a:chExt cx="1210119" cy="113346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10119" cy="1133469"/>
            </a:xfrm>
            <a:custGeom>
              <a:avLst/>
              <a:gdLst/>
              <a:ahLst/>
              <a:cxnLst/>
              <a:rect r="r" b="b" t="t" l="l"/>
              <a:pathLst>
                <a:path h="1133469" w="1210119">
                  <a:moveTo>
                    <a:pt x="89564" y="0"/>
                  </a:moveTo>
                  <a:lnTo>
                    <a:pt x="1120556" y="0"/>
                  </a:lnTo>
                  <a:cubicBezTo>
                    <a:pt x="1170020" y="0"/>
                    <a:pt x="1210119" y="40099"/>
                    <a:pt x="1210119" y="89564"/>
                  </a:cubicBezTo>
                  <a:lnTo>
                    <a:pt x="1210119" y="1043905"/>
                  </a:lnTo>
                  <a:cubicBezTo>
                    <a:pt x="1210119" y="1067659"/>
                    <a:pt x="1200683" y="1090440"/>
                    <a:pt x="1183887" y="1107236"/>
                  </a:cubicBezTo>
                  <a:cubicBezTo>
                    <a:pt x="1167090" y="1124033"/>
                    <a:pt x="1144309" y="1133469"/>
                    <a:pt x="1120556" y="1133469"/>
                  </a:cubicBezTo>
                  <a:lnTo>
                    <a:pt x="89564" y="1133469"/>
                  </a:lnTo>
                  <a:cubicBezTo>
                    <a:pt x="40099" y="1133469"/>
                    <a:pt x="0" y="1093370"/>
                    <a:pt x="0" y="1043905"/>
                  </a:cubicBezTo>
                  <a:lnTo>
                    <a:pt x="0" y="89564"/>
                  </a:lnTo>
                  <a:cubicBezTo>
                    <a:pt x="0" y="40099"/>
                    <a:pt x="40099" y="0"/>
                    <a:pt x="89564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10119" cy="1171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523956" y="5383810"/>
            <a:ext cx="4408454" cy="4129217"/>
            <a:chOff x="0" y="0"/>
            <a:chExt cx="1210119" cy="113346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0119" cy="1133469"/>
            </a:xfrm>
            <a:custGeom>
              <a:avLst/>
              <a:gdLst/>
              <a:ahLst/>
              <a:cxnLst/>
              <a:rect r="r" b="b" t="t" l="l"/>
              <a:pathLst>
                <a:path h="1133469" w="1210119">
                  <a:moveTo>
                    <a:pt x="89564" y="0"/>
                  </a:moveTo>
                  <a:lnTo>
                    <a:pt x="1120556" y="0"/>
                  </a:lnTo>
                  <a:cubicBezTo>
                    <a:pt x="1170020" y="0"/>
                    <a:pt x="1210119" y="40099"/>
                    <a:pt x="1210119" y="89564"/>
                  </a:cubicBezTo>
                  <a:lnTo>
                    <a:pt x="1210119" y="1043905"/>
                  </a:lnTo>
                  <a:cubicBezTo>
                    <a:pt x="1210119" y="1067659"/>
                    <a:pt x="1200683" y="1090440"/>
                    <a:pt x="1183887" y="1107236"/>
                  </a:cubicBezTo>
                  <a:cubicBezTo>
                    <a:pt x="1167090" y="1124033"/>
                    <a:pt x="1144309" y="1133469"/>
                    <a:pt x="1120556" y="1133469"/>
                  </a:cubicBezTo>
                  <a:lnTo>
                    <a:pt x="89564" y="1133469"/>
                  </a:lnTo>
                  <a:cubicBezTo>
                    <a:pt x="40099" y="1133469"/>
                    <a:pt x="0" y="1093370"/>
                    <a:pt x="0" y="1043905"/>
                  </a:cubicBezTo>
                  <a:lnTo>
                    <a:pt x="0" y="89564"/>
                  </a:lnTo>
                  <a:cubicBezTo>
                    <a:pt x="0" y="40099"/>
                    <a:pt x="40099" y="0"/>
                    <a:pt x="89564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10119" cy="1171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925002" y="5383810"/>
            <a:ext cx="4408454" cy="4129217"/>
            <a:chOff x="0" y="0"/>
            <a:chExt cx="1210119" cy="113346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10119" cy="1133469"/>
            </a:xfrm>
            <a:custGeom>
              <a:avLst/>
              <a:gdLst/>
              <a:ahLst/>
              <a:cxnLst/>
              <a:rect r="r" b="b" t="t" l="l"/>
              <a:pathLst>
                <a:path h="1133469" w="1210119">
                  <a:moveTo>
                    <a:pt x="89564" y="0"/>
                  </a:moveTo>
                  <a:lnTo>
                    <a:pt x="1120556" y="0"/>
                  </a:lnTo>
                  <a:cubicBezTo>
                    <a:pt x="1170020" y="0"/>
                    <a:pt x="1210119" y="40099"/>
                    <a:pt x="1210119" y="89564"/>
                  </a:cubicBezTo>
                  <a:lnTo>
                    <a:pt x="1210119" y="1043905"/>
                  </a:lnTo>
                  <a:cubicBezTo>
                    <a:pt x="1210119" y="1067659"/>
                    <a:pt x="1200683" y="1090440"/>
                    <a:pt x="1183887" y="1107236"/>
                  </a:cubicBezTo>
                  <a:cubicBezTo>
                    <a:pt x="1167090" y="1124033"/>
                    <a:pt x="1144309" y="1133469"/>
                    <a:pt x="1120556" y="1133469"/>
                  </a:cubicBezTo>
                  <a:lnTo>
                    <a:pt x="89564" y="1133469"/>
                  </a:lnTo>
                  <a:cubicBezTo>
                    <a:pt x="40099" y="1133469"/>
                    <a:pt x="0" y="1093370"/>
                    <a:pt x="0" y="1043905"/>
                  </a:cubicBezTo>
                  <a:lnTo>
                    <a:pt x="0" y="89564"/>
                  </a:lnTo>
                  <a:cubicBezTo>
                    <a:pt x="0" y="40099"/>
                    <a:pt x="40099" y="0"/>
                    <a:pt x="89564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10119" cy="1171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061947" y="1632608"/>
            <a:ext cx="10924017" cy="259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F5F5F5"/>
                </a:solidFill>
                <a:latin typeface="Garet"/>
                <a:ea typeface="Garet"/>
                <a:cs typeface="Garet"/>
                <a:sym typeface="Garet"/>
              </a:rPr>
              <a:t>Por que</a:t>
            </a:r>
          </a:p>
          <a:p>
            <a:pPr algn="ctr" marL="0" indent="0" lvl="0">
              <a:lnSpc>
                <a:spcPts val="9999"/>
              </a:lnSpc>
            </a:pPr>
            <a:r>
              <a:rPr lang="en-US" b="true" sz="9999">
                <a:solidFill>
                  <a:srgbClr val="F5F5F5"/>
                </a:solidFill>
                <a:latin typeface="Garet Bold"/>
                <a:ea typeface="Garet Bold"/>
                <a:cs typeface="Garet Bold"/>
                <a:sym typeface="Garet Bold"/>
              </a:rPr>
              <a:t>Uba Run?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717252" y="5972869"/>
            <a:ext cx="4823953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b="true" sz="4200">
                <a:solidFill>
                  <a:srgbClr val="1A1A1A"/>
                </a:solidFill>
                <a:latin typeface="Garet Bold"/>
                <a:ea typeface="Garet Bold"/>
                <a:cs typeface="Garet Bold"/>
                <a:sym typeface="Garet Bold"/>
              </a:rPr>
              <a:t>Cores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819150" y="1541141"/>
            <a:ext cx="2267824" cy="2264039"/>
            <a:chOff x="0" y="0"/>
            <a:chExt cx="635251" cy="63419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251" cy="634191"/>
            </a:xfrm>
            <a:custGeom>
              <a:avLst/>
              <a:gdLst/>
              <a:ahLst/>
              <a:cxnLst/>
              <a:rect r="r" b="b" t="t" l="l"/>
              <a:pathLst>
                <a:path h="634191" w="635251">
                  <a:moveTo>
                    <a:pt x="174104" y="0"/>
                  </a:moveTo>
                  <a:lnTo>
                    <a:pt x="461147" y="0"/>
                  </a:lnTo>
                  <a:cubicBezTo>
                    <a:pt x="557302" y="0"/>
                    <a:pt x="635251" y="77949"/>
                    <a:pt x="635251" y="174104"/>
                  </a:cubicBezTo>
                  <a:lnTo>
                    <a:pt x="635251" y="460087"/>
                  </a:lnTo>
                  <a:cubicBezTo>
                    <a:pt x="635251" y="556242"/>
                    <a:pt x="557302" y="634191"/>
                    <a:pt x="461147" y="634191"/>
                  </a:cubicBezTo>
                  <a:lnTo>
                    <a:pt x="174104" y="634191"/>
                  </a:lnTo>
                  <a:cubicBezTo>
                    <a:pt x="77949" y="634191"/>
                    <a:pt x="0" y="556242"/>
                    <a:pt x="0" y="460087"/>
                  </a:cubicBezTo>
                  <a:lnTo>
                    <a:pt x="0" y="174104"/>
                  </a:lnTo>
                  <a:cubicBezTo>
                    <a:pt x="0" y="77949"/>
                    <a:pt x="77949" y="0"/>
                    <a:pt x="174104" y="0"/>
                  </a:cubicBezTo>
                  <a:close/>
                </a:path>
              </a:pathLst>
            </a:custGeom>
            <a:solidFill>
              <a:srgbClr val="0D6B8C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635251" cy="6722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19150" y="4009960"/>
            <a:ext cx="2267824" cy="2264039"/>
            <a:chOff x="0" y="0"/>
            <a:chExt cx="635251" cy="63419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251" cy="634191"/>
            </a:xfrm>
            <a:custGeom>
              <a:avLst/>
              <a:gdLst/>
              <a:ahLst/>
              <a:cxnLst/>
              <a:rect r="r" b="b" t="t" l="l"/>
              <a:pathLst>
                <a:path h="634191" w="635251">
                  <a:moveTo>
                    <a:pt x="174104" y="0"/>
                  </a:moveTo>
                  <a:lnTo>
                    <a:pt x="461147" y="0"/>
                  </a:lnTo>
                  <a:cubicBezTo>
                    <a:pt x="557302" y="0"/>
                    <a:pt x="635251" y="77949"/>
                    <a:pt x="635251" y="174104"/>
                  </a:cubicBezTo>
                  <a:lnTo>
                    <a:pt x="635251" y="460087"/>
                  </a:lnTo>
                  <a:cubicBezTo>
                    <a:pt x="635251" y="556242"/>
                    <a:pt x="557302" y="634191"/>
                    <a:pt x="461147" y="634191"/>
                  </a:cubicBezTo>
                  <a:lnTo>
                    <a:pt x="174104" y="634191"/>
                  </a:lnTo>
                  <a:cubicBezTo>
                    <a:pt x="77949" y="634191"/>
                    <a:pt x="0" y="556242"/>
                    <a:pt x="0" y="460087"/>
                  </a:cubicBezTo>
                  <a:lnTo>
                    <a:pt x="0" y="174104"/>
                  </a:lnTo>
                  <a:cubicBezTo>
                    <a:pt x="0" y="77949"/>
                    <a:pt x="77949" y="0"/>
                    <a:pt x="174104" y="0"/>
                  </a:cubicBezTo>
                  <a:close/>
                </a:path>
              </a:pathLst>
            </a:custGeom>
            <a:solidFill>
              <a:srgbClr val="1C8CA4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635251" cy="6722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39828" y="6481820"/>
            <a:ext cx="2267824" cy="2264039"/>
            <a:chOff x="0" y="0"/>
            <a:chExt cx="635251" cy="63419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251" cy="634191"/>
            </a:xfrm>
            <a:custGeom>
              <a:avLst/>
              <a:gdLst/>
              <a:ahLst/>
              <a:cxnLst/>
              <a:rect r="r" b="b" t="t" l="l"/>
              <a:pathLst>
                <a:path h="634191" w="635251">
                  <a:moveTo>
                    <a:pt x="174104" y="0"/>
                  </a:moveTo>
                  <a:lnTo>
                    <a:pt x="461147" y="0"/>
                  </a:lnTo>
                  <a:cubicBezTo>
                    <a:pt x="557302" y="0"/>
                    <a:pt x="635251" y="77949"/>
                    <a:pt x="635251" y="174104"/>
                  </a:cubicBezTo>
                  <a:lnTo>
                    <a:pt x="635251" y="460087"/>
                  </a:lnTo>
                  <a:cubicBezTo>
                    <a:pt x="635251" y="556242"/>
                    <a:pt x="557302" y="634191"/>
                    <a:pt x="461147" y="634191"/>
                  </a:cubicBezTo>
                  <a:lnTo>
                    <a:pt x="174104" y="634191"/>
                  </a:lnTo>
                  <a:cubicBezTo>
                    <a:pt x="77949" y="634191"/>
                    <a:pt x="0" y="556242"/>
                    <a:pt x="0" y="460087"/>
                  </a:cubicBezTo>
                  <a:lnTo>
                    <a:pt x="0" y="174104"/>
                  </a:lnTo>
                  <a:cubicBezTo>
                    <a:pt x="0" y="77949"/>
                    <a:pt x="77949" y="0"/>
                    <a:pt x="174104" y="0"/>
                  </a:cubicBezTo>
                  <a:close/>
                </a:path>
              </a:pathLst>
            </a:custGeom>
            <a:solidFill>
              <a:srgbClr val="F0F0F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635251" cy="6722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AutoShape 28" id="28"/>
          <p:cNvSpPr/>
          <p:nvPr/>
        </p:nvSpPr>
        <p:spPr>
          <a:xfrm flipH="true" flipV="true">
            <a:off x="3529582" y="6293048"/>
            <a:ext cx="1577833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9" id="29"/>
          <p:cNvSpPr txBox="true"/>
          <p:nvPr/>
        </p:nvSpPr>
        <p:spPr>
          <a:xfrm rot="0">
            <a:off x="12912518" y="1676698"/>
            <a:ext cx="4823953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b="true" sz="4200">
                <a:solidFill>
                  <a:srgbClr val="1A1A1A"/>
                </a:solidFill>
                <a:latin typeface="Garet Bold"/>
                <a:ea typeface="Garet Bold"/>
                <a:cs typeface="Garet Bold"/>
                <a:sym typeface="Garet Bold"/>
              </a:rPr>
              <a:t>“Uba”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525601" y="2487265"/>
            <a:ext cx="3597786" cy="1489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</a:pPr>
            <a:r>
              <a:rPr lang="en-US" b="true" sz="2100">
                <a:solidFill>
                  <a:srgbClr val="1A1A1A"/>
                </a:solidFill>
                <a:latin typeface="Poppins Bold"/>
                <a:ea typeface="Poppins Bold"/>
                <a:cs typeface="Poppins Bold"/>
                <a:sym typeface="Poppins Bold"/>
              </a:rPr>
              <a:t>Relação com Canoa</a:t>
            </a:r>
            <a:r>
              <a:rPr lang="en-US" sz="21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, afim de mostrar nossa ligação com o país de origem que a Startup foi criada.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912518" y="5972869"/>
            <a:ext cx="4823953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b="true" sz="4200">
                <a:solidFill>
                  <a:srgbClr val="1A1A1A"/>
                </a:solidFill>
                <a:latin typeface="Garet Bold"/>
                <a:ea typeface="Garet Bold"/>
                <a:cs typeface="Garet Bold"/>
                <a:sym typeface="Garet Bold"/>
              </a:rPr>
              <a:t>“Run”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390590" y="6884675"/>
            <a:ext cx="3867808" cy="1489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</a:pPr>
            <a:r>
              <a:rPr lang="en-US" b="true" sz="2100">
                <a:solidFill>
                  <a:srgbClr val="1A1A1A"/>
                </a:solidFill>
                <a:latin typeface="Poppins Bold"/>
                <a:ea typeface="Poppins Bold"/>
                <a:cs typeface="Poppins Bold"/>
                <a:sym typeface="Poppins Bold"/>
              </a:rPr>
              <a:t>Remete às corridas de aplicativos</a:t>
            </a:r>
            <a:r>
              <a:rPr lang="en-US" sz="21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, demonstrando  o foco principal do primeiro projeto da empresa.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316206" y="5972869"/>
            <a:ext cx="4823953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b="true" sz="4200">
                <a:solidFill>
                  <a:srgbClr val="1A1A1A"/>
                </a:solidFill>
                <a:latin typeface="Garet Bold"/>
                <a:ea typeface="Garet Bold"/>
                <a:cs typeface="Garet Bold"/>
                <a:sym typeface="Garet Bold"/>
              </a:rPr>
              <a:t>Design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093621" y="7165483"/>
            <a:ext cx="3269124" cy="1489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</a:pPr>
            <a:r>
              <a:rPr lang="en-US" b="true" sz="2100">
                <a:solidFill>
                  <a:srgbClr val="1A1A1A"/>
                </a:solidFill>
                <a:latin typeface="Poppins Bold"/>
                <a:ea typeface="Poppins Bold"/>
                <a:cs typeface="Poppins Bold"/>
                <a:sym typeface="Poppins Bold"/>
              </a:rPr>
              <a:t>Design interativo e de fácil entendimento</a:t>
            </a:r>
            <a:r>
              <a:rPr lang="en-US" sz="21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, afim de ajudar a todos os usuários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255100" y="6979746"/>
            <a:ext cx="3748257" cy="186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40"/>
              </a:lnSpc>
            </a:pPr>
            <a:r>
              <a:rPr lang="en-US" sz="21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Além de trazer confiança, conexão e clareza, a cor azul se</a:t>
            </a:r>
            <a:r>
              <a:rPr lang="en-US" b="true" sz="2100">
                <a:solidFill>
                  <a:srgbClr val="1A1A1A"/>
                </a:solidFill>
                <a:latin typeface="Poppins Bold"/>
                <a:ea typeface="Poppins Bold"/>
                <a:cs typeface="Poppins Bold"/>
                <a:sym typeface="Poppins Bold"/>
              </a:rPr>
              <a:t> encaixa perfeitamente na nossa relação com a Canoa</a:t>
            </a:r>
            <a:r>
              <a:rPr lang="en-US" sz="2100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8C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5400000">
            <a:off x="17336912" y="9029381"/>
            <a:ext cx="936679" cy="272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34"/>
              </a:lnSpc>
              <a:spcBef>
                <a:spcPct val="0"/>
              </a:spcBef>
            </a:pPr>
            <a:r>
              <a:rPr lang="en-US" sz="179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page 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259525" y="3356257"/>
            <a:ext cx="6444239" cy="2399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391"/>
              </a:lnSpc>
              <a:spcBef>
                <a:spcPct val="0"/>
              </a:spcBef>
            </a:pPr>
            <a:r>
              <a:rPr lang="en-US" sz="8696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Nosso Produto</a:t>
            </a: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641914" y="453063"/>
            <a:ext cx="4740996" cy="9380874"/>
            <a:chOff x="0" y="0"/>
            <a:chExt cx="2620010" cy="51841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241" r="0" b="-1241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FCE9D8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843761" y="3512612"/>
            <a:ext cx="6444239" cy="2399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91"/>
              </a:lnSpc>
              <a:spcBef>
                <a:spcPct val="0"/>
              </a:spcBef>
            </a:pPr>
            <a:r>
              <a:rPr lang="en-US" sz="8696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Protótipo Final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20906" y="7638820"/>
            <a:ext cx="3579538" cy="1619480"/>
            <a:chOff x="0" y="0"/>
            <a:chExt cx="942759" cy="4265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2759" cy="426530"/>
            </a:xfrm>
            <a:custGeom>
              <a:avLst/>
              <a:gdLst/>
              <a:ahLst/>
              <a:cxnLst/>
              <a:rect r="r" b="b" t="t" l="l"/>
              <a:pathLst>
                <a:path h="426530" w="942759">
                  <a:moveTo>
                    <a:pt x="110304" y="0"/>
                  </a:moveTo>
                  <a:lnTo>
                    <a:pt x="832455" y="0"/>
                  </a:lnTo>
                  <a:cubicBezTo>
                    <a:pt x="893374" y="0"/>
                    <a:pt x="942759" y="49385"/>
                    <a:pt x="942759" y="110304"/>
                  </a:cubicBezTo>
                  <a:lnTo>
                    <a:pt x="942759" y="316225"/>
                  </a:lnTo>
                  <a:cubicBezTo>
                    <a:pt x="942759" y="377145"/>
                    <a:pt x="893374" y="426530"/>
                    <a:pt x="832455" y="426530"/>
                  </a:cubicBezTo>
                  <a:lnTo>
                    <a:pt x="110304" y="426530"/>
                  </a:lnTo>
                  <a:cubicBezTo>
                    <a:pt x="49385" y="426530"/>
                    <a:pt x="0" y="377145"/>
                    <a:pt x="0" y="316225"/>
                  </a:cubicBezTo>
                  <a:lnTo>
                    <a:pt x="0" y="110304"/>
                  </a:lnTo>
                  <a:cubicBezTo>
                    <a:pt x="0" y="49385"/>
                    <a:pt x="49385" y="0"/>
                    <a:pt x="110304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42759" cy="464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7638820"/>
            <a:ext cx="6087406" cy="1619480"/>
            <a:chOff x="0" y="0"/>
            <a:chExt cx="1603267" cy="4265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03267" cy="426530"/>
            </a:xfrm>
            <a:custGeom>
              <a:avLst/>
              <a:gdLst/>
              <a:ahLst/>
              <a:cxnLst/>
              <a:rect r="r" b="b" t="t" l="l"/>
              <a:pathLst>
                <a:path h="426530" w="1603267">
                  <a:moveTo>
                    <a:pt x="64861" y="0"/>
                  </a:moveTo>
                  <a:lnTo>
                    <a:pt x="1538406" y="0"/>
                  </a:lnTo>
                  <a:cubicBezTo>
                    <a:pt x="1574228" y="0"/>
                    <a:pt x="1603267" y="29039"/>
                    <a:pt x="1603267" y="64861"/>
                  </a:cubicBezTo>
                  <a:lnTo>
                    <a:pt x="1603267" y="361668"/>
                  </a:lnTo>
                  <a:cubicBezTo>
                    <a:pt x="1603267" y="397490"/>
                    <a:pt x="1574228" y="426530"/>
                    <a:pt x="1538406" y="426530"/>
                  </a:cubicBezTo>
                  <a:lnTo>
                    <a:pt x="64861" y="426530"/>
                  </a:lnTo>
                  <a:cubicBezTo>
                    <a:pt x="47659" y="426530"/>
                    <a:pt x="31161" y="419696"/>
                    <a:pt x="18997" y="407532"/>
                  </a:cubicBezTo>
                  <a:cubicBezTo>
                    <a:pt x="6834" y="395368"/>
                    <a:pt x="0" y="378870"/>
                    <a:pt x="0" y="361668"/>
                  </a:cubicBezTo>
                  <a:lnTo>
                    <a:pt x="0" y="64861"/>
                  </a:lnTo>
                  <a:cubicBezTo>
                    <a:pt x="0" y="29039"/>
                    <a:pt x="29039" y="0"/>
                    <a:pt x="64861" y="0"/>
                  </a:cubicBezTo>
                  <a:close/>
                </a:path>
              </a:pathLst>
            </a:custGeom>
            <a:solidFill>
              <a:srgbClr val="1C8CA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03267" cy="464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306671" y="7638820"/>
            <a:ext cx="5952629" cy="1619480"/>
            <a:chOff x="0" y="0"/>
            <a:chExt cx="1567771" cy="42653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67771" cy="426530"/>
            </a:xfrm>
            <a:custGeom>
              <a:avLst/>
              <a:gdLst/>
              <a:ahLst/>
              <a:cxnLst/>
              <a:rect r="r" b="b" t="t" l="l"/>
              <a:pathLst>
                <a:path h="426530" w="1567771">
                  <a:moveTo>
                    <a:pt x="66330" y="0"/>
                  </a:moveTo>
                  <a:lnTo>
                    <a:pt x="1501441" y="0"/>
                  </a:lnTo>
                  <a:cubicBezTo>
                    <a:pt x="1519032" y="0"/>
                    <a:pt x="1535904" y="6988"/>
                    <a:pt x="1548343" y="19428"/>
                  </a:cubicBezTo>
                  <a:cubicBezTo>
                    <a:pt x="1560782" y="31867"/>
                    <a:pt x="1567771" y="48738"/>
                    <a:pt x="1567771" y="66330"/>
                  </a:cubicBezTo>
                  <a:lnTo>
                    <a:pt x="1567771" y="360200"/>
                  </a:lnTo>
                  <a:cubicBezTo>
                    <a:pt x="1567771" y="377791"/>
                    <a:pt x="1560782" y="394663"/>
                    <a:pt x="1548343" y="407102"/>
                  </a:cubicBezTo>
                  <a:cubicBezTo>
                    <a:pt x="1535904" y="419541"/>
                    <a:pt x="1519032" y="426530"/>
                    <a:pt x="1501441" y="426530"/>
                  </a:cubicBezTo>
                  <a:lnTo>
                    <a:pt x="66330" y="426530"/>
                  </a:lnTo>
                  <a:cubicBezTo>
                    <a:pt x="48738" y="426530"/>
                    <a:pt x="31867" y="419541"/>
                    <a:pt x="19428" y="407102"/>
                  </a:cubicBezTo>
                  <a:cubicBezTo>
                    <a:pt x="6988" y="394663"/>
                    <a:pt x="0" y="377791"/>
                    <a:pt x="0" y="360200"/>
                  </a:cubicBezTo>
                  <a:lnTo>
                    <a:pt x="0" y="66330"/>
                  </a:lnTo>
                  <a:cubicBezTo>
                    <a:pt x="0" y="48738"/>
                    <a:pt x="6988" y="31867"/>
                    <a:pt x="19428" y="19428"/>
                  </a:cubicBezTo>
                  <a:cubicBezTo>
                    <a:pt x="31867" y="6988"/>
                    <a:pt x="48738" y="0"/>
                    <a:pt x="66330" y="0"/>
                  </a:cubicBezTo>
                  <a:close/>
                </a:path>
              </a:pathLst>
            </a:custGeom>
            <a:solidFill>
              <a:srgbClr val="DDDDD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67771" cy="4646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293967" y="2706364"/>
            <a:ext cx="15700066" cy="2787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41"/>
              </a:lnSpc>
            </a:pPr>
            <a:r>
              <a:rPr lang="en-US" b="true" sz="16243">
                <a:solidFill>
                  <a:srgbClr val="1A1A1A"/>
                </a:solidFill>
                <a:latin typeface="Garet Bold"/>
                <a:ea typeface="Garet Bold"/>
                <a:cs typeface="Garet Bold"/>
                <a:sym typeface="Garet Bold"/>
              </a:rPr>
              <a:t>Obrigado!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3967" y="5379867"/>
            <a:ext cx="16230600" cy="75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b="true" sz="4200" spc="579">
                <a:solidFill>
                  <a:srgbClr val="0D6B8C"/>
                </a:solidFill>
                <a:latin typeface="Poppins Bold"/>
                <a:ea typeface="Poppins Bold"/>
                <a:cs typeface="Poppins Bold"/>
                <a:sym typeface="Poppins Bold"/>
              </a:rPr>
              <a:t>PELO SEU TEMPO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571938" y="8150745"/>
            <a:ext cx="5422095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Ciência da Computação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87958" y="8150745"/>
            <a:ext cx="3045434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A1A1A"/>
                </a:solidFill>
                <a:latin typeface="Poppins"/>
                <a:ea typeface="Poppins"/>
                <a:cs typeface="Poppins"/>
                <a:sym typeface="Poppins"/>
              </a:rPr>
              <a:t>Grupo 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45505" y="8044700"/>
            <a:ext cx="3503900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F5F5F5"/>
                </a:solidFill>
                <a:latin typeface="Garet"/>
                <a:ea typeface="Garet"/>
                <a:cs typeface="Garet"/>
                <a:sym typeface="Garet"/>
              </a:rPr>
              <a:t>Uba Run</a:t>
            </a:r>
          </a:p>
        </p:txBody>
      </p:sp>
      <p:sp>
        <p:nvSpPr>
          <p:cNvPr name="Freeform 16" id="16"/>
          <p:cNvSpPr/>
          <p:nvPr/>
        </p:nvSpPr>
        <p:spPr>
          <a:xfrm flipH="true" flipV="false" rot="0">
            <a:off x="1928807" y="7921957"/>
            <a:ext cx="845198" cy="1053206"/>
          </a:xfrm>
          <a:custGeom>
            <a:avLst/>
            <a:gdLst/>
            <a:ahLst/>
            <a:cxnLst/>
            <a:rect r="r" b="b" t="t" l="l"/>
            <a:pathLst>
              <a:path h="1053206" w="845198">
                <a:moveTo>
                  <a:pt x="845198" y="0"/>
                </a:moveTo>
                <a:lnTo>
                  <a:pt x="0" y="0"/>
                </a:lnTo>
                <a:lnTo>
                  <a:pt x="0" y="1053206"/>
                </a:lnTo>
                <a:lnTo>
                  <a:pt x="845198" y="1053206"/>
                </a:lnTo>
                <a:lnTo>
                  <a:pt x="84519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380822" y="8055377"/>
            <a:ext cx="786366" cy="786366"/>
          </a:xfrm>
          <a:custGeom>
            <a:avLst/>
            <a:gdLst/>
            <a:ahLst/>
            <a:cxnLst/>
            <a:rect r="r" b="b" t="t" l="l"/>
            <a:pathLst>
              <a:path h="786366" w="786366">
                <a:moveTo>
                  <a:pt x="0" y="0"/>
                </a:moveTo>
                <a:lnTo>
                  <a:pt x="786367" y="0"/>
                </a:lnTo>
                <a:lnTo>
                  <a:pt x="786367" y="786366"/>
                </a:lnTo>
                <a:lnTo>
                  <a:pt x="0" y="78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DAGlaLTncrc</dc:identifier>
  <dcterms:modified xsi:type="dcterms:W3CDTF">2011-08-01T06:04:30Z</dcterms:modified>
  <cp:revision>1</cp:revision>
  <dc:title>Pitch Ubarun</dc:title>
</cp:coreProperties>
</file>