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ajdhani Bold" charset="1" panose="02000000000000000000"/>
      <p:regular r:id="rId15"/>
    </p:embeddedFont>
    <p:embeddedFont>
      <p:font typeface="Rajdhani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4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29425" y="3914150"/>
            <a:ext cx="5829151" cy="2458701"/>
          </a:xfrm>
          <a:custGeom>
            <a:avLst/>
            <a:gdLst/>
            <a:ahLst/>
            <a:cxnLst/>
            <a:rect r="r" b="b" t="t" l="l"/>
            <a:pathLst>
              <a:path h="2458701" w="5829151">
                <a:moveTo>
                  <a:pt x="0" y="0"/>
                </a:moveTo>
                <a:lnTo>
                  <a:pt x="5829150" y="0"/>
                </a:lnTo>
                <a:lnTo>
                  <a:pt x="5829150" y="2458700"/>
                </a:lnTo>
                <a:lnTo>
                  <a:pt x="0" y="245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449" t="-98908" r="-9151" b="-9412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12704" y="7241732"/>
            <a:ext cx="8462593" cy="72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1"/>
              </a:lnSpc>
            </a:pPr>
            <a:r>
              <a:rPr lang="en-US" sz="4179" b="true">
                <a:solidFill>
                  <a:srgbClr val="FFFFFF"/>
                </a:solidFill>
                <a:latin typeface="Rajdhani Bold"/>
                <a:ea typeface="Rajdhani Bold"/>
                <a:cs typeface="Rajdhani Bold"/>
                <a:sym typeface="Rajdhani Bold"/>
              </a:rPr>
              <a:t>Se movendo de forma inteligente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4679" y="5143500"/>
            <a:ext cx="15018641" cy="1244069"/>
            <a:chOff x="0" y="0"/>
            <a:chExt cx="20024855" cy="16587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85725"/>
              <a:ext cx="20024855" cy="103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98"/>
                </a:lnSpc>
              </a:pPr>
              <a:r>
                <a:rPr lang="en-US" sz="4713" b="true">
                  <a:solidFill>
                    <a:srgbClr val="FFFFFF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“A simplicidade é o ultimo grau de sofisticação.”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4045816" y="1014079"/>
              <a:ext cx="4361645" cy="644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2"/>
                </a:lnSpc>
              </a:pPr>
              <a:r>
                <a:rPr lang="en-US" b="true" sz="2901">
                  <a:solidFill>
                    <a:srgbClr val="FFFFFF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-Leonardo da Vinci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530032" y="8529032"/>
            <a:ext cx="1757968" cy="1757968"/>
          </a:xfrm>
          <a:custGeom>
            <a:avLst/>
            <a:gdLst/>
            <a:ahLst/>
            <a:cxnLst/>
            <a:rect r="r" b="b" t="t" l="l"/>
            <a:pathLst>
              <a:path h="1757968" w="1757968">
                <a:moveTo>
                  <a:pt x="0" y="0"/>
                </a:moveTo>
                <a:lnTo>
                  <a:pt x="1757968" y="0"/>
                </a:lnTo>
                <a:lnTo>
                  <a:pt x="1757968" y="1757968"/>
                </a:lnTo>
                <a:lnTo>
                  <a:pt x="0" y="1757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58223" y="4568911"/>
            <a:ext cx="5509734" cy="3960121"/>
            <a:chOff x="0" y="0"/>
            <a:chExt cx="7346312" cy="52801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46312" cy="5280162"/>
            </a:xfrm>
            <a:custGeom>
              <a:avLst/>
              <a:gdLst/>
              <a:ahLst/>
              <a:cxnLst/>
              <a:rect r="r" b="b" t="t" l="l"/>
              <a:pathLst>
                <a:path h="5280162" w="7346312">
                  <a:moveTo>
                    <a:pt x="0" y="0"/>
                  </a:moveTo>
                  <a:lnTo>
                    <a:pt x="7346312" y="0"/>
                  </a:lnTo>
                  <a:lnTo>
                    <a:pt x="7346312" y="5280162"/>
                  </a:lnTo>
                  <a:lnTo>
                    <a:pt x="0" y="5280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90" y="2976763"/>
              <a:ext cx="4094931" cy="2303399"/>
            </a:xfrm>
            <a:custGeom>
              <a:avLst/>
              <a:gdLst/>
              <a:ahLst/>
              <a:cxnLst/>
              <a:rect r="r" b="b" t="t" l="l"/>
              <a:pathLst>
                <a:path h="2303399" w="4094931">
                  <a:moveTo>
                    <a:pt x="0" y="0"/>
                  </a:moveTo>
                  <a:lnTo>
                    <a:pt x="4094932" y="0"/>
                  </a:lnTo>
                  <a:lnTo>
                    <a:pt x="4094932" y="2303399"/>
                  </a:lnTo>
                  <a:lnTo>
                    <a:pt x="0" y="23033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30032" y="8529032"/>
            <a:ext cx="1757968" cy="1757968"/>
          </a:xfrm>
          <a:custGeom>
            <a:avLst/>
            <a:gdLst/>
            <a:ahLst/>
            <a:cxnLst/>
            <a:rect r="r" b="b" t="t" l="l"/>
            <a:pathLst>
              <a:path h="1757968" w="1757968">
                <a:moveTo>
                  <a:pt x="0" y="0"/>
                </a:moveTo>
                <a:lnTo>
                  <a:pt x="1757968" y="0"/>
                </a:lnTo>
                <a:lnTo>
                  <a:pt x="1757968" y="1757968"/>
                </a:lnTo>
                <a:lnTo>
                  <a:pt x="0" y="17579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67139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81939" y="866775"/>
            <a:ext cx="5124123" cy="138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13"/>
              </a:lnSpc>
            </a:pPr>
            <a:r>
              <a:rPr lang="en-US" sz="8081" b="true">
                <a:solidFill>
                  <a:srgbClr val="FFFFFF"/>
                </a:solidFill>
                <a:latin typeface="Rajdhani Bold"/>
                <a:ea typeface="Rajdhani Bold"/>
                <a:cs typeface="Rajdhani Bold"/>
                <a:sym typeface="Rajdhani Bold"/>
              </a:rPr>
              <a:t>PROBLEMAS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02561" y="679301"/>
            <a:ext cx="1841439" cy="1841439"/>
          </a:xfrm>
          <a:custGeom>
            <a:avLst/>
            <a:gdLst/>
            <a:ahLst/>
            <a:cxnLst/>
            <a:rect r="r" b="b" t="t" l="l"/>
            <a:pathLst>
              <a:path h="1841439" w="1841439">
                <a:moveTo>
                  <a:pt x="0" y="0"/>
                </a:moveTo>
                <a:lnTo>
                  <a:pt x="1841439" y="0"/>
                </a:lnTo>
                <a:lnTo>
                  <a:pt x="1841439" y="1841439"/>
                </a:lnTo>
                <a:lnTo>
                  <a:pt x="0" y="18414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264166" y="3143420"/>
            <a:ext cx="3090396" cy="6114880"/>
            <a:chOff x="0" y="0"/>
            <a:chExt cx="2620010" cy="51841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56" r="0" b="-56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876300"/>
            <a:ext cx="6666481" cy="129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9"/>
              </a:lnSpc>
            </a:pPr>
            <a:r>
              <a:rPr lang="en-US" sz="7514" b="true">
                <a:solidFill>
                  <a:srgbClr val="FFFFFF"/>
                </a:solidFill>
                <a:latin typeface="Rajdhani Bold"/>
                <a:ea typeface="Rajdhani Bold"/>
                <a:cs typeface="Rajdhani Bold"/>
                <a:sym typeface="Rajdhani Bold"/>
              </a:rPr>
              <a:t>NOSSA SOLUÇÃO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36033" y="4114800"/>
            <a:ext cx="3958442" cy="3429000"/>
          </a:xfrm>
          <a:custGeom>
            <a:avLst/>
            <a:gdLst/>
            <a:ahLst/>
            <a:cxnLst/>
            <a:rect r="r" b="b" t="t" l="l"/>
            <a:pathLst>
              <a:path h="3429000" w="3958442">
                <a:moveTo>
                  <a:pt x="0" y="0"/>
                </a:moveTo>
                <a:lnTo>
                  <a:pt x="3958441" y="0"/>
                </a:lnTo>
                <a:lnTo>
                  <a:pt x="3958441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86828" y="3382875"/>
            <a:ext cx="3486037" cy="3521250"/>
          </a:xfrm>
          <a:custGeom>
            <a:avLst/>
            <a:gdLst/>
            <a:ahLst/>
            <a:cxnLst/>
            <a:rect r="r" b="b" t="t" l="l"/>
            <a:pathLst>
              <a:path h="3521250" w="3486037">
                <a:moveTo>
                  <a:pt x="0" y="0"/>
                </a:moveTo>
                <a:lnTo>
                  <a:pt x="3486037" y="0"/>
                </a:lnTo>
                <a:lnTo>
                  <a:pt x="3486037" y="3521250"/>
                </a:lnTo>
                <a:lnTo>
                  <a:pt x="0" y="35212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30032" y="8529032"/>
            <a:ext cx="1757968" cy="1757968"/>
          </a:xfrm>
          <a:custGeom>
            <a:avLst/>
            <a:gdLst/>
            <a:ahLst/>
            <a:cxnLst/>
            <a:rect r="r" b="b" t="t" l="l"/>
            <a:pathLst>
              <a:path h="1757968" w="1757968">
                <a:moveTo>
                  <a:pt x="0" y="0"/>
                </a:moveTo>
                <a:lnTo>
                  <a:pt x="1757968" y="0"/>
                </a:lnTo>
                <a:lnTo>
                  <a:pt x="1757968" y="1757968"/>
                </a:lnTo>
                <a:lnTo>
                  <a:pt x="0" y="17579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15253" y="1249562"/>
            <a:ext cx="6514593" cy="103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28"/>
              </a:lnSpc>
            </a:pPr>
            <a:r>
              <a:rPr lang="en-US" sz="6092" b="true">
                <a:solidFill>
                  <a:srgbClr val="FFFFFF"/>
                </a:solidFill>
                <a:latin typeface="Rajdhani Bold"/>
                <a:ea typeface="Rajdhani Bold"/>
                <a:cs typeface="Rajdhani Bold"/>
                <a:sym typeface="Rajdhani Bold"/>
              </a:rPr>
              <a:t>A IA DA INSIGHTMOB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30032" y="8529032"/>
            <a:ext cx="1757968" cy="1757968"/>
          </a:xfrm>
          <a:custGeom>
            <a:avLst/>
            <a:gdLst/>
            <a:ahLst/>
            <a:cxnLst/>
            <a:rect r="r" b="b" t="t" l="l"/>
            <a:pathLst>
              <a:path h="1757968" w="1757968">
                <a:moveTo>
                  <a:pt x="0" y="0"/>
                </a:moveTo>
                <a:lnTo>
                  <a:pt x="1757968" y="0"/>
                </a:lnTo>
                <a:lnTo>
                  <a:pt x="1757968" y="1757968"/>
                </a:lnTo>
                <a:lnTo>
                  <a:pt x="0" y="1757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9347720" cy="1036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b="true" sz="6082">
                <a:solidFill>
                  <a:srgbClr val="FFFFFF"/>
                </a:solidFill>
                <a:latin typeface="Rajdhani Bold"/>
                <a:ea typeface="Rajdhani Bold"/>
                <a:cs typeface="Rajdhani Bold"/>
                <a:sym typeface="Rajdhani Bold"/>
              </a:rPr>
              <a:t>O PROCESSO DE CONSTRUÇÃO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25961" y="3121056"/>
            <a:ext cx="8636078" cy="4044887"/>
            <a:chOff x="0" y="0"/>
            <a:chExt cx="11514771" cy="53931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485142"/>
              <a:ext cx="11514771" cy="2422900"/>
            </a:xfrm>
            <a:custGeom>
              <a:avLst/>
              <a:gdLst/>
              <a:ahLst/>
              <a:cxnLst/>
              <a:rect r="r" b="b" t="t" l="l"/>
              <a:pathLst>
                <a:path h="2422900" w="11514771">
                  <a:moveTo>
                    <a:pt x="0" y="0"/>
                  </a:moveTo>
                  <a:lnTo>
                    <a:pt x="11514771" y="0"/>
                  </a:lnTo>
                  <a:lnTo>
                    <a:pt x="11514771" y="2422899"/>
                  </a:lnTo>
                  <a:lnTo>
                    <a:pt x="0" y="24228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743781" y="-66675"/>
              <a:ext cx="3667758" cy="1551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Consolidação das ideias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29520" y="3841366"/>
              <a:ext cx="3616906" cy="1551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De colegas a um grupo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568016" y="3841366"/>
              <a:ext cx="2760448" cy="1551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Distribuição de funções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948240" y="-66675"/>
              <a:ext cx="4114159" cy="1551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Desenvolvimento técnico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30032" y="8529032"/>
            <a:ext cx="1757968" cy="1757968"/>
          </a:xfrm>
          <a:custGeom>
            <a:avLst/>
            <a:gdLst/>
            <a:ahLst/>
            <a:cxnLst/>
            <a:rect r="r" b="b" t="t" l="l"/>
            <a:pathLst>
              <a:path h="1757968" w="1757968">
                <a:moveTo>
                  <a:pt x="0" y="0"/>
                </a:moveTo>
                <a:lnTo>
                  <a:pt x="1757968" y="0"/>
                </a:lnTo>
                <a:lnTo>
                  <a:pt x="1757968" y="1757968"/>
                </a:lnTo>
                <a:lnTo>
                  <a:pt x="0" y="1757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376109" y="2370599"/>
            <a:ext cx="11535781" cy="6887701"/>
            <a:chOff x="0" y="0"/>
            <a:chExt cx="15381042" cy="9183601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0" y="0"/>
              <a:ext cx="3535281" cy="6995160"/>
              <a:chOff x="0" y="0"/>
              <a:chExt cx="2620010" cy="518414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r="r" b="b" t="t" l="l"/>
                <a:pathLst>
                  <a:path h="5132070" w="251333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r="r" b="b" t="t" l="l"/>
                <a:pathLst>
                  <a:path h="4876800" w="225171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-56" r="0" b="-56"/>
                </a:stretch>
              </a:blip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r="r" b="b" t="t" l="l"/>
                <a:pathLst>
                  <a:path h="43180" w="3479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r="r" b="b" t="t" l="l"/>
                <a:pathLst>
                  <a:path h="63602" w="66636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685800"/>
                <a:ext cx="27940" cy="213360"/>
              </a:xfrm>
              <a:custGeom>
                <a:avLst/>
                <a:gdLst/>
                <a:ahLst/>
                <a:cxnLst/>
                <a:rect r="r" b="b" t="t" l="l"/>
                <a:pathLst>
                  <a:path h="213360" w="2794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1057910"/>
                <a:ext cx="27940" cy="384810"/>
              </a:xfrm>
              <a:custGeom>
                <a:avLst/>
                <a:gdLst/>
                <a:ahLst/>
                <a:cxnLst/>
                <a:rect r="r" b="b" t="t" l="l"/>
                <a:pathLst>
                  <a:path h="384810" w="2794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1526540"/>
                <a:ext cx="27940" cy="386080"/>
              </a:xfrm>
              <a:custGeom>
                <a:avLst/>
                <a:gdLst/>
                <a:ahLst/>
                <a:cxnLst/>
                <a:rect r="r" b="b" t="t" l="l"/>
                <a:pathLst>
                  <a:path h="386080" w="2794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r="r" b="b" t="t" l="l"/>
                <a:pathLst>
                  <a:path h="618490" w="2794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27940" y="0"/>
                <a:ext cx="2564130" cy="5182870"/>
              </a:xfrm>
              <a:custGeom>
                <a:avLst/>
                <a:gdLst/>
                <a:ahLst/>
                <a:cxnLst/>
                <a:rect r="r" b="b" t="t" l="l"/>
                <a:pathLst>
                  <a:path h="5182870" w="256413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11845761" y="2188441"/>
              <a:ext cx="3535281" cy="6995160"/>
              <a:chOff x="0" y="0"/>
              <a:chExt cx="2620010" cy="51841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r="r" b="b" t="t" l="l"/>
                <a:pathLst>
                  <a:path h="5132070" w="251333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r="r" b="b" t="t" l="l"/>
                <a:pathLst>
                  <a:path h="4876800" w="225171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56" r="0" b="-56"/>
                </a:stretch>
              </a:blip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r="r" b="b" t="t" l="l"/>
                <a:pathLst>
                  <a:path h="43180" w="3479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r="r" b="b" t="t" l="l"/>
                <a:pathLst>
                  <a:path h="63602" w="66636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685800"/>
                <a:ext cx="27940" cy="213360"/>
              </a:xfrm>
              <a:custGeom>
                <a:avLst/>
                <a:gdLst/>
                <a:ahLst/>
                <a:cxnLst/>
                <a:rect r="r" b="b" t="t" l="l"/>
                <a:pathLst>
                  <a:path h="213360" w="2794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1057910"/>
                <a:ext cx="27940" cy="384810"/>
              </a:xfrm>
              <a:custGeom>
                <a:avLst/>
                <a:gdLst/>
                <a:ahLst/>
                <a:cxnLst/>
                <a:rect r="r" b="b" t="t" l="l"/>
                <a:pathLst>
                  <a:path h="384810" w="2794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1526540"/>
                <a:ext cx="27940" cy="386080"/>
              </a:xfrm>
              <a:custGeom>
                <a:avLst/>
                <a:gdLst/>
                <a:ahLst/>
                <a:cxnLst/>
                <a:rect r="r" b="b" t="t" l="l"/>
                <a:pathLst>
                  <a:path h="386080" w="2794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r="r" b="b" t="t" l="l"/>
                <a:pathLst>
                  <a:path h="618490" w="2794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27940" y="0"/>
                <a:ext cx="2564130" cy="5182870"/>
              </a:xfrm>
              <a:custGeom>
                <a:avLst/>
                <a:gdLst/>
                <a:ahLst/>
                <a:cxnLst/>
                <a:rect r="r" b="b" t="t" l="l"/>
                <a:pathLst>
                  <a:path h="5182870" w="256413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5922881" y="1016463"/>
              <a:ext cx="3535281" cy="6995160"/>
              <a:chOff x="0" y="0"/>
              <a:chExt cx="2620010" cy="518414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r="r" b="b" t="t" l="l"/>
                <a:pathLst>
                  <a:path h="5132070" w="251333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r="r" b="b" t="t" l="l"/>
                <a:pathLst>
                  <a:path h="4876800" w="225171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-56" r="0" b="-56"/>
                </a:stretch>
              </a:blip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r="r" b="b" t="t" l="l"/>
                <a:pathLst>
                  <a:path h="43180" w="3479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r="r" b="b" t="t" l="l"/>
                <a:pathLst>
                  <a:path h="63602" w="66636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685800"/>
                <a:ext cx="27940" cy="213360"/>
              </a:xfrm>
              <a:custGeom>
                <a:avLst/>
                <a:gdLst/>
                <a:ahLst/>
                <a:cxnLst/>
                <a:rect r="r" b="b" t="t" l="l"/>
                <a:pathLst>
                  <a:path h="213360" w="2794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1057910"/>
                <a:ext cx="27940" cy="384810"/>
              </a:xfrm>
              <a:custGeom>
                <a:avLst/>
                <a:gdLst/>
                <a:ahLst/>
                <a:cxnLst/>
                <a:rect r="r" b="b" t="t" l="l"/>
                <a:pathLst>
                  <a:path h="384810" w="2794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1526540"/>
                <a:ext cx="27940" cy="386080"/>
              </a:xfrm>
              <a:custGeom>
                <a:avLst/>
                <a:gdLst/>
                <a:ahLst/>
                <a:cxnLst/>
                <a:rect r="r" b="b" t="t" l="l"/>
                <a:pathLst>
                  <a:path h="386080" w="2794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r="r" b="b" t="t" l="l"/>
                <a:pathLst>
                  <a:path h="618490" w="2794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27940" y="0"/>
                <a:ext cx="2564130" cy="5182870"/>
              </a:xfrm>
              <a:custGeom>
                <a:avLst/>
                <a:gdLst/>
                <a:ahLst/>
                <a:cxnLst/>
                <a:rect r="r" b="b" t="t" l="l"/>
                <a:pathLst>
                  <a:path h="5182870" w="256413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</p:grpSp>
      <p:sp>
        <p:nvSpPr>
          <p:cNvPr name="TextBox 35" id="35"/>
          <p:cNvSpPr txBox="true"/>
          <p:nvPr/>
        </p:nvSpPr>
        <p:spPr>
          <a:xfrm rot="0">
            <a:off x="5305321" y="1038225"/>
            <a:ext cx="7677357" cy="91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b="true" sz="6082">
                <a:solidFill>
                  <a:srgbClr val="FFFFFF"/>
                </a:solidFill>
                <a:latin typeface="Rajdhani Bold"/>
                <a:ea typeface="Rajdhani Bold"/>
                <a:cs typeface="Rajdhani Bold"/>
                <a:sym typeface="Rajdhani Bold"/>
              </a:rPr>
              <a:t>DEMONSTRAÇÃO DO APP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30032" y="8529032"/>
            <a:ext cx="1757968" cy="1757968"/>
          </a:xfrm>
          <a:custGeom>
            <a:avLst/>
            <a:gdLst/>
            <a:ahLst/>
            <a:cxnLst/>
            <a:rect r="r" b="b" t="t" l="l"/>
            <a:pathLst>
              <a:path h="1757968" w="1757968">
                <a:moveTo>
                  <a:pt x="0" y="0"/>
                </a:moveTo>
                <a:lnTo>
                  <a:pt x="1757968" y="0"/>
                </a:lnTo>
                <a:lnTo>
                  <a:pt x="1757968" y="1757968"/>
                </a:lnTo>
                <a:lnTo>
                  <a:pt x="0" y="1757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46184" y="2388316"/>
            <a:ext cx="12195633" cy="5510369"/>
            <a:chOff x="0" y="0"/>
            <a:chExt cx="16260844" cy="7347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272521" y="0"/>
              <a:ext cx="4988323" cy="4988323"/>
            </a:xfrm>
            <a:custGeom>
              <a:avLst/>
              <a:gdLst/>
              <a:ahLst/>
              <a:cxnLst/>
              <a:rect r="r" b="b" t="t" l="l"/>
              <a:pathLst>
                <a:path h="4988323" w="4988323">
                  <a:moveTo>
                    <a:pt x="0" y="0"/>
                  </a:moveTo>
                  <a:lnTo>
                    <a:pt x="4988323" y="0"/>
                  </a:lnTo>
                  <a:lnTo>
                    <a:pt x="4988323" y="4988323"/>
                  </a:lnTo>
                  <a:lnTo>
                    <a:pt x="0" y="49883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520168" y="2629488"/>
              <a:ext cx="3095972" cy="4717671"/>
            </a:xfrm>
            <a:custGeom>
              <a:avLst/>
              <a:gdLst/>
              <a:ahLst/>
              <a:cxnLst/>
              <a:rect r="r" b="b" t="t" l="l"/>
              <a:pathLst>
                <a:path h="4717671" w="3095972">
                  <a:moveTo>
                    <a:pt x="0" y="0"/>
                  </a:moveTo>
                  <a:lnTo>
                    <a:pt x="3095972" y="0"/>
                  </a:lnTo>
                  <a:lnTo>
                    <a:pt x="3095972" y="4717671"/>
                  </a:lnTo>
                  <a:lnTo>
                    <a:pt x="0" y="471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99729" cy="4717671"/>
            </a:xfrm>
            <a:custGeom>
              <a:avLst/>
              <a:gdLst/>
              <a:ahLst/>
              <a:cxnLst/>
              <a:rect r="r" b="b" t="t" l="l"/>
              <a:pathLst>
                <a:path h="4717671" w="4599729">
                  <a:moveTo>
                    <a:pt x="0" y="0"/>
                  </a:moveTo>
                  <a:lnTo>
                    <a:pt x="4599729" y="0"/>
                  </a:lnTo>
                  <a:lnTo>
                    <a:pt x="4599729" y="4717671"/>
                  </a:lnTo>
                  <a:lnTo>
                    <a:pt x="0" y="471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031260"/>
            <a:ext cx="5154954" cy="1036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b="true" sz="6082">
                <a:solidFill>
                  <a:srgbClr val="FFFFFF"/>
                </a:solidFill>
                <a:latin typeface="Rajdhani Bold"/>
                <a:ea typeface="Rajdhani Bold"/>
                <a:cs typeface="Rajdhani Bold"/>
                <a:sym typeface="Rajdhani Bold"/>
              </a:rPr>
              <a:t>FUTURO E VISÃO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16487" y="5143500"/>
            <a:ext cx="3455027" cy="2024776"/>
          </a:xfrm>
          <a:custGeom>
            <a:avLst/>
            <a:gdLst/>
            <a:ahLst/>
            <a:cxnLst/>
            <a:rect r="r" b="b" t="t" l="l"/>
            <a:pathLst>
              <a:path h="2024776" w="3455027">
                <a:moveTo>
                  <a:pt x="0" y="0"/>
                </a:moveTo>
                <a:lnTo>
                  <a:pt x="3455026" y="0"/>
                </a:lnTo>
                <a:lnTo>
                  <a:pt x="3455026" y="2024776"/>
                </a:lnTo>
                <a:lnTo>
                  <a:pt x="0" y="2024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61" t="-64609" r="-8697" b="-472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0032" y="8529032"/>
            <a:ext cx="1757968" cy="1757968"/>
          </a:xfrm>
          <a:custGeom>
            <a:avLst/>
            <a:gdLst/>
            <a:ahLst/>
            <a:cxnLst/>
            <a:rect r="r" b="b" t="t" l="l"/>
            <a:pathLst>
              <a:path h="1757968" w="1757968">
                <a:moveTo>
                  <a:pt x="0" y="0"/>
                </a:moveTo>
                <a:lnTo>
                  <a:pt x="1757968" y="0"/>
                </a:lnTo>
                <a:lnTo>
                  <a:pt x="1757968" y="1757968"/>
                </a:lnTo>
                <a:lnTo>
                  <a:pt x="0" y="1757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02944" y="3899530"/>
            <a:ext cx="13082111" cy="1243970"/>
            <a:chOff x="0" y="0"/>
            <a:chExt cx="17442815" cy="165862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17442815" cy="1030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98"/>
                </a:lnSpc>
              </a:pPr>
              <a:r>
                <a:rPr lang="en-US" sz="4713" b="true">
                  <a:solidFill>
                    <a:srgbClr val="FFFFFF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“A simplicidade é o ultimo grau de sofisticação.”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2234724" y="1014035"/>
              <a:ext cx="3799247" cy="644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2"/>
                </a:lnSpc>
              </a:pPr>
              <a:r>
                <a:rPr lang="en-US" b="true" sz="2901">
                  <a:solidFill>
                    <a:srgbClr val="FFFFFF"/>
                  </a:solidFill>
                  <a:latin typeface="Rajdhani Bold"/>
                  <a:ea typeface="Rajdhani Bold"/>
                  <a:cs typeface="Rajdhani Bold"/>
                  <a:sym typeface="Rajdhani Bold"/>
                </a:rPr>
                <a:t>-Leonardo da Vinci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DAGnATesZqM</dc:identifier>
  <dcterms:modified xsi:type="dcterms:W3CDTF">2011-08-01T06:04:30Z</dcterms:modified>
  <cp:revision>1</cp:revision>
  <dc:title>Insight mob</dc:title>
</cp:coreProperties>
</file>