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2"/>
  </p:notesMasterIdLst>
  <p:sldIdLst>
    <p:sldId id="256" r:id="rId2"/>
    <p:sldId id="292" r:id="rId3"/>
    <p:sldId id="260" r:id="rId4"/>
    <p:sldId id="264" r:id="rId5"/>
    <p:sldId id="293" r:id="rId6"/>
    <p:sldId id="294" r:id="rId7"/>
    <p:sldId id="295" r:id="rId8"/>
    <p:sldId id="296" r:id="rId9"/>
    <p:sldId id="286" r:id="rId10"/>
    <p:sldId id="301" r:id="rId11"/>
    <p:sldId id="288" r:id="rId12"/>
    <p:sldId id="300" r:id="rId13"/>
    <p:sldId id="289" r:id="rId14"/>
    <p:sldId id="290" r:id="rId15"/>
    <p:sldId id="291" r:id="rId16"/>
    <p:sldId id="297" r:id="rId17"/>
    <p:sldId id="302" r:id="rId18"/>
    <p:sldId id="280" r:id="rId19"/>
    <p:sldId id="298" r:id="rId20"/>
    <p:sldId id="299" r:id="rId21"/>
  </p:sldIdLst>
  <p:sldSz cx="9144000" cy="5143500" type="screen16x9"/>
  <p:notesSz cx="6858000" cy="9144000"/>
  <p:embeddedFontLst>
    <p:embeddedFont>
      <p:font typeface="Bebas Neue" panose="020B0604020202020204" charset="0"/>
      <p:regular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  <p:embeddedFont>
      <p:font typeface="Montserrat Black" panose="020B0604020202020204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407AAF-6F3B-4240-B149-8F5CA653FE68}">
  <a:tblStyle styleId="{94407AAF-6F3B-4240-B149-8F5CA653FE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>
          <a:extLst>
            <a:ext uri="{FF2B5EF4-FFF2-40B4-BE49-F238E27FC236}">
              <a16:creationId xmlns:a16="http://schemas.microsoft.com/office/drawing/2014/main" id="{284863F5-FD26-037B-53FB-87CB21474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>
            <a:extLst>
              <a:ext uri="{FF2B5EF4-FFF2-40B4-BE49-F238E27FC236}">
                <a16:creationId xmlns:a16="http://schemas.microsoft.com/office/drawing/2014/main" id="{F7D52835-84EB-59CA-6200-EA851F2017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>
            <a:extLst>
              <a:ext uri="{FF2B5EF4-FFF2-40B4-BE49-F238E27FC236}">
                <a16:creationId xmlns:a16="http://schemas.microsoft.com/office/drawing/2014/main" id="{C0842C93-566B-5A3A-D956-D37F6F90A8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547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331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>
          <a:extLst>
            <a:ext uri="{FF2B5EF4-FFF2-40B4-BE49-F238E27FC236}">
              <a16:creationId xmlns:a16="http://schemas.microsoft.com/office/drawing/2014/main" id="{AE0AAEC2-1D3D-C36B-407E-229E81AB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>
            <a:extLst>
              <a:ext uri="{FF2B5EF4-FFF2-40B4-BE49-F238E27FC236}">
                <a16:creationId xmlns:a16="http://schemas.microsoft.com/office/drawing/2014/main" id="{3C1BF2EC-3976-D074-B1DF-C36238EFDF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>
            <a:extLst>
              <a:ext uri="{FF2B5EF4-FFF2-40B4-BE49-F238E27FC236}">
                <a16:creationId xmlns:a16="http://schemas.microsoft.com/office/drawing/2014/main" id="{958781BD-DB1D-8C22-ABF1-B37A1A3C2C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870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630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175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5629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2567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9895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1734a882cf6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9" name="Google Shape;2059;g1734a882cf6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>
          <a:extLst>
            <a:ext uri="{FF2B5EF4-FFF2-40B4-BE49-F238E27FC236}">
              <a16:creationId xmlns:a16="http://schemas.microsoft.com/office/drawing/2014/main" id="{EA39F1A7-76DA-5A34-8FA0-3DD4BEE68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>
            <a:extLst>
              <a:ext uri="{FF2B5EF4-FFF2-40B4-BE49-F238E27FC236}">
                <a16:creationId xmlns:a16="http://schemas.microsoft.com/office/drawing/2014/main" id="{09EC2F63-8840-25EE-FED0-65A8F55FC1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>
            <a:extLst>
              <a:ext uri="{FF2B5EF4-FFF2-40B4-BE49-F238E27FC236}">
                <a16:creationId xmlns:a16="http://schemas.microsoft.com/office/drawing/2014/main" id="{29A7797C-1179-CC72-9FE9-BF9C5F7A6A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445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2898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>
          <a:extLst>
            <a:ext uri="{FF2B5EF4-FFF2-40B4-BE49-F238E27FC236}">
              <a16:creationId xmlns:a16="http://schemas.microsoft.com/office/drawing/2014/main" id="{1BD00D09-3C3B-2774-61B6-29F498743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4dfce81f19_0_45:notes">
            <a:extLst>
              <a:ext uri="{FF2B5EF4-FFF2-40B4-BE49-F238E27FC236}">
                <a16:creationId xmlns:a16="http://schemas.microsoft.com/office/drawing/2014/main" id="{F0B669B5-C4A9-DFD4-F81E-A2724018B5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4dfce81f19_0_45:notes">
            <a:extLst>
              <a:ext uri="{FF2B5EF4-FFF2-40B4-BE49-F238E27FC236}">
                <a16:creationId xmlns:a16="http://schemas.microsoft.com/office/drawing/2014/main" id="{AD58FCBC-C425-88B8-6894-54C4453511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0063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126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991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872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059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1734a882cf6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1734a882cf6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15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56688"/>
            <a:ext cx="70338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1113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780389" y="2513201"/>
            <a:ext cx="5036265" cy="4113315"/>
            <a:chOff x="4780389" y="2513201"/>
            <a:chExt cx="5036265" cy="411331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3" name="Google Shape;13;p2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14;p2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5" name="Google Shape;15;p2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6" name="Google Shape;16;p2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17;p2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18;p2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19;p2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20;p2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21;p2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2;p2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36;p2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" name="Google Shape;44;p2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" name="Google Shape;52;p2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-3382536" y="-1517162"/>
            <a:ext cx="5036265" cy="4113315"/>
            <a:chOff x="4780389" y="2513201"/>
            <a:chExt cx="5036265" cy="4113315"/>
          </a:xfrm>
        </p:grpSpPr>
        <p:grpSp>
          <p:nvGrpSpPr>
            <p:cNvPr id="56" name="Google Shape;56;p2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57" name="Google Shape;57;p2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59" name="Google Shape;59;p2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60" name="Google Shape;60;p2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" name="Google Shape;64;p2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69;p2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" name="Google Shape;70;p2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" name="Google Shape;71;p2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" name="Google Shape;72;p2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" name="Google Shape;73;p2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" name="Google Shape;74;p2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75;p2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76;p2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77;p2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78;p2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79;p2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84;p2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85;p2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86;p2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87;p2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8" name="Google Shape;88;p2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6" name="Google Shape;96;p2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5"/>
          <p:cNvSpPr txBox="1">
            <a:spLocks noGrp="1"/>
          </p:cNvSpPr>
          <p:nvPr>
            <p:ph type="subTitle" idx="1"/>
          </p:nvPr>
        </p:nvSpPr>
        <p:spPr>
          <a:xfrm>
            <a:off x="5055188" y="3185018"/>
            <a:ext cx="2505600" cy="11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6" name="Google Shape;206;p5"/>
          <p:cNvSpPr txBox="1">
            <a:spLocks noGrp="1"/>
          </p:cNvSpPr>
          <p:nvPr>
            <p:ph type="subTitle" idx="2"/>
          </p:nvPr>
        </p:nvSpPr>
        <p:spPr>
          <a:xfrm>
            <a:off x="1583213" y="3184997"/>
            <a:ext cx="2505600" cy="11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7" name="Google Shape;207;p5"/>
          <p:cNvSpPr txBox="1">
            <a:spLocks noGrp="1"/>
          </p:cNvSpPr>
          <p:nvPr>
            <p:ph type="subTitle" idx="3"/>
          </p:nvPr>
        </p:nvSpPr>
        <p:spPr>
          <a:xfrm>
            <a:off x="5055188" y="2727841"/>
            <a:ext cx="2505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" name="Google Shape;208;p5"/>
          <p:cNvSpPr txBox="1">
            <a:spLocks noGrp="1"/>
          </p:cNvSpPr>
          <p:nvPr>
            <p:ph type="subTitle" idx="4"/>
          </p:nvPr>
        </p:nvSpPr>
        <p:spPr>
          <a:xfrm>
            <a:off x="1583213" y="2727841"/>
            <a:ext cx="2505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09" name="Google Shape;209;p5"/>
          <p:cNvGrpSpPr/>
          <p:nvPr/>
        </p:nvGrpSpPr>
        <p:grpSpPr>
          <a:xfrm>
            <a:off x="7421542" y="-507956"/>
            <a:ext cx="2532725" cy="1881750"/>
            <a:chOff x="7221517" y="-507956"/>
            <a:chExt cx="2532725" cy="1881750"/>
          </a:xfrm>
        </p:grpSpPr>
        <p:sp>
          <p:nvSpPr>
            <p:cNvPr id="210" name="Google Shape;210;p5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-884258" y="4092619"/>
            <a:ext cx="2532725" cy="1881750"/>
            <a:chOff x="7221517" y="-507956"/>
            <a:chExt cx="2532725" cy="1881750"/>
          </a:xfrm>
        </p:grpSpPr>
        <p:sp>
          <p:nvSpPr>
            <p:cNvPr id="221" name="Google Shape;221;p5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22"/>
          <p:cNvSpPr txBox="1">
            <a:spLocks noGrp="1"/>
          </p:cNvSpPr>
          <p:nvPr>
            <p:ph type="subTitle" idx="1"/>
          </p:nvPr>
        </p:nvSpPr>
        <p:spPr>
          <a:xfrm>
            <a:off x="926987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22"/>
          <p:cNvSpPr txBox="1">
            <a:spLocks noGrp="1"/>
          </p:cNvSpPr>
          <p:nvPr>
            <p:ph type="subTitle" idx="2"/>
          </p:nvPr>
        </p:nvSpPr>
        <p:spPr>
          <a:xfrm>
            <a:off x="3524399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4" name="Google Shape;814;p22"/>
          <p:cNvSpPr txBox="1">
            <a:spLocks noGrp="1"/>
          </p:cNvSpPr>
          <p:nvPr>
            <p:ph type="subTitle" idx="3"/>
          </p:nvPr>
        </p:nvSpPr>
        <p:spPr>
          <a:xfrm>
            <a:off x="6121811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22"/>
          <p:cNvSpPr txBox="1">
            <a:spLocks noGrp="1"/>
          </p:cNvSpPr>
          <p:nvPr>
            <p:ph type="subTitle" idx="4"/>
          </p:nvPr>
        </p:nvSpPr>
        <p:spPr>
          <a:xfrm>
            <a:off x="926987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6" name="Google Shape;816;p22"/>
          <p:cNvSpPr txBox="1">
            <a:spLocks noGrp="1"/>
          </p:cNvSpPr>
          <p:nvPr>
            <p:ph type="subTitle" idx="5"/>
          </p:nvPr>
        </p:nvSpPr>
        <p:spPr>
          <a:xfrm>
            <a:off x="3524399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7" name="Google Shape;817;p22"/>
          <p:cNvSpPr txBox="1">
            <a:spLocks noGrp="1"/>
          </p:cNvSpPr>
          <p:nvPr>
            <p:ph type="subTitle" idx="6"/>
          </p:nvPr>
        </p:nvSpPr>
        <p:spPr>
          <a:xfrm>
            <a:off x="6121811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18" name="Google Shape;818;p22"/>
          <p:cNvGrpSpPr/>
          <p:nvPr/>
        </p:nvGrpSpPr>
        <p:grpSpPr>
          <a:xfrm>
            <a:off x="7221517" y="-507956"/>
            <a:ext cx="2532725" cy="1881750"/>
            <a:chOff x="7221517" y="-507956"/>
            <a:chExt cx="2532725" cy="1881750"/>
          </a:xfrm>
        </p:grpSpPr>
        <p:sp>
          <p:nvSpPr>
            <p:cNvPr id="819" name="Google Shape;819;p22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2"/>
          <p:cNvGrpSpPr/>
          <p:nvPr/>
        </p:nvGrpSpPr>
        <p:grpSpPr>
          <a:xfrm flipH="1">
            <a:off x="-836633" y="-507956"/>
            <a:ext cx="2532725" cy="1881750"/>
            <a:chOff x="7221517" y="-507956"/>
            <a:chExt cx="2532725" cy="1881750"/>
          </a:xfrm>
        </p:grpSpPr>
        <p:sp>
          <p:nvSpPr>
            <p:cNvPr id="830" name="Google Shape;830;p22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grpSp>
        <p:nvGrpSpPr>
          <p:cNvPr id="924" name="Google Shape;924;p26"/>
          <p:cNvGrpSpPr/>
          <p:nvPr/>
        </p:nvGrpSpPr>
        <p:grpSpPr>
          <a:xfrm rot="10800000">
            <a:off x="7221517" y="-1342256"/>
            <a:ext cx="2532725" cy="1881750"/>
            <a:chOff x="7221517" y="-507956"/>
            <a:chExt cx="2532725" cy="1881750"/>
          </a:xfrm>
        </p:grpSpPr>
        <p:sp>
          <p:nvSpPr>
            <p:cNvPr id="925" name="Google Shape;925;p26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6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26"/>
          <p:cNvGrpSpPr/>
          <p:nvPr/>
        </p:nvGrpSpPr>
        <p:grpSpPr>
          <a:xfrm rot="10800000" flipH="1">
            <a:off x="-465158" y="-1342256"/>
            <a:ext cx="2532725" cy="1881750"/>
            <a:chOff x="7221517" y="-507956"/>
            <a:chExt cx="2532725" cy="1881750"/>
          </a:xfrm>
        </p:grpSpPr>
        <p:sp>
          <p:nvSpPr>
            <p:cNvPr id="936" name="Google Shape;936;p26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" name="Google Shape;1093;p30"/>
          <p:cNvPicPr preferRelativeResize="0"/>
          <p:nvPr/>
        </p:nvPicPr>
        <p:blipFill rotWithShape="1">
          <a:blip r:embed="rId2">
            <a:alphaModFix/>
          </a:blip>
          <a:srcRect l="24331" t="5721" r="23342" b="4591"/>
          <a:stretch/>
        </p:blipFill>
        <p:spPr>
          <a:xfrm rot="2268302">
            <a:off x="7595262" y="-436051"/>
            <a:ext cx="1857374" cy="1790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4" name="Google Shape;1094;p30"/>
          <p:cNvGrpSpPr/>
          <p:nvPr/>
        </p:nvGrpSpPr>
        <p:grpSpPr>
          <a:xfrm flipH="1">
            <a:off x="-884258" y="-507956"/>
            <a:ext cx="2532725" cy="1881750"/>
            <a:chOff x="7221517" y="-507956"/>
            <a:chExt cx="2532725" cy="1881750"/>
          </a:xfrm>
        </p:grpSpPr>
        <p:sp>
          <p:nvSpPr>
            <p:cNvPr id="1095" name="Google Shape;1095;p30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0"/>
          <p:cNvGrpSpPr/>
          <p:nvPr/>
        </p:nvGrpSpPr>
        <p:grpSpPr>
          <a:xfrm flipH="1">
            <a:off x="7421542" y="4092619"/>
            <a:ext cx="2532725" cy="1881750"/>
            <a:chOff x="7221517" y="-507956"/>
            <a:chExt cx="2532725" cy="1881750"/>
          </a:xfrm>
        </p:grpSpPr>
        <p:sp>
          <p:nvSpPr>
            <p:cNvPr id="1106" name="Google Shape;1106;p30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30"/>
          <p:cNvGrpSpPr/>
          <p:nvPr/>
        </p:nvGrpSpPr>
        <p:grpSpPr>
          <a:xfrm>
            <a:off x="1531525" y="4798375"/>
            <a:ext cx="76825" cy="76800"/>
            <a:chOff x="3104875" y="1099400"/>
            <a:chExt cx="76825" cy="76800"/>
          </a:xfrm>
        </p:grpSpPr>
        <p:sp>
          <p:nvSpPr>
            <p:cNvPr id="1117" name="Google Shape;1117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0"/>
          <p:cNvGrpSpPr/>
          <p:nvPr/>
        </p:nvGrpSpPr>
        <p:grpSpPr>
          <a:xfrm>
            <a:off x="8745875" y="2533350"/>
            <a:ext cx="76825" cy="76800"/>
            <a:chOff x="3104875" y="1099400"/>
            <a:chExt cx="76825" cy="76800"/>
          </a:xfrm>
        </p:grpSpPr>
        <p:sp>
          <p:nvSpPr>
            <p:cNvPr id="1120" name="Google Shape;1120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0"/>
          <p:cNvGrpSpPr/>
          <p:nvPr/>
        </p:nvGrpSpPr>
        <p:grpSpPr>
          <a:xfrm>
            <a:off x="3576600" y="215950"/>
            <a:ext cx="76825" cy="76800"/>
            <a:chOff x="3104875" y="1099400"/>
            <a:chExt cx="76825" cy="76800"/>
          </a:xfrm>
        </p:grpSpPr>
        <p:sp>
          <p:nvSpPr>
            <p:cNvPr id="1123" name="Google Shape;1123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5" name="Google Shape;1125;p30"/>
          <p:cNvPicPr preferRelativeResize="0"/>
          <p:nvPr/>
        </p:nvPicPr>
        <p:blipFill rotWithShape="1">
          <a:blip r:embed="rId3">
            <a:alphaModFix/>
          </a:blip>
          <a:srcRect l="15236" r="10474"/>
          <a:stretch/>
        </p:blipFill>
        <p:spPr>
          <a:xfrm>
            <a:off x="7421549" y="539509"/>
            <a:ext cx="1552574" cy="139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" name="Google Shape;1127;p31"/>
          <p:cNvGrpSpPr/>
          <p:nvPr/>
        </p:nvGrpSpPr>
        <p:grpSpPr>
          <a:xfrm>
            <a:off x="4780389" y="2513201"/>
            <a:ext cx="5036265" cy="4113315"/>
            <a:chOff x="4780389" y="2513201"/>
            <a:chExt cx="5036265" cy="4113315"/>
          </a:xfrm>
        </p:grpSpPr>
        <p:grpSp>
          <p:nvGrpSpPr>
            <p:cNvPr id="1128" name="Google Shape;1128;p3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129" name="Google Shape;1129;p3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3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131" name="Google Shape;1131;p3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132" name="Google Shape;1132;p3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3" name="Google Shape;1133;p3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4" name="Google Shape;1134;p3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5" name="Google Shape;1135;p3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6" name="Google Shape;1136;p3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7" name="Google Shape;1137;p3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8" name="Google Shape;1138;p3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9" name="Google Shape;1139;p3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0" name="Google Shape;1140;p3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1" name="Google Shape;1141;p3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2" name="Google Shape;1142;p3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3" name="Google Shape;1143;p3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4" name="Google Shape;1144;p3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5" name="Google Shape;1145;p3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6" name="Google Shape;1146;p3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7" name="Google Shape;1147;p3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8" name="Google Shape;1148;p3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9" name="Google Shape;1149;p3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0" name="Google Shape;1150;p3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1" name="Google Shape;1151;p3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2" name="Google Shape;1152;p3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3" name="Google Shape;1153;p3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4" name="Google Shape;1154;p3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5" name="Google Shape;1155;p3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6" name="Google Shape;1156;p3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7" name="Google Shape;1157;p3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58;p3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9" name="Google Shape;1159;p3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60" name="Google Shape;1160;p3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3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3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3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3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3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3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3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68" name="Google Shape;1168;p3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31"/>
          <p:cNvGrpSpPr/>
          <p:nvPr/>
        </p:nvGrpSpPr>
        <p:grpSpPr>
          <a:xfrm>
            <a:off x="-3382536" y="-1517162"/>
            <a:ext cx="5036265" cy="4113315"/>
            <a:chOff x="4780389" y="2513201"/>
            <a:chExt cx="5036265" cy="4113315"/>
          </a:xfrm>
        </p:grpSpPr>
        <p:grpSp>
          <p:nvGrpSpPr>
            <p:cNvPr id="1172" name="Google Shape;1172;p3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173" name="Google Shape;1173;p3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4" name="Google Shape;1174;p3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175" name="Google Shape;1175;p3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176" name="Google Shape;1176;p3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7" name="Google Shape;1177;p3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8" name="Google Shape;1178;p3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9" name="Google Shape;1179;p3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0" name="Google Shape;1180;p3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1" name="Google Shape;1181;p3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2" name="Google Shape;1182;p3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3" name="Google Shape;1183;p3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4" name="Google Shape;1184;p3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5" name="Google Shape;1185;p3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6" name="Google Shape;1186;p3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7" name="Google Shape;1187;p3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8" name="Google Shape;1188;p3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9" name="Google Shape;1189;p3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3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1" name="Google Shape;1191;p3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2" name="Google Shape;1192;p3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3" name="Google Shape;1193;p3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4" name="Google Shape;1194;p3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5" name="Google Shape;1195;p3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96;p3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7" name="Google Shape;1197;p3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98;p3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99;p3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3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1" name="Google Shape;1201;p3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2" name="Google Shape;1202;p3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3" name="Google Shape;1203;p3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04" name="Google Shape;1204;p3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3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3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1207;p3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3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3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3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3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12" name="Google Shape;1212;p3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31"/>
          <p:cNvGrpSpPr/>
          <p:nvPr/>
        </p:nvGrpSpPr>
        <p:grpSpPr>
          <a:xfrm>
            <a:off x="274225" y="2188525"/>
            <a:ext cx="76825" cy="76800"/>
            <a:chOff x="3104875" y="1099400"/>
            <a:chExt cx="76825" cy="76800"/>
          </a:xfrm>
        </p:grpSpPr>
        <p:sp>
          <p:nvSpPr>
            <p:cNvPr id="1216" name="Google Shape;1216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31"/>
          <p:cNvGrpSpPr/>
          <p:nvPr/>
        </p:nvGrpSpPr>
        <p:grpSpPr>
          <a:xfrm>
            <a:off x="3783350" y="4781250"/>
            <a:ext cx="76825" cy="76800"/>
            <a:chOff x="3104875" y="1099400"/>
            <a:chExt cx="76825" cy="76800"/>
          </a:xfrm>
        </p:grpSpPr>
        <p:sp>
          <p:nvSpPr>
            <p:cNvPr id="1219" name="Google Shape;1219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31"/>
          <p:cNvGrpSpPr/>
          <p:nvPr/>
        </p:nvGrpSpPr>
        <p:grpSpPr>
          <a:xfrm>
            <a:off x="7034175" y="263575"/>
            <a:ext cx="76825" cy="76800"/>
            <a:chOff x="3104875" y="1099400"/>
            <a:chExt cx="76825" cy="76800"/>
          </a:xfrm>
        </p:grpSpPr>
        <p:sp>
          <p:nvSpPr>
            <p:cNvPr id="1222" name="Google Shape;1222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24" name="Google Shape;1224;p31"/>
          <p:cNvPicPr preferRelativeResize="0"/>
          <p:nvPr/>
        </p:nvPicPr>
        <p:blipFill rotWithShape="1">
          <a:blip r:embed="rId2">
            <a:alphaModFix/>
          </a:blip>
          <a:srcRect l="24331" t="5721" r="23342" b="4591"/>
          <a:stretch/>
        </p:blipFill>
        <p:spPr>
          <a:xfrm rot="2268302">
            <a:off x="204037" y="2189887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31"/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-1406513">
            <a:off x="899285" y="427425"/>
            <a:ext cx="1175233" cy="76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31"/>
          <p:cNvPicPr preferRelativeResize="0"/>
          <p:nvPr/>
        </p:nvPicPr>
        <p:blipFill rotWithShape="1">
          <a:blip r:embed="rId4">
            <a:alphaModFix/>
          </a:blip>
          <a:srcRect l="25537" t="7152" r="23467" b="5838"/>
          <a:stretch/>
        </p:blipFill>
        <p:spPr>
          <a:xfrm>
            <a:off x="6925599" y="755225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31"/>
          <p:cNvPicPr preferRelativeResize="0"/>
          <p:nvPr/>
        </p:nvPicPr>
        <p:blipFill rotWithShape="1">
          <a:blip r:embed="rId5">
            <a:alphaModFix/>
          </a:blip>
          <a:srcRect l="15236" r="10474"/>
          <a:stretch/>
        </p:blipFill>
        <p:spPr>
          <a:xfrm rot="1220421">
            <a:off x="6684874" y="2035009"/>
            <a:ext cx="1552575" cy="13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" name="Google Shape;1228;p31"/>
          <p:cNvPicPr preferRelativeResize="0"/>
          <p:nvPr/>
        </p:nvPicPr>
        <p:blipFill rotWithShape="1">
          <a:blip r:embed="rId6">
            <a:alphaModFix/>
          </a:blip>
          <a:srcRect l="22009" r="18455"/>
          <a:stretch/>
        </p:blipFill>
        <p:spPr>
          <a:xfrm rot="-1592621">
            <a:off x="1473480" y="2658333"/>
            <a:ext cx="903663" cy="853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◆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8" r:id="rId5"/>
    <p:sldLayoutId id="2147483672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5"/>
          <p:cNvSpPr txBox="1">
            <a:spLocks noGrp="1"/>
          </p:cNvSpPr>
          <p:nvPr>
            <p:ph type="ctrTitle"/>
          </p:nvPr>
        </p:nvSpPr>
        <p:spPr>
          <a:xfrm>
            <a:off x="713225" y="1185805"/>
            <a:ext cx="70338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latin typeface="Montserrat Black"/>
                <a:ea typeface="Montserrat Black"/>
                <a:cs typeface="Montserrat Black"/>
                <a:sym typeface="Montserrat Black"/>
              </a:rPr>
              <a:t>Cannoli </a:t>
            </a:r>
            <a:r>
              <a:rPr lang="pt-BR" sz="5200" dirty="0" err="1">
                <a:latin typeface="Montserrat Black"/>
                <a:ea typeface="Montserrat Black"/>
                <a:cs typeface="Montserrat Black"/>
                <a:sym typeface="Montserrat Black"/>
              </a:rPr>
              <a:t>Intelligence</a:t>
            </a:r>
            <a:endParaRPr sz="5200" dirty="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Montserrat"/>
                <a:ea typeface="Montserrat"/>
                <a:cs typeface="Montserrat"/>
                <a:sym typeface="Montserrat"/>
              </a:rPr>
              <a:t>Inteligência Artificial e </a:t>
            </a:r>
            <a:r>
              <a:rPr lang="pt-BR" sz="2800" dirty="0" err="1"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pt-BR" sz="2800" dirty="0">
                <a:latin typeface="Montserrat"/>
                <a:ea typeface="Montserrat"/>
                <a:cs typeface="Montserrat"/>
                <a:sym typeface="Montserrat"/>
              </a:rPr>
              <a:t> Learning.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9" name="Google Shape;1249;p35"/>
          <p:cNvSpPr txBox="1">
            <a:spLocks noGrp="1"/>
          </p:cNvSpPr>
          <p:nvPr>
            <p:ph type="subTitle" idx="1"/>
          </p:nvPr>
        </p:nvSpPr>
        <p:spPr>
          <a:xfrm>
            <a:off x="713225" y="3521112"/>
            <a:ext cx="4528800" cy="12686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Alexandra Christine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Carlos Augusto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Hebert</a:t>
            </a:r>
            <a:r>
              <a:rPr lang="pt-BR" dirty="0"/>
              <a:t> Esteves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José Bento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>
          <a:extLst>
            <a:ext uri="{FF2B5EF4-FFF2-40B4-BE49-F238E27FC236}">
              <a16:creationId xmlns:a16="http://schemas.microsoft.com/office/drawing/2014/main" id="{39115A51-22AB-5A65-5A87-38A02DEEC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>
            <a:extLst>
              <a:ext uri="{FF2B5EF4-FFF2-40B4-BE49-F238E27FC236}">
                <a16:creationId xmlns:a16="http://schemas.microsoft.com/office/drawing/2014/main" id="{DDFFAB5B-6CD7-C699-8298-D074BC6B3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2: funcionamento do código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F0CE537D-6DC4-00E3-9521-07E0CE28AF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0AC2704-3BEF-9116-FF3F-8132C79BD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79" y="1915882"/>
            <a:ext cx="6925642" cy="199100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C55DFBD-50B2-E7A5-E324-368F6A5422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0" r="22507" b="1970"/>
          <a:stretch>
            <a:fillRect/>
          </a:stretch>
        </p:blipFill>
        <p:spPr>
          <a:xfrm>
            <a:off x="1109179" y="1915882"/>
            <a:ext cx="6925642" cy="201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4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2: funcionamento do código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FDEC668-8711-46A7-AF18-84F03CA34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54" y="1837007"/>
            <a:ext cx="5723864" cy="9190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6A70F40-09EF-4950-BB76-4D2D306C1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254" y="3003363"/>
            <a:ext cx="5723864" cy="1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61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>
          <a:extLst>
            <a:ext uri="{FF2B5EF4-FFF2-40B4-BE49-F238E27FC236}">
              <a16:creationId xmlns:a16="http://schemas.microsoft.com/office/drawing/2014/main" id="{42376146-CE92-0F17-A178-F5B7D882E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>
            <a:extLst>
              <a:ext uri="{FF2B5EF4-FFF2-40B4-BE49-F238E27FC236}">
                <a16:creationId xmlns:a16="http://schemas.microsoft.com/office/drawing/2014/main" id="{1B9E6280-8F5A-594A-BFAF-FAC81B156B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2: funcionamento do código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EF828814-5680-720A-D573-F5185B092E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C51864-8418-6EF3-3B28-5D4F7A91E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54" y="1837007"/>
            <a:ext cx="5723864" cy="91906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E41F4AA-F3B7-A200-971F-DD9F9B6A7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254" y="3003363"/>
            <a:ext cx="5723864" cy="118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32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2: funcionamento do código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EE943B5-40D3-4B92-90E2-6144226E6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79" y="1915882"/>
            <a:ext cx="6925642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37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2: funcionamento do código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D87FE4-8223-4D18-9E08-F0AB05ACA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748" y="1714736"/>
            <a:ext cx="7106503" cy="309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62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2: funcionamento do código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11D53E4-79C0-45F4-9354-EC99A4F90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162" y="1932052"/>
            <a:ext cx="8507012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46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2: Saídas em JSON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F6ADB1-012A-D81C-20D0-C7C97B222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621" y="1305353"/>
            <a:ext cx="2807398" cy="3265447"/>
          </a:xfrm>
          <a:prstGeom prst="rect">
            <a:avLst/>
          </a:prstGeom>
        </p:spPr>
      </p:pic>
      <p:sp>
        <p:nvSpPr>
          <p:cNvPr id="6" name="Google Shape;1302;p38">
            <a:extLst>
              <a:ext uri="{FF2B5EF4-FFF2-40B4-BE49-F238E27FC236}">
                <a16:creationId xmlns:a16="http://schemas.microsoft.com/office/drawing/2014/main" id="{48B2C3F8-6C13-479A-A9FD-87FD063A69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305353"/>
            <a:ext cx="4165599" cy="30235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endParaRPr lang="pt-BR" sz="1200" dirty="0"/>
          </a:p>
          <a:p>
            <a:pPr marL="285750" lvl="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A acurácia mostra quantas vezes o modelo acertou o status da campanha de forma geral.</a:t>
            </a:r>
          </a:p>
          <a:p>
            <a:pPr marL="285750" lvl="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>
              <a:latin typeface="+mj-lt"/>
            </a:endParaRPr>
          </a:p>
          <a:p>
            <a:pPr marL="285750" lvl="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O F1 ponderado avalia se o modelo não está acertando só em uma classe, mas se está conseguindo equilibrar os acertos em todas as categorias.</a:t>
            </a:r>
          </a:p>
          <a:p>
            <a:pPr marL="285750" lvl="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>
              <a:latin typeface="+mj-lt"/>
            </a:endParaRPr>
          </a:p>
          <a:p>
            <a:pPr marL="285750" lvl="0" indent="-28575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A parte de </a:t>
            </a:r>
            <a:r>
              <a:rPr lang="pt-BR" dirty="0" err="1">
                <a:latin typeface="+mj-lt"/>
              </a:rPr>
              <a:t>Per_class</a:t>
            </a:r>
            <a:r>
              <a:rPr lang="pt-BR" dirty="0">
                <a:latin typeface="+mj-lt"/>
              </a:rPr>
              <a:t> mostra o desempenho do modelo para cada tipo de status de campanha, permitindo avaliar em qual classe ele está indo melhor ou pior. 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2700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2: Saídas em JSON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6FD84F2-913C-2BF7-478A-6DFFFFE3F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431" y="1112200"/>
            <a:ext cx="3731925" cy="3727877"/>
          </a:xfrm>
          <a:prstGeom prst="rect">
            <a:avLst/>
          </a:prstGeom>
        </p:spPr>
      </p:pic>
      <p:sp>
        <p:nvSpPr>
          <p:cNvPr id="6" name="Google Shape;1302;p38">
            <a:extLst>
              <a:ext uri="{FF2B5EF4-FFF2-40B4-BE49-F238E27FC236}">
                <a16:creationId xmlns:a16="http://schemas.microsoft.com/office/drawing/2014/main" id="{77764CF8-F78E-481C-8CE7-FBA8E027C6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91617" y="1401462"/>
            <a:ext cx="4280383" cy="42693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pt-BR" sz="1200" dirty="0"/>
            </a:br>
            <a:endParaRPr lang="pt-BR" sz="1200" dirty="0"/>
          </a:p>
          <a:p>
            <a:pPr marL="0" lvl="0" indent="0">
              <a:buNone/>
            </a:pPr>
            <a:endParaRPr lang="pt-BR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0814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59"/>
          <p:cNvSpPr txBox="1">
            <a:spLocks noGrp="1"/>
          </p:cNvSpPr>
          <p:nvPr>
            <p:ph type="title"/>
          </p:nvPr>
        </p:nvSpPr>
        <p:spPr>
          <a:xfrm>
            <a:off x="552656" y="26831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 Pipeline técnico</a:t>
            </a:r>
            <a:endParaRPr dirty="0"/>
          </a:p>
        </p:txBody>
      </p:sp>
      <p:sp>
        <p:nvSpPr>
          <p:cNvPr id="2067" name="Google Shape;2067;p59"/>
          <p:cNvSpPr txBox="1"/>
          <p:nvPr/>
        </p:nvSpPr>
        <p:spPr>
          <a:xfrm>
            <a:off x="-161539" y="3857148"/>
            <a:ext cx="1920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pt-BR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Dados</a:t>
            </a:r>
            <a:endParaRPr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31FC5417-5D72-49F1-A7E1-F8BF345C5DD8}"/>
              </a:ext>
            </a:extLst>
          </p:cNvPr>
          <p:cNvGrpSpPr/>
          <p:nvPr/>
        </p:nvGrpSpPr>
        <p:grpSpPr>
          <a:xfrm>
            <a:off x="4634" y="1157847"/>
            <a:ext cx="9232369" cy="4609098"/>
            <a:chOff x="-506732" y="1168450"/>
            <a:chExt cx="9232369" cy="4609098"/>
          </a:xfrm>
        </p:grpSpPr>
        <p:sp>
          <p:nvSpPr>
            <p:cNvPr id="2061" name="Google Shape;2061;p59"/>
            <p:cNvSpPr/>
            <p:nvPr/>
          </p:nvSpPr>
          <p:spPr>
            <a:xfrm rot="5400000">
              <a:off x="-97727" y="3030880"/>
              <a:ext cx="877106" cy="75710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85601">
                <a:alpha val="33000"/>
              </a:srgb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68" name="Google Shape;2068;p59"/>
            <p:cNvSpPr txBox="1"/>
            <p:nvPr/>
          </p:nvSpPr>
          <p:spPr>
            <a:xfrm>
              <a:off x="649288" y="1216421"/>
              <a:ext cx="3460648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dirty="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Limpeza e padronização</a:t>
              </a:r>
              <a:endParaRPr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2069" name="Google Shape;2069;p59"/>
            <p:cNvSpPr txBox="1"/>
            <p:nvPr/>
          </p:nvSpPr>
          <p:spPr>
            <a:xfrm>
              <a:off x="1672665" y="2979601"/>
              <a:ext cx="1413894" cy="429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 algn="ctr"/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Essa etapa garante que o modelo de IA receba dados consistentes.</a:t>
              </a:r>
            </a:p>
          </p:txBody>
        </p:sp>
        <p:sp>
          <p:nvSpPr>
            <p:cNvPr id="2076" name="Google Shape;2076;p59"/>
            <p:cNvSpPr txBox="1"/>
            <p:nvPr/>
          </p:nvSpPr>
          <p:spPr>
            <a:xfrm>
              <a:off x="3096012" y="3236985"/>
              <a:ext cx="1536124" cy="3225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 algn="ctr"/>
              <a:r>
                <a:rPr lang="pt-BR" dirty="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 Modelos de IA/ML</a:t>
              </a:r>
              <a:endParaRPr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2077" name="Google Shape;2077;p59"/>
            <p:cNvSpPr txBox="1"/>
            <p:nvPr/>
          </p:nvSpPr>
          <p:spPr>
            <a:xfrm>
              <a:off x="4403133" y="1168450"/>
              <a:ext cx="221212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dirty="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Saídas JSON</a:t>
              </a:r>
              <a:endParaRPr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2078" name="Google Shape;2078;p59"/>
            <p:cNvSpPr txBox="1"/>
            <p:nvPr/>
          </p:nvSpPr>
          <p:spPr>
            <a:xfrm>
              <a:off x="4693749" y="3139702"/>
              <a:ext cx="1880657" cy="508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Todos os resultados (alertas, previsões, recomendações) são convertidos em arquivos JSON — formato leve e integrável ao front-end.</a:t>
              </a:r>
            </a:p>
          </p:txBody>
        </p:sp>
        <p:sp>
          <p:nvSpPr>
            <p:cNvPr id="2079" name="Google Shape;2079;p59"/>
            <p:cNvSpPr txBox="1"/>
            <p:nvPr/>
          </p:nvSpPr>
          <p:spPr>
            <a:xfrm>
              <a:off x="-506732" y="4232512"/>
              <a:ext cx="19203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 algn="ctr"/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São extraídos da base da </a:t>
              </a:r>
              <a:r>
                <a:rPr lang="pt-BR" sz="1000" dirty="0" err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Cannoli</a:t>
              </a:r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e servem como matéria-prima do sistema.</a:t>
              </a:r>
            </a:p>
          </p:txBody>
        </p:sp>
        <p:sp>
          <p:nvSpPr>
            <p:cNvPr id="2080" name="Google Shape;2080;p59"/>
            <p:cNvSpPr txBox="1"/>
            <p:nvPr/>
          </p:nvSpPr>
          <p:spPr>
            <a:xfrm>
              <a:off x="2876598" y="3436811"/>
              <a:ext cx="2185129" cy="1575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lvl="7" indent="-171450">
                <a:buFont typeface="Arial" panose="020B0604020202020204" pitchFamily="34" charset="0"/>
                <a:buChar char="•"/>
              </a:pPr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IA Reativa (alertas inteligentes);</a:t>
              </a:r>
            </a:p>
            <a:p>
              <a:pPr marL="171450" lvl="7" indent="-171450">
                <a:buFont typeface="Arial" panose="020B0604020202020204" pitchFamily="34" charset="0"/>
                <a:buChar char="•"/>
              </a:pPr>
              <a:endParaRPr lang="pt-BR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171450" lvl="7" indent="-171450">
                <a:buFont typeface="Arial" panose="020B0604020202020204" pitchFamily="34" charset="0"/>
                <a:buChar char="•"/>
              </a:pPr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ML Supervisionado (previsão com Regressão Linear ou </a:t>
              </a:r>
              <a:r>
                <a:rPr lang="pt-BR" sz="1000" dirty="0" err="1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Random</a:t>
              </a:r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Forest);</a:t>
              </a:r>
            </a:p>
            <a:p>
              <a:pPr marL="171450" lvl="7" indent="-171450">
                <a:buFont typeface="Arial" panose="020B0604020202020204" pitchFamily="34" charset="0"/>
                <a:buChar char="•"/>
              </a:pPr>
              <a:endParaRPr lang="pt-BR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171450" lvl="7" indent="-171450">
                <a:buFont typeface="Arial" panose="020B0604020202020204" pitchFamily="34" charset="0"/>
                <a:buChar char="•"/>
              </a:pPr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Busca Gulosa (recomendações rápidas).</a:t>
              </a:r>
              <a:endParaRPr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FB646D57-4308-42D5-B70A-8E705F960F01}"/>
                </a:ext>
              </a:extLst>
            </p:cNvPr>
            <p:cNvGrpSpPr/>
            <p:nvPr/>
          </p:nvGrpSpPr>
          <p:grpSpPr>
            <a:xfrm>
              <a:off x="368561" y="1769383"/>
              <a:ext cx="7217496" cy="2290113"/>
              <a:chOff x="206262" y="1644894"/>
              <a:chExt cx="5533762" cy="1263807"/>
            </a:xfrm>
          </p:grpSpPr>
          <p:sp>
            <p:nvSpPr>
              <p:cNvPr id="2066" name="Google Shape;2066;p59"/>
              <p:cNvSpPr/>
              <p:nvPr/>
            </p:nvSpPr>
            <p:spPr>
              <a:xfrm rot="10800000">
                <a:off x="3402629" y="2454795"/>
                <a:ext cx="1557269" cy="453906"/>
              </a:xfrm>
              <a:custGeom>
                <a:avLst/>
                <a:gdLst/>
                <a:ahLst/>
                <a:cxnLst/>
                <a:rect l="l" t="t" r="r" b="b"/>
                <a:pathLst>
                  <a:path w="44065" h="22050" fill="none" extrusionOk="0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59"/>
              <p:cNvSpPr/>
              <p:nvPr/>
            </p:nvSpPr>
            <p:spPr>
              <a:xfrm rot="10800000">
                <a:off x="2276342" y="1732446"/>
                <a:ext cx="1097046" cy="580311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5" y="1"/>
                    </a:moveTo>
                    <a:cubicBezTo>
                      <a:pt x="44065" y="12176"/>
                      <a:pt x="34191" y="22016"/>
                      <a:pt x="22049" y="22016"/>
                    </a:cubicBezTo>
                    <a:cubicBezTo>
                      <a:pt x="9874" y="22016"/>
                      <a:pt x="0" y="12176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59"/>
              <p:cNvSpPr/>
              <p:nvPr/>
            </p:nvSpPr>
            <p:spPr>
              <a:xfrm rot="10800000">
                <a:off x="1116048" y="2327989"/>
                <a:ext cx="1134152" cy="514558"/>
              </a:xfrm>
              <a:custGeom>
                <a:avLst/>
                <a:gdLst/>
                <a:ahLst/>
                <a:cxnLst/>
                <a:rect l="l" t="t" r="r" b="b"/>
                <a:pathLst>
                  <a:path w="44065" h="22050" fill="none" extrusionOk="0">
                    <a:moveTo>
                      <a:pt x="0" y="22050"/>
                    </a:moveTo>
                    <a:cubicBezTo>
                      <a:pt x="0" y="9874"/>
                      <a:pt x="9874" y="1"/>
                      <a:pt x="22049" y="1"/>
                    </a:cubicBezTo>
                    <a:cubicBezTo>
                      <a:pt x="34191" y="1"/>
                      <a:pt x="44065" y="9874"/>
                      <a:pt x="44065" y="22050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59"/>
              <p:cNvSpPr/>
              <p:nvPr/>
            </p:nvSpPr>
            <p:spPr>
              <a:xfrm rot="10800000">
                <a:off x="206262" y="1644894"/>
                <a:ext cx="886270" cy="593352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6" y="1"/>
                    </a:moveTo>
                    <a:cubicBezTo>
                      <a:pt x="44066" y="12176"/>
                      <a:pt x="34192" y="22016"/>
                      <a:pt x="22017" y="22016"/>
                    </a:cubicBezTo>
                    <a:cubicBezTo>
                      <a:pt x="9875" y="22016"/>
                      <a:pt x="1" y="12176"/>
                      <a:pt x="1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59"/>
              <p:cNvSpPr/>
              <p:nvPr/>
            </p:nvSpPr>
            <p:spPr>
              <a:xfrm rot="10800000">
                <a:off x="3332729" y="2279907"/>
                <a:ext cx="159037" cy="159009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3671" extrusionOk="0">
                    <a:moveTo>
                      <a:pt x="1835" y="1"/>
                    </a:moveTo>
                    <a:cubicBezTo>
                      <a:pt x="835" y="1"/>
                      <a:pt x="1" y="835"/>
                      <a:pt x="1" y="1836"/>
                    </a:cubicBezTo>
                    <a:cubicBezTo>
                      <a:pt x="1" y="2870"/>
                      <a:pt x="835" y="3670"/>
                      <a:pt x="1835" y="3670"/>
                    </a:cubicBezTo>
                    <a:cubicBezTo>
                      <a:pt x="2869" y="3670"/>
                      <a:pt x="3670" y="2870"/>
                      <a:pt x="3670" y="1836"/>
                    </a:cubicBezTo>
                    <a:cubicBezTo>
                      <a:pt x="3670" y="835"/>
                      <a:pt x="2836" y="1"/>
                      <a:pt x="1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59"/>
              <p:cNvSpPr/>
              <p:nvPr/>
            </p:nvSpPr>
            <p:spPr>
              <a:xfrm rot="10800000">
                <a:off x="2203499" y="2268362"/>
                <a:ext cx="158994" cy="159009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3671" extrusionOk="0">
                    <a:moveTo>
                      <a:pt x="1835" y="1"/>
                    </a:moveTo>
                    <a:cubicBezTo>
                      <a:pt x="834" y="1"/>
                      <a:pt x="1" y="835"/>
                      <a:pt x="1" y="1836"/>
                    </a:cubicBezTo>
                    <a:cubicBezTo>
                      <a:pt x="1" y="2870"/>
                      <a:pt x="834" y="3670"/>
                      <a:pt x="1835" y="3670"/>
                    </a:cubicBezTo>
                    <a:cubicBezTo>
                      <a:pt x="2836" y="3670"/>
                      <a:pt x="3670" y="2870"/>
                      <a:pt x="3670" y="1836"/>
                    </a:cubicBezTo>
                    <a:cubicBezTo>
                      <a:pt x="3670" y="835"/>
                      <a:pt x="2869" y="1"/>
                      <a:pt x="1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75" name="Google Shape;2075;p59"/>
              <p:cNvSpPr/>
              <p:nvPr/>
            </p:nvSpPr>
            <p:spPr>
              <a:xfrm rot="10800000">
                <a:off x="1033608" y="2208796"/>
                <a:ext cx="158994" cy="159009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3671" extrusionOk="0">
                    <a:moveTo>
                      <a:pt x="1835" y="1"/>
                    </a:moveTo>
                    <a:cubicBezTo>
                      <a:pt x="834" y="1"/>
                      <a:pt x="0" y="835"/>
                      <a:pt x="0" y="1836"/>
                    </a:cubicBezTo>
                    <a:cubicBezTo>
                      <a:pt x="0" y="2870"/>
                      <a:pt x="834" y="3670"/>
                      <a:pt x="1835" y="3670"/>
                    </a:cubicBezTo>
                    <a:cubicBezTo>
                      <a:pt x="2836" y="3670"/>
                      <a:pt x="3670" y="2870"/>
                      <a:pt x="3670" y="1836"/>
                    </a:cubicBezTo>
                    <a:cubicBezTo>
                      <a:pt x="3670" y="835"/>
                      <a:pt x="2836" y="1"/>
                      <a:pt x="1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2070;p59">
                <a:extLst>
                  <a:ext uri="{FF2B5EF4-FFF2-40B4-BE49-F238E27FC236}">
                    <a16:creationId xmlns:a16="http://schemas.microsoft.com/office/drawing/2014/main" id="{A24AA0BB-DC6D-4518-BCC3-1D2EFBACA426}"/>
                  </a:ext>
                </a:extLst>
              </p:cNvPr>
              <p:cNvSpPr/>
              <p:nvPr/>
            </p:nvSpPr>
            <p:spPr>
              <a:xfrm rot="10800000">
                <a:off x="4905608" y="1762746"/>
                <a:ext cx="834416" cy="605059"/>
              </a:xfrm>
              <a:custGeom>
                <a:avLst/>
                <a:gdLst/>
                <a:ahLst/>
                <a:cxnLst/>
                <a:rect l="l" t="t" r="r" b="b"/>
                <a:pathLst>
                  <a:path w="44066" h="22017" fill="none" extrusionOk="0">
                    <a:moveTo>
                      <a:pt x="44065" y="1"/>
                    </a:moveTo>
                    <a:cubicBezTo>
                      <a:pt x="44065" y="12176"/>
                      <a:pt x="34191" y="22016"/>
                      <a:pt x="22049" y="22016"/>
                    </a:cubicBezTo>
                    <a:cubicBezTo>
                      <a:pt x="9874" y="22016"/>
                      <a:pt x="0" y="12176"/>
                      <a:pt x="0" y="1"/>
                    </a:cubicBezTo>
                  </a:path>
                </a:pathLst>
              </a:custGeom>
              <a:noFill/>
              <a:ln w="19050" cap="rnd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2073;p59">
                <a:extLst>
                  <a:ext uri="{FF2B5EF4-FFF2-40B4-BE49-F238E27FC236}">
                    <a16:creationId xmlns:a16="http://schemas.microsoft.com/office/drawing/2014/main" id="{709566B5-5CF6-4CFD-93E5-8E7A5FD56429}"/>
                  </a:ext>
                </a:extLst>
              </p:cNvPr>
              <p:cNvSpPr/>
              <p:nvPr/>
            </p:nvSpPr>
            <p:spPr>
              <a:xfrm rot="10800000">
                <a:off x="4836663" y="2337110"/>
                <a:ext cx="159037" cy="159009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3671" extrusionOk="0">
                    <a:moveTo>
                      <a:pt x="1835" y="1"/>
                    </a:moveTo>
                    <a:cubicBezTo>
                      <a:pt x="835" y="1"/>
                      <a:pt x="1" y="835"/>
                      <a:pt x="1" y="1836"/>
                    </a:cubicBezTo>
                    <a:cubicBezTo>
                      <a:pt x="1" y="2870"/>
                      <a:pt x="835" y="3670"/>
                      <a:pt x="1835" y="3670"/>
                    </a:cubicBezTo>
                    <a:cubicBezTo>
                      <a:pt x="2869" y="3670"/>
                      <a:pt x="3670" y="2870"/>
                      <a:pt x="3670" y="1836"/>
                    </a:cubicBezTo>
                    <a:cubicBezTo>
                      <a:pt x="3670" y="835"/>
                      <a:pt x="2836" y="1"/>
                      <a:pt x="18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8" name="Google Shape;2061;p59">
              <a:extLst>
                <a:ext uri="{FF2B5EF4-FFF2-40B4-BE49-F238E27FC236}">
                  <a16:creationId xmlns:a16="http://schemas.microsoft.com/office/drawing/2014/main" id="{9C117DA9-1112-4A43-8063-70B21C470745}"/>
                </a:ext>
              </a:extLst>
            </p:cNvPr>
            <p:cNvSpPr/>
            <p:nvPr/>
          </p:nvSpPr>
          <p:spPr>
            <a:xfrm rot="5400000">
              <a:off x="1899538" y="1774040"/>
              <a:ext cx="877106" cy="75710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85601">
                <a:alpha val="33000"/>
              </a:srgb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2061;p59">
              <a:extLst>
                <a:ext uri="{FF2B5EF4-FFF2-40B4-BE49-F238E27FC236}">
                  <a16:creationId xmlns:a16="http://schemas.microsoft.com/office/drawing/2014/main" id="{BA59ABDA-5E67-4D50-A768-A78CC2551393}"/>
                </a:ext>
              </a:extLst>
            </p:cNvPr>
            <p:cNvSpPr/>
            <p:nvPr/>
          </p:nvSpPr>
          <p:spPr>
            <a:xfrm rot="5400000">
              <a:off x="3474799" y="2203237"/>
              <a:ext cx="877106" cy="75710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85601">
                <a:alpha val="33000"/>
              </a:srgb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2061;p59">
              <a:extLst>
                <a:ext uri="{FF2B5EF4-FFF2-40B4-BE49-F238E27FC236}">
                  <a16:creationId xmlns:a16="http://schemas.microsoft.com/office/drawing/2014/main" id="{D0F789BA-0572-4F8F-AE9D-422D548D34ED}"/>
                </a:ext>
              </a:extLst>
            </p:cNvPr>
            <p:cNvSpPr/>
            <p:nvPr/>
          </p:nvSpPr>
          <p:spPr>
            <a:xfrm rot="5400000">
              <a:off x="4991038" y="1685458"/>
              <a:ext cx="877106" cy="75710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85601">
                <a:alpha val="33000"/>
              </a:srgb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2061;p59">
              <a:extLst>
                <a:ext uri="{FF2B5EF4-FFF2-40B4-BE49-F238E27FC236}">
                  <a16:creationId xmlns:a16="http://schemas.microsoft.com/office/drawing/2014/main" id="{66E4D216-E8D9-4C48-92DF-7B29C0DD5A83}"/>
                </a:ext>
              </a:extLst>
            </p:cNvPr>
            <p:cNvSpPr/>
            <p:nvPr/>
          </p:nvSpPr>
          <p:spPr>
            <a:xfrm rot="5400000">
              <a:off x="7095047" y="3180980"/>
              <a:ext cx="877106" cy="757109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rgbClr val="A85601">
                <a:alpha val="33000"/>
              </a:srgbClr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2067;p59">
              <a:extLst>
                <a:ext uri="{FF2B5EF4-FFF2-40B4-BE49-F238E27FC236}">
                  <a16:creationId xmlns:a16="http://schemas.microsoft.com/office/drawing/2014/main" id="{0F1BD537-16EA-4E64-9961-59EFDCDB1B32}"/>
                </a:ext>
              </a:extLst>
            </p:cNvPr>
            <p:cNvSpPr txBox="1"/>
            <p:nvPr/>
          </p:nvSpPr>
          <p:spPr>
            <a:xfrm>
              <a:off x="6470337" y="3949002"/>
              <a:ext cx="1920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lvl="0" algn="ctr"/>
              <a:r>
                <a:rPr lang="pt-BR" dirty="0">
                  <a:solidFill>
                    <a:schemeClr val="dk1"/>
                  </a:solidFill>
                  <a:latin typeface="Montserrat Black"/>
                  <a:ea typeface="Montserrat Black"/>
                  <a:cs typeface="Montserrat Black"/>
                  <a:sym typeface="Montserrat Black"/>
                </a:rPr>
                <a:t> Dashboard </a:t>
              </a:r>
              <a:endParaRPr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endParaRPr>
            </a:p>
          </p:txBody>
        </p:sp>
        <p:sp>
          <p:nvSpPr>
            <p:cNvPr id="103" name="Google Shape;2079;p59">
              <a:extLst>
                <a:ext uri="{FF2B5EF4-FFF2-40B4-BE49-F238E27FC236}">
                  <a16:creationId xmlns:a16="http://schemas.microsoft.com/office/drawing/2014/main" id="{3F48B832-4A21-4FAC-8B98-99FF689F5681}"/>
                </a:ext>
              </a:extLst>
            </p:cNvPr>
            <p:cNvSpPr txBox="1"/>
            <p:nvPr/>
          </p:nvSpPr>
          <p:spPr>
            <a:xfrm>
              <a:off x="4885157" y="4139887"/>
              <a:ext cx="3840480" cy="16376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lvl="0"/>
              <a:endParaRPr lang="pt-BR"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“Sugestões IA” → recomendações automáticas.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“Alertas Inteligentes” → quedas de desempenho.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pt-BR" sz="10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 painel passa a se comportar como um assistente de decisão.</a:t>
              </a:r>
              <a:endParaRPr sz="10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5" name="Google Shape;2460;p64">
            <a:extLst>
              <a:ext uri="{FF2B5EF4-FFF2-40B4-BE49-F238E27FC236}">
                <a16:creationId xmlns:a16="http://schemas.microsoft.com/office/drawing/2014/main" id="{61281A31-4E07-40D0-B092-E788B0F03B77}"/>
              </a:ext>
            </a:extLst>
          </p:cNvPr>
          <p:cNvSpPr/>
          <p:nvPr/>
        </p:nvSpPr>
        <p:spPr>
          <a:xfrm>
            <a:off x="4111736" y="2319846"/>
            <a:ext cx="455153" cy="536645"/>
          </a:xfrm>
          <a:custGeom>
            <a:avLst/>
            <a:gdLst/>
            <a:ahLst/>
            <a:cxnLst/>
            <a:rect l="l" t="t" r="r" b="b"/>
            <a:pathLst>
              <a:path w="15393" h="18149" extrusionOk="0">
                <a:moveTo>
                  <a:pt x="11924" y="2067"/>
                </a:moveTo>
                <a:cubicBezTo>
                  <a:pt x="12131" y="2067"/>
                  <a:pt x="12299" y="2234"/>
                  <a:pt x="12299" y="2439"/>
                </a:cubicBezTo>
                <a:cubicBezTo>
                  <a:pt x="12299" y="2643"/>
                  <a:pt x="12131" y="2810"/>
                  <a:pt x="11924" y="2810"/>
                </a:cubicBezTo>
                <a:cubicBezTo>
                  <a:pt x="11718" y="2810"/>
                  <a:pt x="11550" y="2643"/>
                  <a:pt x="11550" y="2439"/>
                </a:cubicBezTo>
                <a:cubicBezTo>
                  <a:pt x="11550" y="2234"/>
                  <a:pt x="11718" y="2067"/>
                  <a:pt x="11924" y="2067"/>
                </a:cubicBezTo>
                <a:close/>
                <a:moveTo>
                  <a:pt x="14486" y="2561"/>
                </a:moveTo>
                <a:cubicBezTo>
                  <a:pt x="14693" y="2561"/>
                  <a:pt x="14861" y="2727"/>
                  <a:pt x="14861" y="2932"/>
                </a:cubicBezTo>
                <a:cubicBezTo>
                  <a:pt x="14861" y="3137"/>
                  <a:pt x="14693" y="3303"/>
                  <a:pt x="14486" y="3303"/>
                </a:cubicBezTo>
                <a:cubicBezTo>
                  <a:pt x="14280" y="3303"/>
                  <a:pt x="14111" y="3137"/>
                  <a:pt x="14111" y="2932"/>
                </a:cubicBezTo>
                <a:cubicBezTo>
                  <a:pt x="14111" y="2727"/>
                  <a:pt x="14280" y="2561"/>
                  <a:pt x="14486" y="2561"/>
                </a:cubicBezTo>
                <a:close/>
                <a:moveTo>
                  <a:pt x="11967" y="8060"/>
                </a:moveTo>
                <a:cubicBezTo>
                  <a:pt x="12173" y="8060"/>
                  <a:pt x="12340" y="8226"/>
                  <a:pt x="12340" y="8431"/>
                </a:cubicBezTo>
                <a:cubicBezTo>
                  <a:pt x="12340" y="8636"/>
                  <a:pt x="12173" y="8802"/>
                  <a:pt x="11967" y="8802"/>
                </a:cubicBezTo>
                <a:cubicBezTo>
                  <a:pt x="11759" y="8802"/>
                  <a:pt x="11592" y="8636"/>
                  <a:pt x="11592" y="8431"/>
                </a:cubicBezTo>
                <a:cubicBezTo>
                  <a:pt x="11592" y="8226"/>
                  <a:pt x="11759" y="8060"/>
                  <a:pt x="11967" y="8060"/>
                </a:cubicBezTo>
                <a:close/>
                <a:moveTo>
                  <a:pt x="14073" y="10526"/>
                </a:moveTo>
                <a:cubicBezTo>
                  <a:pt x="14280" y="10526"/>
                  <a:pt x="14448" y="10693"/>
                  <a:pt x="14448" y="10898"/>
                </a:cubicBezTo>
                <a:cubicBezTo>
                  <a:pt x="14448" y="11102"/>
                  <a:pt x="14280" y="11269"/>
                  <a:pt x="14073" y="11269"/>
                </a:cubicBezTo>
                <a:cubicBezTo>
                  <a:pt x="13867" y="11269"/>
                  <a:pt x="13699" y="11102"/>
                  <a:pt x="13699" y="10898"/>
                </a:cubicBezTo>
                <a:cubicBezTo>
                  <a:pt x="13699" y="10693"/>
                  <a:pt x="13867" y="10526"/>
                  <a:pt x="14073" y="10526"/>
                </a:cubicBezTo>
                <a:close/>
                <a:moveTo>
                  <a:pt x="13619" y="12838"/>
                </a:moveTo>
                <a:cubicBezTo>
                  <a:pt x="13825" y="12838"/>
                  <a:pt x="13993" y="13006"/>
                  <a:pt x="13993" y="13210"/>
                </a:cubicBezTo>
                <a:cubicBezTo>
                  <a:pt x="13993" y="13416"/>
                  <a:pt x="13825" y="13582"/>
                  <a:pt x="13619" y="13582"/>
                </a:cubicBezTo>
                <a:cubicBezTo>
                  <a:pt x="13412" y="13582"/>
                  <a:pt x="13244" y="13416"/>
                  <a:pt x="13244" y="13210"/>
                </a:cubicBezTo>
                <a:cubicBezTo>
                  <a:pt x="13244" y="13006"/>
                  <a:pt x="13412" y="12838"/>
                  <a:pt x="13619" y="12838"/>
                </a:cubicBezTo>
                <a:close/>
                <a:moveTo>
                  <a:pt x="13371" y="16210"/>
                </a:moveTo>
                <a:cubicBezTo>
                  <a:pt x="13577" y="16210"/>
                  <a:pt x="13745" y="16377"/>
                  <a:pt x="13745" y="16582"/>
                </a:cubicBezTo>
                <a:cubicBezTo>
                  <a:pt x="13745" y="16786"/>
                  <a:pt x="13577" y="16953"/>
                  <a:pt x="13371" y="16953"/>
                </a:cubicBezTo>
                <a:cubicBezTo>
                  <a:pt x="13165" y="16953"/>
                  <a:pt x="12996" y="16786"/>
                  <a:pt x="12996" y="16582"/>
                </a:cubicBezTo>
                <a:cubicBezTo>
                  <a:pt x="12996" y="16377"/>
                  <a:pt x="13165" y="16210"/>
                  <a:pt x="13371" y="16210"/>
                </a:cubicBezTo>
                <a:close/>
                <a:moveTo>
                  <a:pt x="8299" y="0"/>
                </a:moveTo>
                <a:cubicBezTo>
                  <a:pt x="7455" y="0"/>
                  <a:pt x="6697" y="492"/>
                  <a:pt x="6352" y="1245"/>
                </a:cubicBezTo>
                <a:cubicBezTo>
                  <a:pt x="6299" y="1240"/>
                  <a:pt x="6246" y="1238"/>
                  <a:pt x="6193" y="1238"/>
                </a:cubicBezTo>
                <a:cubicBezTo>
                  <a:pt x="4966" y="1238"/>
                  <a:pt x="3964" y="2219"/>
                  <a:pt x="3935" y="3435"/>
                </a:cubicBezTo>
                <a:cubicBezTo>
                  <a:pt x="3830" y="3419"/>
                  <a:pt x="3722" y="3411"/>
                  <a:pt x="3615" y="3411"/>
                </a:cubicBezTo>
                <a:cubicBezTo>
                  <a:pt x="2370" y="3411"/>
                  <a:pt x="1356" y="4420"/>
                  <a:pt x="1356" y="5660"/>
                </a:cubicBezTo>
                <a:cubicBezTo>
                  <a:pt x="1356" y="5933"/>
                  <a:pt x="1403" y="6195"/>
                  <a:pt x="1498" y="6446"/>
                </a:cubicBezTo>
                <a:cubicBezTo>
                  <a:pt x="569" y="6997"/>
                  <a:pt x="1" y="7983"/>
                  <a:pt x="1" y="9074"/>
                </a:cubicBezTo>
                <a:cubicBezTo>
                  <a:pt x="1" y="9661"/>
                  <a:pt x="168" y="10231"/>
                  <a:pt x="483" y="10721"/>
                </a:cubicBezTo>
                <a:cubicBezTo>
                  <a:pt x="744" y="11127"/>
                  <a:pt x="1094" y="11464"/>
                  <a:pt x="1507" y="11708"/>
                </a:cubicBezTo>
                <a:cubicBezTo>
                  <a:pt x="1408" y="11965"/>
                  <a:pt x="1356" y="12239"/>
                  <a:pt x="1356" y="12515"/>
                </a:cubicBezTo>
                <a:cubicBezTo>
                  <a:pt x="1356" y="13062"/>
                  <a:pt x="1555" y="13590"/>
                  <a:pt x="1919" y="14001"/>
                </a:cubicBezTo>
                <a:cubicBezTo>
                  <a:pt x="1971" y="14060"/>
                  <a:pt x="2044" y="14090"/>
                  <a:pt x="2118" y="14090"/>
                </a:cubicBezTo>
                <a:cubicBezTo>
                  <a:pt x="2180" y="14090"/>
                  <a:pt x="2243" y="14068"/>
                  <a:pt x="2294" y="14023"/>
                </a:cubicBezTo>
                <a:cubicBezTo>
                  <a:pt x="2404" y="13926"/>
                  <a:pt x="2415" y="13758"/>
                  <a:pt x="2317" y="13649"/>
                </a:cubicBezTo>
                <a:cubicBezTo>
                  <a:pt x="2040" y="13335"/>
                  <a:pt x="1888" y="12933"/>
                  <a:pt x="1888" y="12515"/>
                </a:cubicBezTo>
                <a:cubicBezTo>
                  <a:pt x="1888" y="12234"/>
                  <a:pt x="1954" y="11966"/>
                  <a:pt x="2085" y="11718"/>
                </a:cubicBezTo>
                <a:cubicBezTo>
                  <a:pt x="2241" y="11423"/>
                  <a:pt x="2484" y="11172"/>
                  <a:pt x="2791" y="11006"/>
                </a:cubicBezTo>
                <a:cubicBezTo>
                  <a:pt x="2919" y="10936"/>
                  <a:pt x="2967" y="10775"/>
                  <a:pt x="2897" y="10645"/>
                </a:cubicBezTo>
                <a:cubicBezTo>
                  <a:pt x="2849" y="10557"/>
                  <a:pt x="2758" y="10507"/>
                  <a:pt x="2663" y="10507"/>
                </a:cubicBezTo>
                <a:cubicBezTo>
                  <a:pt x="2621" y="10507"/>
                  <a:pt x="2577" y="10517"/>
                  <a:pt x="2537" y="10539"/>
                </a:cubicBezTo>
                <a:cubicBezTo>
                  <a:pt x="2220" y="10711"/>
                  <a:pt x="1955" y="10952"/>
                  <a:pt x="1757" y="11238"/>
                </a:cubicBezTo>
                <a:cubicBezTo>
                  <a:pt x="997" y="10780"/>
                  <a:pt x="533" y="9972"/>
                  <a:pt x="533" y="9074"/>
                </a:cubicBezTo>
                <a:cubicBezTo>
                  <a:pt x="533" y="8115"/>
                  <a:pt x="1065" y="7255"/>
                  <a:pt x="1922" y="6820"/>
                </a:cubicBezTo>
                <a:cubicBezTo>
                  <a:pt x="1922" y="6820"/>
                  <a:pt x="2419" y="6544"/>
                  <a:pt x="3077" y="6544"/>
                </a:cubicBezTo>
                <a:cubicBezTo>
                  <a:pt x="3225" y="6544"/>
                  <a:pt x="3343" y="6424"/>
                  <a:pt x="3343" y="6278"/>
                </a:cubicBezTo>
                <a:cubicBezTo>
                  <a:pt x="3343" y="6131"/>
                  <a:pt x="3224" y="6013"/>
                  <a:pt x="3077" y="6013"/>
                </a:cubicBezTo>
                <a:cubicBezTo>
                  <a:pt x="2691" y="6013"/>
                  <a:pt x="2321" y="6084"/>
                  <a:pt x="1980" y="6214"/>
                </a:cubicBezTo>
                <a:cubicBezTo>
                  <a:pt x="1920" y="6036"/>
                  <a:pt x="1888" y="5852"/>
                  <a:pt x="1888" y="5661"/>
                </a:cubicBezTo>
                <a:cubicBezTo>
                  <a:pt x="1888" y="4714"/>
                  <a:pt x="2662" y="3943"/>
                  <a:pt x="3615" y="3943"/>
                </a:cubicBezTo>
                <a:cubicBezTo>
                  <a:pt x="3794" y="3943"/>
                  <a:pt x="3971" y="3971"/>
                  <a:pt x="4141" y="4025"/>
                </a:cubicBezTo>
                <a:cubicBezTo>
                  <a:pt x="4167" y="4033"/>
                  <a:pt x="4194" y="4037"/>
                  <a:pt x="4221" y="4037"/>
                </a:cubicBezTo>
                <a:cubicBezTo>
                  <a:pt x="4283" y="4037"/>
                  <a:pt x="4344" y="4015"/>
                  <a:pt x="4393" y="3974"/>
                </a:cubicBezTo>
                <a:cubicBezTo>
                  <a:pt x="4463" y="3915"/>
                  <a:pt x="4498" y="3824"/>
                  <a:pt x="4485" y="3733"/>
                </a:cubicBezTo>
                <a:cubicBezTo>
                  <a:pt x="4472" y="3651"/>
                  <a:pt x="4467" y="3568"/>
                  <a:pt x="4467" y="3487"/>
                </a:cubicBezTo>
                <a:cubicBezTo>
                  <a:pt x="4467" y="2540"/>
                  <a:pt x="5241" y="1770"/>
                  <a:pt x="6193" y="1770"/>
                </a:cubicBezTo>
                <a:cubicBezTo>
                  <a:pt x="6287" y="1770"/>
                  <a:pt x="6383" y="1778"/>
                  <a:pt x="6478" y="1794"/>
                </a:cubicBezTo>
                <a:cubicBezTo>
                  <a:pt x="7295" y="1929"/>
                  <a:pt x="7920" y="2637"/>
                  <a:pt x="7920" y="3487"/>
                </a:cubicBezTo>
                <a:cubicBezTo>
                  <a:pt x="7920" y="3635"/>
                  <a:pt x="8039" y="3753"/>
                  <a:pt x="8186" y="3753"/>
                </a:cubicBezTo>
                <a:cubicBezTo>
                  <a:pt x="8333" y="3753"/>
                  <a:pt x="8452" y="3634"/>
                  <a:pt x="8452" y="3487"/>
                </a:cubicBezTo>
                <a:cubicBezTo>
                  <a:pt x="8452" y="2491"/>
                  <a:pt x="7798" y="1645"/>
                  <a:pt x="6894" y="1350"/>
                </a:cubicBezTo>
                <a:cubicBezTo>
                  <a:pt x="7176" y="851"/>
                  <a:pt x="7709" y="532"/>
                  <a:pt x="8299" y="532"/>
                </a:cubicBezTo>
                <a:cubicBezTo>
                  <a:pt x="9187" y="532"/>
                  <a:pt x="9910" y="1250"/>
                  <a:pt x="9910" y="2133"/>
                </a:cubicBezTo>
                <a:lnTo>
                  <a:pt x="9910" y="2162"/>
                </a:lnTo>
                <a:lnTo>
                  <a:pt x="9399" y="2162"/>
                </a:lnTo>
                <a:cubicBezTo>
                  <a:pt x="9251" y="2162"/>
                  <a:pt x="9133" y="2281"/>
                  <a:pt x="9133" y="2428"/>
                </a:cubicBezTo>
                <a:cubicBezTo>
                  <a:pt x="9133" y="2575"/>
                  <a:pt x="9251" y="2694"/>
                  <a:pt x="9399" y="2694"/>
                </a:cubicBezTo>
                <a:lnTo>
                  <a:pt x="9910" y="2694"/>
                </a:lnTo>
                <a:lnTo>
                  <a:pt x="9910" y="4464"/>
                </a:lnTo>
                <a:lnTo>
                  <a:pt x="7759" y="4464"/>
                </a:lnTo>
                <a:cubicBezTo>
                  <a:pt x="7273" y="4464"/>
                  <a:pt x="6877" y="4071"/>
                  <a:pt x="6877" y="3588"/>
                </a:cubicBezTo>
                <a:cubicBezTo>
                  <a:pt x="6877" y="3441"/>
                  <a:pt x="6758" y="3322"/>
                  <a:pt x="6611" y="3322"/>
                </a:cubicBezTo>
                <a:cubicBezTo>
                  <a:pt x="6464" y="3322"/>
                  <a:pt x="6345" y="3441"/>
                  <a:pt x="6345" y="3588"/>
                </a:cubicBezTo>
                <a:cubicBezTo>
                  <a:pt x="6345" y="4365"/>
                  <a:pt x="6980" y="4996"/>
                  <a:pt x="7760" y="4996"/>
                </a:cubicBezTo>
                <a:lnTo>
                  <a:pt x="9910" y="4996"/>
                </a:lnTo>
                <a:lnTo>
                  <a:pt x="9910" y="9472"/>
                </a:lnTo>
                <a:lnTo>
                  <a:pt x="5597" y="9472"/>
                </a:lnTo>
                <a:cubicBezTo>
                  <a:pt x="5450" y="9472"/>
                  <a:pt x="5331" y="9591"/>
                  <a:pt x="5331" y="9738"/>
                </a:cubicBezTo>
                <a:cubicBezTo>
                  <a:pt x="5331" y="9885"/>
                  <a:pt x="5450" y="10004"/>
                  <a:pt x="5597" y="10004"/>
                </a:cubicBezTo>
                <a:lnTo>
                  <a:pt x="9910" y="10004"/>
                </a:lnTo>
                <a:lnTo>
                  <a:pt x="9910" y="13654"/>
                </a:lnTo>
                <a:lnTo>
                  <a:pt x="9088" y="13654"/>
                </a:lnTo>
                <a:cubicBezTo>
                  <a:pt x="8338" y="13654"/>
                  <a:pt x="7727" y="14262"/>
                  <a:pt x="7727" y="15009"/>
                </a:cubicBezTo>
                <a:cubicBezTo>
                  <a:pt x="7727" y="15156"/>
                  <a:pt x="7846" y="15275"/>
                  <a:pt x="7993" y="15275"/>
                </a:cubicBezTo>
                <a:cubicBezTo>
                  <a:pt x="8140" y="15275"/>
                  <a:pt x="8259" y="15156"/>
                  <a:pt x="8259" y="15009"/>
                </a:cubicBezTo>
                <a:cubicBezTo>
                  <a:pt x="8259" y="14555"/>
                  <a:pt x="8631" y="14186"/>
                  <a:pt x="9088" y="14186"/>
                </a:cubicBezTo>
                <a:lnTo>
                  <a:pt x="9909" y="14186"/>
                </a:lnTo>
                <a:lnTo>
                  <a:pt x="9909" y="16016"/>
                </a:lnTo>
                <a:cubicBezTo>
                  <a:pt x="9909" y="16058"/>
                  <a:pt x="9907" y="16099"/>
                  <a:pt x="9904" y="16141"/>
                </a:cubicBezTo>
                <a:lnTo>
                  <a:pt x="9398" y="16141"/>
                </a:lnTo>
                <a:cubicBezTo>
                  <a:pt x="9251" y="16141"/>
                  <a:pt x="9133" y="16260"/>
                  <a:pt x="9133" y="16406"/>
                </a:cubicBezTo>
                <a:cubicBezTo>
                  <a:pt x="9133" y="16553"/>
                  <a:pt x="9251" y="16672"/>
                  <a:pt x="9398" y="16672"/>
                </a:cubicBezTo>
                <a:lnTo>
                  <a:pt x="9767" y="16672"/>
                </a:lnTo>
                <a:cubicBezTo>
                  <a:pt x="9515" y="17229"/>
                  <a:pt x="8952" y="17618"/>
                  <a:pt x="8299" y="17618"/>
                </a:cubicBezTo>
                <a:cubicBezTo>
                  <a:pt x="7713" y="17618"/>
                  <a:pt x="7181" y="17302"/>
                  <a:pt x="6899" y="16807"/>
                </a:cubicBezTo>
                <a:cubicBezTo>
                  <a:pt x="7220" y="16702"/>
                  <a:pt x="7516" y="16526"/>
                  <a:pt x="7765" y="16285"/>
                </a:cubicBezTo>
                <a:cubicBezTo>
                  <a:pt x="7871" y="16184"/>
                  <a:pt x="7873" y="16015"/>
                  <a:pt x="7771" y="15909"/>
                </a:cubicBezTo>
                <a:cubicBezTo>
                  <a:pt x="7719" y="15855"/>
                  <a:pt x="7650" y="15828"/>
                  <a:pt x="7580" y="15828"/>
                </a:cubicBezTo>
                <a:cubicBezTo>
                  <a:pt x="7513" y="15828"/>
                  <a:pt x="7447" y="15853"/>
                  <a:pt x="7395" y="15902"/>
                </a:cubicBezTo>
                <a:cubicBezTo>
                  <a:pt x="7142" y="16148"/>
                  <a:pt x="6825" y="16306"/>
                  <a:pt x="6482" y="16363"/>
                </a:cubicBezTo>
                <a:cubicBezTo>
                  <a:pt x="6385" y="16379"/>
                  <a:pt x="6288" y="16387"/>
                  <a:pt x="6193" y="16387"/>
                </a:cubicBezTo>
                <a:cubicBezTo>
                  <a:pt x="5241" y="16387"/>
                  <a:pt x="4466" y="15617"/>
                  <a:pt x="4466" y="14670"/>
                </a:cubicBezTo>
                <a:cubicBezTo>
                  <a:pt x="4466" y="14647"/>
                  <a:pt x="4468" y="14621"/>
                  <a:pt x="4469" y="14596"/>
                </a:cubicBezTo>
                <a:cubicBezTo>
                  <a:pt x="4684" y="14509"/>
                  <a:pt x="4885" y="14389"/>
                  <a:pt x="5065" y="14239"/>
                </a:cubicBezTo>
                <a:cubicBezTo>
                  <a:pt x="5178" y="14145"/>
                  <a:pt x="5193" y="13977"/>
                  <a:pt x="5099" y="13864"/>
                </a:cubicBezTo>
                <a:cubicBezTo>
                  <a:pt x="5046" y="13802"/>
                  <a:pt x="4972" y="13771"/>
                  <a:pt x="4897" y="13771"/>
                </a:cubicBezTo>
                <a:cubicBezTo>
                  <a:pt x="4837" y="13771"/>
                  <a:pt x="4775" y="13791"/>
                  <a:pt x="4724" y="13831"/>
                </a:cubicBezTo>
                <a:cubicBezTo>
                  <a:pt x="4286" y="14176"/>
                  <a:pt x="3858" y="14232"/>
                  <a:pt x="3606" y="14232"/>
                </a:cubicBezTo>
                <a:cubicBezTo>
                  <a:pt x="3551" y="14232"/>
                  <a:pt x="3505" y="14230"/>
                  <a:pt x="3468" y="14227"/>
                </a:cubicBezTo>
                <a:cubicBezTo>
                  <a:pt x="3461" y="14226"/>
                  <a:pt x="3453" y="14226"/>
                  <a:pt x="3446" y="14226"/>
                </a:cubicBezTo>
                <a:cubicBezTo>
                  <a:pt x="3308" y="14226"/>
                  <a:pt x="3192" y="14331"/>
                  <a:pt x="3182" y="14469"/>
                </a:cubicBezTo>
                <a:cubicBezTo>
                  <a:pt x="3169" y="14616"/>
                  <a:pt x="3278" y="14744"/>
                  <a:pt x="3424" y="14756"/>
                </a:cubicBezTo>
                <a:cubicBezTo>
                  <a:pt x="3487" y="14761"/>
                  <a:pt x="3551" y="14764"/>
                  <a:pt x="3614" y="14764"/>
                </a:cubicBezTo>
                <a:cubicBezTo>
                  <a:pt x="3722" y="14764"/>
                  <a:pt x="3829" y="14757"/>
                  <a:pt x="3935" y="14741"/>
                </a:cubicBezTo>
                <a:cubicBezTo>
                  <a:pt x="3973" y="15949"/>
                  <a:pt x="4971" y="16919"/>
                  <a:pt x="6193" y="16919"/>
                </a:cubicBezTo>
                <a:cubicBezTo>
                  <a:pt x="6247" y="16919"/>
                  <a:pt x="6301" y="16917"/>
                  <a:pt x="6355" y="16913"/>
                </a:cubicBezTo>
                <a:cubicBezTo>
                  <a:pt x="6703" y="17660"/>
                  <a:pt x="7459" y="18149"/>
                  <a:pt x="8299" y="18149"/>
                </a:cubicBezTo>
                <a:cubicBezTo>
                  <a:pt x="9480" y="18149"/>
                  <a:pt x="10441" y="17193"/>
                  <a:pt x="10441" y="16016"/>
                </a:cubicBezTo>
                <a:lnTo>
                  <a:pt x="10441" y="15429"/>
                </a:lnTo>
                <a:lnTo>
                  <a:pt x="11850" y="15429"/>
                </a:lnTo>
                <a:cubicBezTo>
                  <a:pt x="11879" y="15430"/>
                  <a:pt x="11945" y="15457"/>
                  <a:pt x="11965" y="15476"/>
                </a:cubicBezTo>
                <a:lnTo>
                  <a:pt x="12600" y="16108"/>
                </a:lnTo>
                <a:cubicBezTo>
                  <a:pt x="12514" y="16245"/>
                  <a:pt x="12464" y="16407"/>
                  <a:pt x="12464" y="16582"/>
                </a:cubicBezTo>
                <a:cubicBezTo>
                  <a:pt x="12464" y="17080"/>
                  <a:pt x="12871" y="17485"/>
                  <a:pt x="13370" y="17485"/>
                </a:cubicBezTo>
                <a:cubicBezTo>
                  <a:pt x="13870" y="17485"/>
                  <a:pt x="14277" y="17080"/>
                  <a:pt x="14277" y="16582"/>
                </a:cubicBezTo>
                <a:cubicBezTo>
                  <a:pt x="14277" y="16084"/>
                  <a:pt x="13870" y="15678"/>
                  <a:pt x="13370" y="15678"/>
                </a:cubicBezTo>
                <a:cubicBezTo>
                  <a:pt x="13239" y="15678"/>
                  <a:pt x="13114" y="15707"/>
                  <a:pt x="13001" y="15758"/>
                </a:cubicBezTo>
                <a:lnTo>
                  <a:pt x="12340" y="15099"/>
                </a:lnTo>
                <a:cubicBezTo>
                  <a:pt x="12221" y="14980"/>
                  <a:pt x="12019" y="14897"/>
                  <a:pt x="11850" y="14897"/>
                </a:cubicBezTo>
                <a:lnTo>
                  <a:pt x="10442" y="14897"/>
                </a:lnTo>
                <a:lnTo>
                  <a:pt x="10442" y="13476"/>
                </a:lnTo>
                <a:lnTo>
                  <a:pt x="12753" y="13476"/>
                </a:lnTo>
                <a:cubicBezTo>
                  <a:pt x="12867" y="13845"/>
                  <a:pt x="13212" y="14114"/>
                  <a:pt x="13619" y="14114"/>
                </a:cubicBezTo>
                <a:cubicBezTo>
                  <a:pt x="14119" y="14114"/>
                  <a:pt x="14525" y="13708"/>
                  <a:pt x="14525" y="13210"/>
                </a:cubicBezTo>
                <a:cubicBezTo>
                  <a:pt x="14525" y="12712"/>
                  <a:pt x="14119" y="12308"/>
                  <a:pt x="13619" y="12308"/>
                </a:cubicBezTo>
                <a:cubicBezTo>
                  <a:pt x="13212" y="12308"/>
                  <a:pt x="12867" y="12576"/>
                  <a:pt x="12753" y="12944"/>
                </a:cubicBezTo>
                <a:lnTo>
                  <a:pt x="10442" y="12944"/>
                </a:lnTo>
                <a:lnTo>
                  <a:pt x="10442" y="11164"/>
                </a:lnTo>
                <a:lnTo>
                  <a:pt x="13207" y="11164"/>
                </a:lnTo>
                <a:cubicBezTo>
                  <a:pt x="13321" y="11532"/>
                  <a:pt x="13667" y="11801"/>
                  <a:pt x="14073" y="11801"/>
                </a:cubicBezTo>
                <a:cubicBezTo>
                  <a:pt x="14573" y="11801"/>
                  <a:pt x="14980" y="11396"/>
                  <a:pt x="14980" y="10898"/>
                </a:cubicBezTo>
                <a:cubicBezTo>
                  <a:pt x="14980" y="10400"/>
                  <a:pt x="14572" y="9994"/>
                  <a:pt x="14073" y="9994"/>
                </a:cubicBezTo>
                <a:cubicBezTo>
                  <a:pt x="13667" y="9994"/>
                  <a:pt x="13321" y="10263"/>
                  <a:pt x="13207" y="10632"/>
                </a:cubicBezTo>
                <a:lnTo>
                  <a:pt x="10442" y="10632"/>
                </a:lnTo>
                <a:lnTo>
                  <a:pt x="10442" y="8697"/>
                </a:lnTo>
                <a:lnTo>
                  <a:pt x="11100" y="8697"/>
                </a:lnTo>
                <a:cubicBezTo>
                  <a:pt x="11214" y="9065"/>
                  <a:pt x="11559" y="9334"/>
                  <a:pt x="11967" y="9334"/>
                </a:cubicBezTo>
                <a:cubicBezTo>
                  <a:pt x="12466" y="9334"/>
                  <a:pt x="12872" y="8929"/>
                  <a:pt x="12872" y="8431"/>
                </a:cubicBezTo>
                <a:cubicBezTo>
                  <a:pt x="12872" y="7933"/>
                  <a:pt x="12466" y="7528"/>
                  <a:pt x="11967" y="7528"/>
                </a:cubicBezTo>
                <a:cubicBezTo>
                  <a:pt x="11559" y="7528"/>
                  <a:pt x="11214" y="7796"/>
                  <a:pt x="11100" y="8165"/>
                </a:cubicBezTo>
                <a:lnTo>
                  <a:pt x="10442" y="8165"/>
                </a:lnTo>
                <a:lnTo>
                  <a:pt x="10442" y="6631"/>
                </a:lnTo>
                <a:lnTo>
                  <a:pt x="13338" y="6631"/>
                </a:lnTo>
                <a:cubicBezTo>
                  <a:pt x="13367" y="6632"/>
                  <a:pt x="13433" y="6659"/>
                  <a:pt x="13453" y="6679"/>
                </a:cubicBezTo>
                <a:lnTo>
                  <a:pt x="13999" y="7222"/>
                </a:lnTo>
                <a:cubicBezTo>
                  <a:pt x="14052" y="7274"/>
                  <a:pt x="14120" y="7299"/>
                  <a:pt x="14187" y="7299"/>
                </a:cubicBezTo>
                <a:cubicBezTo>
                  <a:pt x="14255" y="7299"/>
                  <a:pt x="14324" y="7274"/>
                  <a:pt x="14375" y="7221"/>
                </a:cubicBezTo>
                <a:cubicBezTo>
                  <a:pt x="14479" y="7117"/>
                  <a:pt x="14479" y="6949"/>
                  <a:pt x="14374" y="6845"/>
                </a:cubicBezTo>
                <a:lnTo>
                  <a:pt x="13828" y="6302"/>
                </a:lnTo>
                <a:cubicBezTo>
                  <a:pt x="13709" y="6182"/>
                  <a:pt x="13508" y="6099"/>
                  <a:pt x="13338" y="6099"/>
                </a:cubicBezTo>
                <a:lnTo>
                  <a:pt x="10442" y="6099"/>
                </a:lnTo>
                <a:lnTo>
                  <a:pt x="10442" y="4996"/>
                </a:lnTo>
                <a:lnTo>
                  <a:pt x="12636" y="4996"/>
                </a:lnTo>
                <a:cubicBezTo>
                  <a:pt x="12804" y="4996"/>
                  <a:pt x="13007" y="4913"/>
                  <a:pt x="13126" y="4794"/>
                </a:cubicBezTo>
                <a:lnTo>
                  <a:pt x="14153" y="3771"/>
                </a:lnTo>
                <a:cubicBezTo>
                  <a:pt x="14256" y="3812"/>
                  <a:pt x="14369" y="3835"/>
                  <a:pt x="14486" y="3835"/>
                </a:cubicBezTo>
                <a:cubicBezTo>
                  <a:pt x="14986" y="3835"/>
                  <a:pt x="15393" y="3429"/>
                  <a:pt x="15393" y="2931"/>
                </a:cubicBezTo>
                <a:cubicBezTo>
                  <a:pt x="15393" y="2433"/>
                  <a:pt x="14986" y="2029"/>
                  <a:pt x="14486" y="2029"/>
                </a:cubicBezTo>
                <a:cubicBezTo>
                  <a:pt x="13987" y="2029"/>
                  <a:pt x="13581" y="2433"/>
                  <a:pt x="13581" y="2931"/>
                </a:cubicBezTo>
                <a:cubicBezTo>
                  <a:pt x="13581" y="3119"/>
                  <a:pt x="13637" y="3293"/>
                  <a:pt x="13736" y="3438"/>
                </a:cubicBezTo>
                <a:lnTo>
                  <a:pt x="12751" y="4416"/>
                </a:lnTo>
                <a:cubicBezTo>
                  <a:pt x="12730" y="4437"/>
                  <a:pt x="12665" y="4464"/>
                  <a:pt x="12636" y="4464"/>
                </a:cubicBezTo>
                <a:lnTo>
                  <a:pt x="10442" y="4464"/>
                </a:lnTo>
                <a:lnTo>
                  <a:pt x="10442" y="2705"/>
                </a:lnTo>
                <a:lnTo>
                  <a:pt x="11059" y="2705"/>
                </a:lnTo>
                <a:cubicBezTo>
                  <a:pt x="11173" y="3073"/>
                  <a:pt x="11518" y="3342"/>
                  <a:pt x="11924" y="3342"/>
                </a:cubicBezTo>
                <a:cubicBezTo>
                  <a:pt x="12424" y="3342"/>
                  <a:pt x="12831" y="2937"/>
                  <a:pt x="12831" y="2439"/>
                </a:cubicBezTo>
                <a:cubicBezTo>
                  <a:pt x="12831" y="1941"/>
                  <a:pt x="12424" y="1535"/>
                  <a:pt x="11924" y="1535"/>
                </a:cubicBezTo>
                <a:cubicBezTo>
                  <a:pt x="11518" y="1535"/>
                  <a:pt x="11173" y="1804"/>
                  <a:pt x="11059" y="2173"/>
                </a:cubicBezTo>
                <a:lnTo>
                  <a:pt x="10441" y="2173"/>
                </a:lnTo>
                <a:lnTo>
                  <a:pt x="10441" y="2133"/>
                </a:lnTo>
                <a:cubicBezTo>
                  <a:pt x="10441" y="956"/>
                  <a:pt x="9481" y="0"/>
                  <a:pt x="82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6" name="Google Shape;1331;p39">
            <a:extLst>
              <a:ext uri="{FF2B5EF4-FFF2-40B4-BE49-F238E27FC236}">
                <a16:creationId xmlns:a16="http://schemas.microsoft.com/office/drawing/2014/main" id="{61F75345-2EBF-44C6-BE69-39C75F061A35}"/>
              </a:ext>
            </a:extLst>
          </p:cNvPr>
          <p:cNvGrpSpPr/>
          <p:nvPr/>
        </p:nvGrpSpPr>
        <p:grpSpPr>
          <a:xfrm>
            <a:off x="2587561" y="1807673"/>
            <a:ext cx="531542" cy="602023"/>
            <a:chOff x="4020665" y="1431080"/>
            <a:chExt cx="531542" cy="602023"/>
          </a:xfrm>
        </p:grpSpPr>
        <p:sp>
          <p:nvSpPr>
            <p:cNvPr id="107" name="Google Shape;1332;p39">
              <a:extLst>
                <a:ext uri="{FF2B5EF4-FFF2-40B4-BE49-F238E27FC236}">
                  <a16:creationId xmlns:a16="http://schemas.microsoft.com/office/drawing/2014/main" id="{CDB4DDE1-B72C-4DF9-90BA-BFAE02B16355}"/>
                </a:ext>
              </a:extLst>
            </p:cNvPr>
            <p:cNvSpPr/>
            <p:nvPr/>
          </p:nvSpPr>
          <p:spPr>
            <a:xfrm>
              <a:off x="4094363" y="1495524"/>
              <a:ext cx="457844" cy="537579"/>
            </a:xfrm>
            <a:custGeom>
              <a:avLst/>
              <a:gdLst/>
              <a:ahLst/>
              <a:cxnLst/>
              <a:rect l="l" t="t" r="r" b="b"/>
              <a:pathLst>
                <a:path w="13804" h="16208" extrusionOk="0">
                  <a:moveTo>
                    <a:pt x="10670" y="532"/>
                  </a:moveTo>
                  <a:lnTo>
                    <a:pt x="10670" y="973"/>
                  </a:lnTo>
                  <a:cubicBezTo>
                    <a:pt x="10670" y="1181"/>
                    <a:pt x="10810" y="1383"/>
                    <a:pt x="11006" y="1455"/>
                  </a:cubicBezTo>
                  <a:lnTo>
                    <a:pt x="11230" y="1549"/>
                  </a:lnTo>
                  <a:cubicBezTo>
                    <a:pt x="11294" y="1579"/>
                    <a:pt x="11367" y="1594"/>
                    <a:pt x="11441" y="1594"/>
                  </a:cubicBezTo>
                  <a:cubicBezTo>
                    <a:pt x="11582" y="1594"/>
                    <a:pt x="11717" y="1540"/>
                    <a:pt x="11810" y="1446"/>
                  </a:cubicBezTo>
                  <a:lnTo>
                    <a:pt x="12117" y="1137"/>
                  </a:lnTo>
                  <a:lnTo>
                    <a:pt x="12674" y="1697"/>
                  </a:lnTo>
                  <a:lnTo>
                    <a:pt x="12364" y="2009"/>
                  </a:lnTo>
                  <a:cubicBezTo>
                    <a:pt x="12217" y="2157"/>
                    <a:pt x="12175" y="2399"/>
                    <a:pt x="12262" y="2588"/>
                  </a:cubicBezTo>
                  <a:lnTo>
                    <a:pt x="12355" y="2815"/>
                  </a:lnTo>
                  <a:cubicBezTo>
                    <a:pt x="12426" y="3012"/>
                    <a:pt x="12628" y="3154"/>
                    <a:pt x="12838" y="3154"/>
                  </a:cubicBezTo>
                  <a:lnTo>
                    <a:pt x="13271" y="3154"/>
                  </a:lnTo>
                  <a:lnTo>
                    <a:pt x="13271" y="3948"/>
                  </a:lnTo>
                  <a:lnTo>
                    <a:pt x="12838" y="3948"/>
                  </a:lnTo>
                  <a:cubicBezTo>
                    <a:pt x="12629" y="3948"/>
                    <a:pt x="12426" y="4090"/>
                    <a:pt x="12355" y="4287"/>
                  </a:cubicBezTo>
                  <a:lnTo>
                    <a:pt x="12262" y="4514"/>
                  </a:lnTo>
                  <a:cubicBezTo>
                    <a:pt x="12175" y="4703"/>
                    <a:pt x="12217" y="4945"/>
                    <a:pt x="12364" y="5093"/>
                  </a:cubicBezTo>
                  <a:lnTo>
                    <a:pt x="12674" y="5405"/>
                  </a:lnTo>
                  <a:lnTo>
                    <a:pt x="12117" y="5966"/>
                  </a:lnTo>
                  <a:lnTo>
                    <a:pt x="11810" y="5656"/>
                  </a:lnTo>
                  <a:cubicBezTo>
                    <a:pt x="11717" y="5562"/>
                    <a:pt x="11582" y="5508"/>
                    <a:pt x="11441" y="5508"/>
                  </a:cubicBezTo>
                  <a:cubicBezTo>
                    <a:pt x="11367" y="5508"/>
                    <a:pt x="11294" y="5523"/>
                    <a:pt x="11230" y="5553"/>
                  </a:cubicBezTo>
                  <a:lnTo>
                    <a:pt x="11006" y="5647"/>
                  </a:lnTo>
                  <a:cubicBezTo>
                    <a:pt x="10811" y="5718"/>
                    <a:pt x="10670" y="5921"/>
                    <a:pt x="10670" y="6129"/>
                  </a:cubicBezTo>
                  <a:lnTo>
                    <a:pt x="10670" y="6570"/>
                  </a:lnTo>
                  <a:lnTo>
                    <a:pt x="9885" y="6570"/>
                  </a:lnTo>
                  <a:lnTo>
                    <a:pt x="9885" y="6129"/>
                  </a:lnTo>
                  <a:cubicBezTo>
                    <a:pt x="9885" y="5921"/>
                    <a:pt x="9745" y="5718"/>
                    <a:pt x="9548" y="5647"/>
                  </a:cubicBezTo>
                  <a:lnTo>
                    <a:pt x="9325" y="5553"/>
                  </a:lnTo>
                  <a:cubicBezTo>
                    <a:pt x="9261" y="5523"/>
                    <a:pt x="9189" y="5508"/>
                    <a:pt x="9114" y="5508"/>
                  </a:cubicBezTo>
                  <a:cubicBezTo>
                    <a:pt x="8972" y="5508"/>
                    <a:pt x="8838" y="5562"/>
                    <a:pt x="8745" y="5656"/>
                  </a:cubicBezTo>
                  <a:lnTo>
                    <a:pt x="8438" y="5966"/>
                  </a:lnTo>
                  <a:lnTo>
                    <a:pt x="7882" y="5405"/>
                  </a:lnTo>
                  <a:lnTo>
                    <a:pt x="8191" y="5093"/>
                  </a:lnTo>
                  <a:cubicBezTo>
                    <a:pt x="8338" y="4945"/>
                    <a:pt x="8380" y="4703"/>
                    <a:pt x="8293" y="4513"/>
                  </a:cubicBezTo>
                  <a:lnTo>
                    <a:pt x="8200" y="4287"/>
                  </a:lnTo>
                  <a:cubicBezTo>
                    <a:pt x="8129" y="4090"/>
                    <a:pt x="7927" y="3948"/>
                    <a:pt x="7717" y="3948"/>
                  </a:cubicBezTo>
                  <a:lnTo>
                    <a:pt x="7283" y="3948"/>
                  </a:lnTo>
                  <a:lnTo>
                    <a:pt x="7283" y="3154"/>
                  </a:lnTo>
                  <a:lnTo>
                    <a:pt x="7717" y="3154"/>
                  </a:lnTo>
                  <a:cubicBezTo>
                    <a:pt x="7927" y="3154"/>
                    <a:pt x="8129" y="3012"/>
                    <a:pt x="8200" y="2815"/>
                  </a:cubicBezTo>
                  <a:lnTo>
                    <a:pt x="8293" y="2588"/>
                  </a:lnTo>
                  <a:cubicBezTo>
                    <a:pt x="8380" y="2399"/>
                    <a:pt x="8338" y="2157"/>
                    <a:pt x="8191" y="2009"/>
                  </a:cubicBezTo>
                  <a:lnTo>
                    <a:pt x="7881" y="1697"/>
                  </a:lnTo>
                  <a:lnTo>
                    <a:pt x="8438" y="1136"/>
                  </a:lnTo>
                  <a:lnTo>
                    <a:pt x="8745" y="1446"/>
                  </a:lnTo>
                  <a:cubicBezTo>
                    <a:pt x="8838" y="1540"/>
                    <a:pt x="8972" y="1594"/>
                    <a:pt x="9114" y="1594"/>
                  </a:cubicBezTo>
                  <a:cubicBezTo>
                    <a:pt x="9188" y="1594"/>
                    <a:pt x="9261" y="1579"/>
                    <a:pt x="9325" y="1549"/>
                  </a:cubicBezTo>
                  <a:lnTo>
                    <a:pt x="9548" y="1455"/>
                  </a:lnTo>
                  <a:cubicBezTo>
                    <a:pt x="9744" y="1383"/>
                    <a:pt x="9885" y="1181"/>
                    <a:pt x="9885" y="973"/>
                  </a:cubicBezTo>
                  <a:lnTo>
                    <a:pt x="9885" y="532"/>
                  </a:lnTo>
                  <a:close/>
                  <a:moveTo>
                    <a:pt x="4565" y="7569"/>
                  </a:moveTo>
                  <a:lnTo>
                    <a:pt x="4919" y="7925"/>
                  </a:lnTo>
                  <a:lnTo>
                    <a:pt x="4559" y="8288"/>
                  </a:lnTo>
                  <a:lnTo>
                    <a:pt x="4204" y="7931"/>
                  </a:lnTo>
                  <a:lnTo>
                    <a:pt x="4565" y="7569"/>
                  </a:lnTo>
                  <a:close/>
                  <a:moveTo>
                    <a:pt x="8369" y="8852"/>
                  </a:moveTo>
                  <a:lnTo>
                    <a:pt x="8369" y="9367"/>
                  </a:lnTo>
                  <a:lnTo>
                    <a:pt x="7870" y="9367"/>
                  </a:lnTo>
                  <a:lnTo>
                    <a:pt x="7870" y="8852"/>
                  </a:lnTo>
                  <a:close/>
                  <a:moveTo>
                    <a:pt x="5045" y="9926"/>
                  </a:moveTo>
                  <a:lnTo>
                    <a:pt x="5045" y="10441"/>
                  </a:lnTo>
                  <a:lnTo>
                    <a:pt x="4546" y="10441"/>
                  </a:lnTo>
                  <a:lnTo>
                    <a:pt x="4546" y="9926"/>
                  </a:lnTo>
                  <a:close/>
                  <a:moveTo>
                    <a:pt x="8185" y="13407"/>
                  </a:moveTo>
                  <a:cubicBezTo>
                    <a:pt x="8233" y="13407"/>
                    <a:pt x="8273" y="13448"/>
                    <a:pt x="8273" y="13495"/>
                  </a:cubicBezTo>
                  <a:lnTo>
                    <a:pt x="8273" y="14072"/>
                  </a:lnTo>
                  <a:cubicBezTo>
                    <a:pt x="8273" y="14120"/>
                    <a:pt x="8233" y="14160"/>
                    <a:pt x="8185" y="14160"/>
                  </a:cubicBezTo>
                  <a:lnTo>
                    <a:pt x="3845" y="14160"/>
                  </a:lnTo>
                  <a:cubicBezTo>
                    <a:pt x="3797" y="14160"/>
                    <a:pt x="3756" y="14120"/>
                    <a:pt x="3756" y="14072"/>
                  </a:cubicBezTo>
                  <a:lnTo>
                    <a:pt x="3756" y="13495"/>
                  </a:lnTo>
                  <a:cubicBezTo>
                    <a:pt x="3756" y="13448"/>
                    <a:pt x="3797" y="13407"/>
                    <a:pt x="3845" y="13407"/>
                  </a:cubicBezTo>
                  <a:close/>
                  <a:moveTo>
                    <a:pt x="7265" y="14692"/>
                  </a:moveTo>
                  <a:lnTo>
                    <a:pt x="7265" y="14887"/>
                  </a:lnTo>
                  <a:lnTo>
                    <a:pt x="4764" y="14887"/>
                  </a:lnTo>
                  <a:lnTo>
                    <a:pt x="4764" y="14692"/>
                  </a:lnTo>
                  <a:close/>
                  <a:moveTo>
                    <a:pt x="7265" y="15419"/>
                  </a:moveTo>
                  <a:lnTo>
                    <a:pt x="7265" y="15626"/>
                  </a:lnTo>
                  <a:cubicBezTo>
                    <a:pt x="7265" y="15653"/>
                    <a:pt x="7242" y="15676"/>
                    <a:pt x="7217" y="15676"/>
                  </a:cubicBezTo>
                  <a:lnTo>
                    <a:pt x="4812" y="15676"/>
                  </a:lnTo>
                  <a:cubicBezTo>
                    <a:pt x="4786" y="15676"/>
                    <a:pt x="4764" y="15653"/>
                    <a:pt x="4764" y="15626"/>
                  </a:cubicBezTo>
                  <a:lnTo>
                    <a:pt x="4764" y="15419"/>
                  </a:lnTo>
                  <a:close/>
                  <a:moveTo>
                    <a:pt x="9797" y="0"/>
                  </a:moveTo>
                  <a:cubicBezTo>
                    <a:pt x="9553" y="0"/>
                    <a:pt x="9353" y="199"/>
                    <a:pt x="9353" y="443"/>
                  </a:cubicBezTo>
                  <a:lnTo>
                    <a:pt x="9353" y="960"/>
                  </a:lnTo>
                  <a:lnTo>
                    <a:pt x="9353" y="962"/>
                  </a:lnTo>
                  <a:cubicBezTo>
                    <a:pt x="9352" y="962"/>
                    <a:pt x="9351" y="963"/>
                    <a:pt x="9350" y="963"/>
                  </a:cubicBezTo>
                  <a:lnTo>
                    <a:pt x="9115" y="1060"/>
                  </a:lnTo>
                  <a:cubicBezTo>
                    <a:pt x="9114" y="1061"/>
                    <a:pt x="9113" y="1061"/>
                    <a:pt x="9112" y="1061"/>
                  </a:cubicBezTo>
                  <a:lnTo>
                    <a:pt x="8752" y="698"/>
                  </a:lnTo>
                  <a:cubicBezTo>
                    <a:pt x="8668" y="613"/>
                    <a:pt x="8557" y="567"/>
                    <a:pt x="8438" y="567"/>
                  </a:cubicBezTo>
                  <a:cubicBezTo>
                    <a:pt x="8322" y="567"/>
                    <a:pt x="8213" y="612"/>
                    <a:pt x="8130" y="693"/>
                  </a:cubicBezTo>
                  <a:cubicBezTo>
                    <a:pt x="7471" y="443"/>
                    <a:pt x="6759" y="305"/>
                    <a:pt x="6014" y="305"/>
                  </a:cubicBezTo>
                  <a:cubicBezTo>
                    <a:pt x="2698" y="305"/>
                    <a:pt x="1" y="3023"/>
                    <a:pt x="1" y="6363"/>
                  </a:cubicBezTo>
                  <a:cubicBezTo>
                    <a:pt x="1" y="7600"/>
                    <a:pt x="368" y="8791"/>
                    <a:pt x="1066" y="9805"/>
                  </a:cubicBezTo>
                  <a:cubicBezTo>
                    <a:pt x="1711" y="10746"/>
                    <a:pt x="2595" y="11476"/>
                    <a:pt x="3631" y="11927"/>
                  </a:cubicBezTo>
                  <a:lnTo>
                    <a:pt x="3631" y="12914"/>
                  </a:lnTo>
                  <a:cubicBezTo>
                    <a:pt x="3394" y="13001"/>
                    <a:pt x="3224" y="13228"/>
                    <a:pt x="3224" y="13495"/>
                  </a:cubicBezTo>
                  <a:lnTo>
                    <a:pt x="3224" y="14072"/>
                  </a:lnTo>
                  <a:cubicBezTo>
                    <a:pt x="3224" y="14414"/>
                    <a:pt x="3502" y="14692"/>
                    <a:pt x="3845" y="14692"/>
                  </a:cubicBezTo>
                  <a:lnTo>
                    <a:pt x="4232" y="14692"/>
                  </a:lnTo>
                  <a:lnTo>
                    <a:pt x="4232" y="15625"/>
                  </a:lnTo>
                  <a:cubicBezTo>
                    <a:pt x="4232" y="15947"/>
                    <a:pt x="4493" y="16208"/>
                    <a:pt x="4812" y="16208"/>
                  </a:cubicBezTo>
                  <a:lnTo>
                    <a:pt x="7217" y="16208"/>
                  </a:lnTo>
                  <a:cubicBezTo>
                    <a:pt x="7537" y="16208"/>
                    <a:pt x="7797" y="15947"/>
                    <a:pt x="7797" y="15625"/>
                  </a:cubicBezTo>
                  <a:lnTo>
                    <a:pt x="7797" y="14692"/>
                  </a:lnTo>
                  <a:lnTo>
                    <a:pt x="8185" y="14692"/>
                  </a:lnTo>
                  <a:cubicBezTo>
                    <a:pt x="8527" y="14692"/>
                    <a:pt x="8805" y="14414"/>
                    <a:pt x="8805" y="14072"/>
                  </a:cubicBezTo>
                  <a:lnTo>
                    <a:pt x="8805" y="13495"/>
                  </a:lnTo>
                  <a:cubicBezTo>
                    <a:pt x="8805" y="13228"/>
                    <a:pt x="8635" y="13001"/>
                    <a:pt x="8399" y="12914"/>
                  </a:cubicBezTo>
                  <a:lnTo>
                    <a:pt x="8399" y="11927"/>
                  </a:lnTo>
                  <a:cubicBezTo>
                    <a:pt x="9745" y="11341"/>
                    <a:pt x="10827" y="10289"/>
                    <a:pt x="11455" y="8946"/>
                  </a:cubicBezTo>
                  <a:cubicBezTo>
                    <a:pt x="11518" y="8814"/>
                    <a:pt x="11460" y="8656"/>
                    <a:pt x="11328" y="8593"/>
                  </a:cubicBezTo>
                  <a:cubicBezTo>
                    <a:pt x="11291" y="8576"/>
                    <a:pt x="11253" y="8568"/>
                    <a:pt x="11215" y="8568"/>
                  </a:cubicBezTo>
                  <a:cubicBezTo>
                    <a:pt x="11115" y="8568"/>
                    <a:pt x="11019" y="8625"/>
                    <a:pt x="10974" y="8722"/>
                  </a:cubicBezTo>
                  <a:cubicBezTo>
                    <a:pt x="10434" y="9875"/>
                    <a:pt x="9527" y="10793"/>
                    <a:pt x="8398" y="11341"/>
                  </a:cubicBezTo>
                  <a:lnTo>
                    <a:pt x="8398" y="9899"/>
                  </a:lnTo>
                  <a:lnTo>
                    <a:pt x="8457" y="9899"/>
                  </a:lnTo>
                  <a:cubicBezTo>
                    <a:pt x="8701" y="9899"/>
                    <a:pt x="8901" y="9700"/>
                    <a:pt x="8901" y="9457"/>
                  </a:cubicBezTo>
                  <a:lnTo>
                    <a:pt x="8901" y="8764"/>
                  </a:lnTo>
                  <a:cubicBezTo>
                    <a:pt x="8901" y="8519"/>
                    <a:pt x="8701" y="8320"/>
                    <a:pt x="8457" y="8320"/>
                  </a:cubicBezTo>
                  <a:lnTo>
                    <a:pt x="7781" y="8320"/>
                  </a:lnTo>
                  <a:cubicBezTo>
                    <a:pt x="7537" y="8320"/>
                    <a:pt x="7338" y="8519"/>
                    <a:pt x="7338" y="8764"/>
                  </a:cubicBezTo>
                  <a:lnTo>
                    <a:pt x="7338" y="9457"/>
                  </a:lnTo>
                  <a:cubicBezTo>
                    <a:pt x="7338" y="9700"/>
                    <a:pt x="7537" y="9899"/>
                    <a:pt x="7781" y="9899"/>
                  </a:cubicBezTo>
                  <a:lnTo>
                    <a:pt x="7866" y="9899"/>
                  </a:lnTo>
                  <a:lnTo>
                    <a:pt x="7866" y="12875"/>
                  </a:lnTo>
                  <a:lnTo>
                    <a:pt x="7479" y="12875"/>
                  </a:lnTo>
                  <a:lnTo>
                    <a:pt x="7479" y="10836"/>
                  </a:lnTo>
                  <a:cubicBezTo>
                    <a:pt x="7479" y="10666"/>
                    <a:pt x="7395" y="10465"/>
                    <a:pt x="7277" y="10345"/>
                  </a:cubicBezTo>
                  <a:lnTo>
                    <a:pt x="5271" y="8324"/>
                  </a:lnTo>
                  <a:lnTo>
                    <a:pt x="5357" y="8238"/>
                  </a:lnTo>
                  <a:cubicBezTo>
                    <a:pt x="5528" y="8066"/>
                    <a:pt x="5528" y="7784"/>
                    <a:pt x="5357" y="7612"/>
                  </a:cubicBezTo>
                  <a:lnTo>
                    <a:pt x="4878" y="7129"/>
                  </a:lnTo>
                  <a:cubicBezTo>
                    <a:pt x="4795" y="7045"/>
                    <a:pt x="4683" y="6999"/>
                    <a:pt x="4565" y="6999"/>
                  </a:cubicBezTo>
                  <a:cubicBezTo>
                    <a:pt x="4446" y="6999"/>
                    <a:pt x="4334" y="7045"/>
                    <a:pt x="4250" y="7129"/>
                  </a:cubicBezTo>
                  <a:lnTo>
                    <a:pt x="3766" y="7618"/>
                  </a:lnTo>
                  <a:cubicBezTo>
                    <a:pt x="3594" y="7790"/>
                    <a:pt x="3594" y="8072"/>
                    <a:pt x="3766" y="8244"/>
                  </a:cubicBezTo>
                  <a:lnTo>
                    <a:pt x="4244" y="8727"/>
                  </a:lnTo>
                  <a:cubicBezTo>
                    <a:pt x="4329" y="8811"/>
                    <a:pt x="4439" y="8857"/>
                    <a:pt x="4559" y="8857"/>
                  </a:cubicBezTo>
                  <a:cubicBezTo>
                    <a:pt x="4677" y="8857"/>
                    <a:pt x="4789" y="8811"/>
                    <a:pt x="4872" y="8727"/>
                  </a:cubicBezTo>
                  <a:lnTo>
                    <a:pt x="4897" y="8701"/>
                  </a:lnTo>
                  <a:lnTo>
                    <a:pt x="6899" y="10720"/>
                  </a:lnTo>
                  <a:cubicBezTo>
                    <a:pt x="6919" y="10739"/>
                    <a:pt x="6947" y="10807"/>
                    <a:pt x="6947" y="10836"/>
                  </a:cubicBezTo>
                  <a:lnTo>
                    <a:pt x="6947" y="12875"/>
                  </a:lnTo>
                  <a:lnTo>
                    <a:pt x="6397" y="12875"/>
                  </a:lnTo>
                  <a:lnTo>
                    <a:pt x="6397" y="10642"/>
                  </a:lnTo>
                  <a:cubicBezTo>
                    <a:pt x="6397" y="10495"/>
                    <a:pt x="6278" y="10376"/>
                    <a:pt x="6131" y="10376"/>
                  </a:cubicBezTo>
                  <a:cubicBezTo>
                    <a:pt x="5985" y="10376"/>
                    <a:pt x="5866" y="10495"/>
                    <a:pt x="5866" y="10642"/>
                  </a:cubicBezTo>
                  <a:lnTo>
                    <a:pt x="5866" y="12875"/>
                  </a:lnTo>
                  <a:lnTo>
                    <a:pt x="5062" y="12875"/>
                  </a:lnTo>
                  <a:lnTo>
                    <a:pt x="5062" y="10973"/>
                  </a:lnTo>
                  <a:lnTo>
                    <a:pt x="5133" y="10973"/>
                  </a:lnTo>
                  <a:cubicBezTo>
                    <a:pt x="5378" y="10973"/>
                    <a:pt x="5577" y="10774"/>
                    <a:pt x="5577" y="10530"/>
                  </a:cubicBezTo>
                  <a:lnTo>
                    <a:pt x="5577" y="9838"/>
                  </a:lnTo>
                  <a:cubicBezTo>
                    <a:pt x="5577" y="9593"/>
                    <a:pt x="5378" y="9394"/>
                    <a:pt x="5133" y="9394"/>
                  </a:cubicBezTo>
                  <a:lnTo>
                    <a:pt x="4458" y="9394"/>
                  </a:lnTo>
                  <a:cubicBezTo>
                    <a:pt x="4214" y="9394"/>
                    <a:pt x="4014" y="9592"/>
                    <a:pt x="4014" y="9838"/>
                  </a:cubicBezTo>
                  <a:lnTo>
                    <a:pt x="4014" y="10530"/>
                  </a:lnTo>
                  <a:cubicBezTo>
                    <a:pt x="4014" y="10774"/>
                    <a:pt x="4214" y="10973"/>
                    <a:pt x="4458" y="10973"/>
                  </a:cubicBezTo>
                  <a:lnTo>
                    <a:pt x="4530" y="10973"/>
                  </a:lnTo>
                  <a:lnTo>
                    <a:pt x="4530" y="12875"/>
                  </a:lnTo>
                  <a:lnTo>
                    <a:pt x="4162" y="12875"/>
                  </a:lnTo>
                  <a:lnTo>
                    <a:pt x="4162" y="11749"/>
                  </a:lnTo>
                  <a:cubicBezTo>
                    <a:pt x="4162" y="11641"/>
                    <a:pt x="4096" y="11543"/>
                    <a:pt x="3995" y="11503"/>
                  </a:cubicBezTo>
                  <a:cubicBezTo>
                    <a:pt x="2986" y="11100"/>
                    <a:pt x="2124" y="10409"/>
                    <a:pt x="1503" y="9504"/>
                  </a:cubicBezTo>
                  <a:cubicBezTo>
                    <a:pt x="867" y="8579"/>
                    <a:pt x="532" y="7493"/>
                    <a:pt x="532" y="6363"/>
                  </a:cubicBezTo>
                  <a:cubicBezTo>
                    <a:pt x="532" y="3316"/>
                    <a:pt x="2991" y="837"/>
                    <a:pt x="6014" y="837"/>
                  </a:cubicBezTo>
                  <a:cubicBezTo>
                    <a:pt x="6608" y="837"/>
                    <a:pt x="7180" y="933"/>
                    <a:pt x="7715" y="1109"/>
                  </a:cubicBezTo>
                  <a:lnTo>
                    <a:pt x="7443" y="1383"/>
                  </a:lnTo>
                  <a:cubicBezTo>
                    <a:pt x="7272" y="1557"/>
                    <a:pt x="7272" y="1837"/>
                    <a:pt x="7443" y="2010"/>
                  </a:cubicBezTo>
                  <a:lnTo>
                    <a:pt x="7805" y="2375"/>
                  </a:lnTo>
                  <a:lnTo>
                    <a:pt x="7805" y="2376"/>
                  </a:lnTo>
                  <a:cubicBezTo>
                    <a:pt x="7805" y="2377"/>
                    <a:pt x="7804" y="2379"/>
                    <a:pt x="7803" y="2380"/>
                  </a:cubicBezTo>
                  <a:lnTo>
                    <a:pt x="7705" y="2620"/>
                  </a:lnTo>
                  <a:cubicBezTo>
                    <a:pt x="7705" y="2621"/>
                    <a:pt x="7704" y="2622"/>
                    <a:pt x="7704" y="2623"/>
                  </a:cubicBezTo>
                  <a:lnTo>
                    <a:pt x="7194" y="2623"/>
                  </a:lnTo>
                  <a:cubicBezTo>
                    <a:pt x="6950" y="2623"/>
                    <a:pt x="6752" y="2821"/>
                    <a:pt x="6752" y="3065"/>
                  </a:cubicBezTo>
                  <a:lnTo>
                    <a:pt x="6752" y="4037"/>
                  </a:lnTo>
                  <a:cubicBezTo>
                    <a:pt x="6752" y="4281"/>
                    <a:pt x="6950" y="4480"/>
                    <a:pt x="7194" y="4480"/>
                  </a:cubicBezTo>
                  <a:lnTo>
                    <a:pt x="7704" y="4480"/>
                  </a:lnTo>
                  <a:cubicBezTo>
                    <a:pt x="7705" y="4481"/>
                    <a:pt x="7705" y="4481"/>
                    <a:pt x="7705" y="4482"/>
                  </a:cubicBezTo>
                  <a:lnTo>
                    <a:pt x="7803" y="4721"/>
                  </a:lnTo>
                  <a:cubicBezTo>
                    <a:pt x="7804" y="4722"/>
                    <a:pt x="7805" y="4725"/>
                    <a:pt x="7805" y="4726"/>
                  </a:cubicBezTo>
                  <a:lnTo>
                    <a:pt x="7805" y="4727"/>
                  </a:lnTo>
                  <a:lnTo>
                    <a:pt x="7443" y="5092"/>
                  </a:lnTo>
                  <a:cubicBezTo>
                    <a:pt x="7272" y="5265"/>
                    <a:pt x="7271" y="5546"/>
                    <a:pt x="7443" y="5718"/>
                  </a:cubicBezTo>
                  <a:lnTo>
                    <a:pt x="8123" y="6404"/>
                  </a:lnTo>
                  <a:cubicBezTo>
                    <a:pt x="8208" y="6488"/>
                    <a:pt x="8318" y="6535"/>
                    <a:pt x="8438" y="6535"/>
                  </a:cubicBezTo>
                  <a:cubicBezTo>
                    <a:pt x="8556" y="6535"/>
                    <a:pt x="8668" y="6488"/>
                    <a:pt x="8751" y="6404"/>
                  </a:cubicBezTo>
                  <a:lnTo>
                    <a:pt x="9112" y="6041"/>
                  </a:lnTo>
                  <a:cubicBezTo>
                    <a:pt x="9113" y="6041"/>
                    <a:pt x="9113" y="6041"/>
                    <a:pt x="9114" y="6042"/>
                  </a:cubicBezTo>
                  <a:lnTo>
                    <a:pt x="9349" y="6139"/>
                  </a:lnTo>
                  <a:cubicBezTo>
                    <a:pt x="9350" y="6140"/>
                    <a:pt x="9352" y="6140"/>
                    <a:pt x="9353" y="6141"/>
                  </a:cubicBezTo>
                  <a:lnTo>
                    <a:pt x="9353" y="6659"/>
                  </a:lnTo>
                  <a:cubicBezTo>
                    <a:pt x="9353" y="6903"/>
                    <a:pt x="9552" y="7101"/>
                    <a:pt x="9796" y="7101"/>
                  </a:cubicBezTo>
                  <a:lnTo>
                    <a:pt x="10758" y="7101"/>
                  </a:lnTo>
                  <a:cubicBezTo>
                    <a:pt x="11002" y="7101"/>
                    <a:pt x="11201" y="6903"/>
                    <a:pt x="11201" y="6659"/>
                  </a:cubicBezTo>
                  <a:lnTo>
                    <a:pt x="11201" y="6141"/>
                  </a:lnTo>
                  <a:lnTo>
                    <a:pt x="11202" y="6141"/>
                  </a:lnTo>
                  <a:cubicBezTo>
                    <a:pt x="11203" y="6140"/>
                    <a:pt x="11204" y="6140"/>
                    <a:pt x="11205" y="6139"/>
                  </a:cubicBezTo>
                  <a:lnTo>
                    <a:pt x="11440" y="6042"/>
                  </a:lnTo>
                  <a:cubicBezTo>
                    <a:pt x="11441" y="6041"/>
                    <a:pt x="11442" y="6041"/>
                    <a:pt x="11443" y="6041"/>
                  </a:cubicBezTo>
                  <a:lnTo>
                    <a:pt x="11489" y="6087"/>
                  </a:lnTo>
                  <a:cubicBezTo>
                    <a:pt x="11494" y="6178"/>
                    <a:pt x="11496" y="6271"/>
                    <a:pt x="11496" y="6363"/>
                  </a:cubicBezTo>
                  <a:cubicBezTo>
                    <a:pt x="11496" y="6609"/>
                    <a:pt x="11480" y="6856"/>
                    <a:pt x="11448" y="7098"/>
                  </a:cubicBezTo>
                  <a:cubicBezTo>
                    <a:pt x="11428" y="7243"/>
                    <a:pt x="11531" y="7377"/>
                    <a:pt x="11677" y="7396"/>
                  </a:cubicBezTo>
                  <a:cubicBezTo>
                    <a:pt x="11689" y="7398"/>
                    <a:pt x="11701" y="7398"/>
                    <a:pt x="11712" y="7398"/>
                  </a:cubicBezTo>
                  <a:cubicBezTo>
                    <a:pt x="11844" y="7398"/>
                    <a:pt x="11958" y="7301"/>
                    <a:pt x="11976" y="7167"/>
                  </a:cubicBezTo>
                  <a:cubicBezTo>
                    <a:pt x="12003" y="6956"/>
                    <a:pt x="12020" y="6740"/>
                    <a:pt x="12025" y="6525"/>
                  </a:cubicBezTo>
                  <a:cubicBezTo>
                    <a:pt x="12055" y="6532"/>
                    <a:pt x="12086" y="6535"/>
                    <a:pt x="12117" y="6535"/>
                  </a:cubicBezTo>
                  <a:cubicBezTo>
                    <a:pt x="12235" y="6535"/>
                    <a:pt x="12347" y="6488"/>
                    <a:pt x="12431" y="6404"/>
                  </a:cubicBezTo>
                  <a:lnTo>
                    <a:pt x="13111" y="5718"/>
                  </a:lnTo>
                  <a:cubicBezTo>
                    <a:pt x="13283" y="5546"/>
                    <a:pt x="13283" y="5265"/>
                    <a:pt x="13111" y="5092"/>
                  </a:cubicBezTo>
                  <a:lnTo>
                    <a:pt x="12749" y="4727"/>
                  </a:lnTo>
                  <a:cubicBezTo>
                    <a:pt x="12749" y="4727"/>
                    <a:pt x="12749" y="4727"/>
                    <a:pt x="12749" y="4726"/>
                  </a:cubicBezTo>
                  <a:cubicBezTo>
                    <a:pt x="12750" y="4725"/>
                    <a:pt x="12750" y="4723"/>
                    <a:pt x="12751" y="4721"/>
                  </a:cubicBezTo>
                  <a:lnTo>
                    <a:pt x="12848" y="4482"/>
                  </a:lnTo>
                  <a:cubicBezTo>
                    <a:pt x="12849" y="4482"/>
                    <a:pt x="12849" y="4481"/>
                    <a:pt x="12849" y="4480"/>
                  </a:cubicBezTo>
                  <a:lnTo>
                    <a:pt x="13360" y="4480"/>
                  </a:lnTo>
                  <a:cubicBezTo>
                    <a:pt x="13604" y="4480"/>
                    <a:pt x="13803" y="4281"/>
                    <a:pt x="13803" y="4037"/>
                  </a:cubicBezTo>
                  <a:lnTo>
                    <a:pt x="13803" y="3065"/>
                  </a:lnTo>
                  <a:cubicBezTo>
                    <a:pt x="13803" y="2821"/>
                    <a:pt x="13605" y="2622"/>
                    <a:pt x="13361" y="2622"/>
                  </a:cubicBezTo>
                  <a:lnTo>
                    <a:pt x="12850" y="2622"/>
                  </a:lnTo>
                  <a:cubicBezTo>
                    <a:pt x="12849" y="2621"/>
                    <a:pt x="12849" y="2621"/>
                    <a:pt x="12849" y="2620"/>
                  </a:cubicBezTo>
                  <a:lnTo>
                    <a:pt x="12751" y="2380"/>
                  </a:lnTo>
                  <a:cubicBezTo>
                    <a:pt x="12751" y="2379"/>
                    <a:pt x="12750" y="2377"/>
                    <a:pt x="12750" y="2376"/>
                  </a:cubicBezTo>
                  <a:lnTo>
                    <a:pt x="12750" y="2375"/>
                  </a:lnTo>
                  <a:lnTo>
                    <a:pt x="13112" y="2010"/>
                  </a:lnTo>
                  <a:cubicBezTo>
                    <a:pt x="13283" y="1837"/>
                    <a:pt x="13283" y="1557"/>
                    <a:pt x="13112" y="1383"/>
                  </a:cubicBezTo>
                  <a:lnTo>
                    <a:pt x="12432" y="698"/>
                  </a:lnTo>
                  <a:cubicBezTo>
                    <a:pt x="12347" y="613"/>
                    <a:pt x="12236" y="567"/>
                    <a:pt x="12117" y="567"/>
                  </a:cubicBezTo>
                  <a:cubicBezTo>
                    <a:pt x="11999" y="567"/>
                    <a:pt x="11887" y="613"/>
                    <a:pt x="11804" y="698"/>
                  </a:cubicBezTo>
                  <a:lnTo>
                    <a:pt x="11443" y="1061"/>
                  </a:lnTo>
                  <a:cubicBezTo>
                    <a:pt x="11442" y="1061"/>
                    <a:pt x="11442" y="1061"/>
                    <a:pt x="11441" y="1060"/>
                  </a:cubicBezTo>
                  <a:lnTo>
                    <a:pt x="11206" y="963"/>
                  </a:lnTo>
                  <a:cubicBezTo>
                    <a:pt x="11204" y="963"/>
                    <a:pt x="11203" y="962"/>
                    <a:pt x="11202" y="962"/>
                  </a:cubicBezTo>
                  <a:lnTo>
                    <a:pt x="11202" y="960"/>
                  </a:lnTo>
                  <a:lnTo>
                    <a:pt x="11202" y="443"/>
                  </a:lnTo>
                  <a:cubicBezTo>
                    <a:pt x="11202" y="199"/>
                    <a:pt x="11002" y="0"/>
                    <a:pt x="10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333;p39">
              <a:extLst>
                <a:ext uri="{FF2B5EF4-FFF2-40B4-BE49-F238E27FC236}">
                  <a16:creationId xmlns:a16="http://schemas.microsoft.com/office/drawing/2014/main" id="{0AFF1761-25DB-4B0C-8D02-0525235E79B9}"/>
                </a:ext>
              </a:extLst>
            </p:cNvPr>
            <p:cNvSpPr/>
            <p:nvPr/>
          </p:nvSpPr>
          <p:spPr>
            <a:xfrm>
              <a:off x="4374363" y="1552008"/>
              <a:ext cx="121758" cy="122587"/>
            </a:xfrm>
            <a:custGeom>
              <a:avLst/>
              <a:gdLst/>
              <a:ahLst/>
              <a:cxnLst/>
              <a:rect l="l" t="t" r="r" b="b"/>
              <a:pathLst>
                <a:path w="3671" h="3696" extrusionOk="0">
                  <a:moveTo>
                    <a:pt x="1835" y="1"/>
                  </a:moveTo>
                  <a:cubicBezTo>
                    <a:pt x="824" y="1"/>
                    <a:pt x="1" y="829"/>
                    <a:pt x="1" y="1848"/>
                  </a:cubicBezTo>
                  <a:cubicBezTo>
                    <a:pt x="1" y="2866"/>
                    <a:pt x="824" y="3695"/>
                    <a:pt x="1835" y="3695"/>
                  </a:cubicBezTo>
                  <a:cubicBezTo>
                    <a:pt x="2848" y="3695"/>
                    <a:pt x="3670" y="2866"/>
                    <a:pt x="3670" y="1848"/>
                  </a:cubicBezTo>
                  <a:cubicBezTo>
                    <a:pt x="3670" y="1651"/>
                    <a:pt x="3639" y="1457"/>
                    <a:pt x="3579" y="1270"/>
                  </a:cubicBezTo>
                  <a:cubicBezTo>
                    <a:pt x="3543" y="1158"/>
                    <a:pt x="3439" y="1087"/>
                    <a:pt x="3327" y="1087"/>
                  </a:cubicBezTo>
                  <a:cubicBezTo>
                    <a:pt x="3299" y="1087"/>
                    <a:pt x="3271" y="1091"/>
                    <a:pt x="3243" y="1100"/>
                  </a:cubicBezTo>
                  <a:cubicBezTo>
                    <a:pt x="3103" y="1146"/>
                    <a:pt x="3028" y="1297"/>
                    <a:pt x="3074" y="1435"/>
                  </a:cubicBezTo>
                  <a:cubicBezTo>
                    <a:pt x="3117" y="1568"/>
                    <a:pt x="3139" y="1707"/>
                    <a:pt x="3139" y="1848"/>
                  </a:cubicBezTo>
                  <a:cubicBezTo>
                    <a:pt x="3139" y="2573"/>
                    <a:pt x="2554" y="3163"/>
                    <a:pt x="1835" y="3163"/>
                  </a:cubicBezTo>
                  <a:cubicBezTo>
                    <a:pt x="1117" y="3163"/>
                    <a:pt x="533" y="2573"/>
                    <a:pt x="533" y="1848"/>
                  </a:cubicBezTo>
                  <a:cubicBezTo>
                    <a:pt x="533" y="1123"/>
                    <a:pt x="1117" y="533"/>
                    <a:pt x="1835" y="533"/>
                  </a:cubicBezTo>
                  <a:cubicBezTo>
                    <a:pt x="1983" y="533"/>
                    <a:pt x="2128" y="557"/>
                    <a:pt x="2267" y="607"/>
                  </a:cubicBezTo>
                  <a:cubicBezTo>
                    <a:pt x="2296" y="617"/>
                    <a:pt x="2326" y="622"/>
                    <a:pt x="2355" y="622"/>
                  </a:cubicBezTo>
                  <a:cubicBezTo>
                    <a:pt x="2464" y="622"/>
                    <a:pt x="2567" y="554"/>
                    <a:pt x="2606" y="444"/>
                  </a:cubicBezTo>
                  <a:cubicBezTo>
                    <a:pt x="2655" y="306"/>
                    <a:pt x="2582" y="154"/>
                    <a:pt x="2443" y="105"/>
                  </a:cubicBezTo>
                  <a:cubicBezTo>
                    <a:pt x="2248" y="36"/>
                    <a:pt x="2044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334;p39">
              <a:extLst>
                <a:ext uri="{FF2B5EF4-FFF2-40B4-BE49-F238E27FC236}">
                  <a16:creationId xmlns:a16="http://schemas.microsoft.com/office/drawing/2014/main" id="{4EE4A5C4-D7A4-4F01-B6EC-3E1CEE4F8D7E}"/>
                </a:ext>
              </a:extLst>
            </p:cNvPr>
            <p:cNvSpPr/>
            <p:nvPr/>
          </p:nvSpPr>
          <p:spPr>
            <a:xfrm>
              <a:off x="4404413" y="1582290"/>
              <a:ext cx="61658" cy="62023"/>
            </a:xfrm>
            <a:custGeom>
              <a:avLst/>
              <a:gdLst/>
              <a:ahLst/>
              <a:cxnLst/>
              <a:rect l="l" t="t" r="r" b="b"/>
              <a:pathLst>
                <a:path w="1859" h="1870" extrusionOk="0">
                  <a:moveTo>
                    <a:pt x="929" y="532"/>
                  </a:moveTo>
                  <a:cubicBezTo>
                    <a:pt x="1149" y="532"/>
                    <a:pt x="1327" y="713"/>
                    <a:pt x="1327" y="935"/>
                  </a:cubicBezTo>
                  <a:cubicBezTo>
                    <a:pt x="1327" y="1157"/>
                    <a:pt x="1149" y="1337"/>
                    <a:pt x="929" y="1337"/>
                  </a:cubicBezTo>
                  <a:cubicBezTo>
                    <a:pt x="711" y="1337"/>
                    <a:pt x="532" y="1157"/>
                    <a:pt x="532" y="935"/>
                  </a:cubicBezTo>
                  <a:cubicBezTo>
                    <a:pt x="532" y="713"/>
                    <a:pt x="711" y="532"/>
                    <a:pt x="929" y="532"/>
                  </a:cubicBezTo>
                  <a:close/>
                  <a:moveTo>
                    <a:pt x="929" y="1"/>
                  </a:moveTo>
                  <a:cubicBezTo>
                    <a:pt x="417" y="1"/>
                    <a:pt x="0" y="420"/>
                    <a:pt x="0" y="935"/>
                  </a:cubicBezTo>
                  <a:cubicBezTo>
                    <a:pt x="0" y="1450"/>
                    <a:pt x="417" y="1869"/>
                    <a:pt x="929" y="1869"/>
                  </a:cubicBezTo>
                  <a:cubicBezTo>
                    <a:pt x="1442" y="1869"/>
                    <a:pt x="1859" y="1450"/>
                    <a:pt x="1859" y="935"/>
                  </a:cubicBezTo>
                  <a:cubicBezTo>
                    <a:pt x="1859" y="421"/>
                    <a:pt x="1442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335;p39">
              <a:extLst>
                <a:ext uri="{FF2B5EF4-FFF2-40B4-BE49-F238E27FC236}">
                  <a16:creationId xmlns:a16="http://schemas.microsoft.com/office/drawing/2014/main" id="{6AAF4CF4-E9DD-400A-BE0A-5DC268116BC7}"/>
                </a:ext>
              </a:extLst>
            </p:cNvPr>
            <p:cNvSpPr/>
            <p:nvPr/>
          </p:nvSpPr>
          <p:spPr>
            <a:xfrm>
              <a:off x="4271843" y="1668559"/>
              <a:ext cx="51808" cy="115854"/>
            </a:xfrm>
            <a:custGeom>
              <a:avLst/>
              <a:gdLst/>
              <a:ahLst/>
              <a:cxnLst/>
              <a:rect l="l" t="t" r="r" b="b"/>
              <a:pathLst>
                <a:path w="1562" h="3493" extrusionOk="0">
                  <a:moveTo>
                    <a:pt x="1030" y="532"/>
                  </a:moveTo>
                  <a:lnTo>
                    <a:pt x="1030" y="1048"/>
                  </a:lnTo>
                  <a:lnTo>
                    <a:pt x="532" y="1048"/>
                  </a:lnTo>
                  <a:lnTo>
                    <a:pt x="532" y="532"/>
                  </a:lnTo>
                  <a:close/>
                  <a:moveTo>
                    <a:pt x="443" y="0"/>
                  </a:moveTo>
                  <a:cubicBezTo>
                    <a:pt x="198" y="0"/>
                    <a:pt x="0" y="200"/>
                    <a:pt x="0" y="444"/>
                  </a:cubicBezTo>
                  <a:lnTo>
                    <a:pt x="0" y="1136"/>
                  </a:lnTo>
                  <a:cubicBezTo>
                    <a:pt x="0" y="1380"/>
                    <a:pt x="198" y="1579"/>
                    <a:pt x="443" y="1579"/>
                  </a:cubicBezTo>
                  <a:lnTo>
                    <a:pt x="515" y="1579"/>
                  </a:lnTo>
                  <a:lnTo>
                    <a:pt x="515" y="3226"/>
                  </a:lnTo>
                  <a:cubicBezTo>
                    <a:pt x="515" y="3374"/>
                    <a:pt x="634" y="3492"/>
                    <a:pt x="780" y="3492"/>
                  </a:cubicBezTo>
                  <a:cubicBezTo>
                    <a:pt x="927" y="3492"/>
                    <a:pt x="1046" y="3374"/>
                    <a:pt x="1046" y="3226"/>
                  </a:cubicBezTo>
                  <a:lnTo>
                    <a:pt x="1046" y="1579"/>
                  </a:lnTo>
                  <a:lnTo>
                    <a:pt x="1118" y="1579"/>
                  </a:lnTo>
                  <a:cubicBezTo>
                    <a:pt x="1363" y="1579"/>
                    <a:pt x="1562" y="1380"/>
                    <a:pt x="1562" y="1136"/>
                  </a:cubicBezTo>
                  <a:lnTo>
                    <a:pt x="1562" y="444"/>
                  </a:lnTo>
                  <a:cubicBezTo>
                    <a:pt x="1562" y="200"/>
                    <a:pt x="1364" y="0"/>
                    <a:pt x="1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336;p39">
              <a:extLst>
                <a:ext uri="{FF2B5EF4-FFF2-40B4-BE49-F238E27FC236}">
                  <a16:creationId xmlns:a16="http://schemas.microsoft.com/office/drawing/2014/main" id="{B3BCECC2-2E5A-4A65-976D-55E07F4F7B6E}"/>
                </a:ext>
              </a:extLst>
            </p:cNvPr>
            <p:cNvSpPr/>
            <p:nvPr/>
          </p:nvSpPr>
          <p:spPr>
            <a:xfrm>
              <a:off x="4288891" y="1431080"/>
              <a:ext cx="17678" cy="42255"/>
            </a:xfrm>
            <a:custGeom>
              <a:avLst/>
              <a:gdLst/>
              <a:ahLst/>
              <a:cxnLst/>
              <a:rect l="l" t="t" r="r" b="b"/>
              <a:pathLst>
                <a:path w="533" h="1274" extrusionOk="0">
                  <a:moveTo>
                    <a:pt x="266" y="1"/>
                  </a:moveTo>
                  <a:cubicBezTo>
                    <a:pt x="120" y="1"/>
                    <a:pt x="1" y="120"/>
                    <a:pt x="1" y="267"/>
                  </a:cubicBezTo>
                  <a:lnTo>
                    <a:pt x="1" y="1008"/>
                  </a:lnTo>
                  <a:cubicBezTo>
                    <a:pt x="1" y="1154"/>
                    <a:pt x="120" y="1273"/>
                    <a:pt x="266" y="1273"/>
                  </a:cubicBezTo>
                  <a:cubicBezTo>
                    <a:pt x="413" y="1273"/>
                    <a:pt x="532" y="1154"/>
                    <a:pt x="532" y="1008"/>
                  </a:cubicBezTo>
                  <a:lnTo>
                    <a:pt x="532" y="267"/>
                  </a:lnTo>
                  <a:cubicBezTo>
                    <a:pt x="532" y="120"/>
                    <a:pt x="413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337;p39">
              <a:extLst>
                <a:ext uri="{FF2B5EF4-FFF2-40B4-BE49-F238E27FC236}">
                  <a16:creationId xmlns:a16="http://schemas.microsoft.com/office/drawing/2014/main" id="{8E7B7D03-76D2-4B83-90B2-18A1BCF805CE}"/>
                </a:ext>
              </a:extLst>
            </p:cNvPr>
            <p:cNvSpPr/>
            <p:nvPr/>
          </p:nvSpPr>
          <p:spPr>
            <a:xfrm>
              <a:off x="4209985" y="1443252"/>
              <a:ext cx="26766" cy="41194"/>
            </a:xfrm>
            <a:custGeom>
              <a:avLst/>
              <a:gdLst/>
              <a:ahLst/>
              <a:cxnLst/>
              <a:rect l="l" t="t" r="r" b="b"/>
              <a:pathLst>
                <a:path w="807" h="1242" extrusionOk="0">
                  <a:moveTo>
                    <a:pt x="298" y="1"/>
                  </a:moveTo>
                  <a:cubicBezTo>
                    <a:pt x="272" y="1"/>
                    <a:pt x="247" y="4"/>
                    <a:pt x="221" y="12"/>
                  </a:cubicBezTo>
                  <a:cubicBezTo>
                    <a:pt x="81" y="54"/>
                    <a:pt x="1" y="202"/>
                    <a:pt x="43" y="342"/>
                  </a:cubicBezTo>
                  <a:lnTo>
                    <a:pt x="255" y="1052"/>
                  </a:lnTo>
                  <a:cubicBezTo>
                    <a:pt x="289" y="1168"/>
                    <a:pt x="395" y="1242"/>
                    <a:pt x="510" y="1242"/>
                  </a:cubicBezTo>
                  <a:cubicBezTo>
                    <a:pt x="535" y="1242"/>
                    <a:pt x="560" y="1239"/>
                    <a:pt x="586" y="1230"/>
                  </a:cubicBezTo>
                  <a:cubicBezTo>
                    <a:pt x="727" y="1188"/>
                    <a:pt x="807" y="1041"/>
                    <a:pt x="764" y="900"/>
                  </a:cubicBezTo>
                  <a:lnTo>
                    <a:pt x="552" y="190"/>
                  </a:lnTo>
                  <a:cubicBezTo>
                    <a:pt x="518" y="75"/>
                    <a:pt x="412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338;p39">
              <a:extLst>
                <a:ext uri="{FF2B5EF4-FFF2-40B4-BE49-F238E27FC236}">
                  <a16:creationId xmlns:a16="http://schemas.microsoft.com/office/drawing/2014/main" id="{B57ED228-7F8F-4702-BB29-0B904BA9B000}"/>
                </a:ext>
              </a:extLst>
            </p:cNvPr>
            <p:cNvSpPr/>
            <p:nvPr/>
          </p:nvSpPr>
          <p:spPr>
            <a:xfrm>
              <a:off x="4138675" y="1477348"/>
              <a:ext cx="33566" cy="38209"/>
            </a:xfrm>
            <a:custGeom>
              <a:avLst/>
              <a:gdLst/>
              <a:ahLst/>
              <a:cxnLst/>
              <a:rect l="l" t="t" r="r" b="b"/>
              <a:pathLst>
                <a:path w="1012" h="1152" extrusionOk="0">
                  <a:moveTo>
                    <a:pt x="304" y="0"/>
                  </a:moveTo>
                  <a:cubicBezTo>
                    <a:pt x="253" y="0"/>
                    <a:pt x="203" y="15"/>
                    <a:pt x="158" y="44"/>
                  </a:cubicBezTo>
                  <a:cubicBezTo>
                    <a:pt x="34" y="124"/>
                    <a:pt x="1" y="290"/>
                    <a:pt x="81" y="412"/>
                  </a:cubicBezTo>
                  <a:lnTo>
                    <a:pt x="487" y="1031"/>
                  </a:lnTo>
                  <a:cubicBezTo>
                    <a:pt x="539" y="1109"/>
                    <a:pt x="623" y="1151"/>
                    <a:pt x="710" y="1151"/>
                  </a:cubicBezTo>
                  <a:cubicBezTo>
                    <a:pt x="759" y="1151"/>
                    <a:pt x="811" y="1137"/>
                    <a:pt x="855" y="1107"/>
                  </a:cubicBezTo>
                  <a:cubicBezTo>
                    <a:pt x="978" y="1027"/>
                    <a:pt x="1012" y="862"/>
                    <a:pt x="932" y="739"/>
                  </a:cubicBezTo>
                  <a:lnTo>
                    <a:pt x="525" y="120"/>
                  </a:lnTo>
                  <a:cubicBezTo>
                    <a:pt x="475" y="42"/>
                    <a:pt x="390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339;p39">
              <a:extLst>
                <a:ext uri="{FF2B5EF4-FFF2-40B4-BE49-F238E27FC236}">
                  <a16:creationId xmlns:a16="http://schemas.microsoft.com/office/drawing/2014/main" id="{B953AAD6-28C0-45FC-B664-72B067A15599}"/>
                </a:ext>
              </a:extLst>
            </p:cNvPr>
            <p:cNvSpPr/>
            <p:nvPr/>
          </p:nvSpPr>
          <p:spPr>
            <a:xfrm>
              <a:off x="4080466" y="1530516"/>
              <a:ext cx="38574" cy="33433"/>
            </a:xfrm>
            <a:custGeom>
              <a:avLst/>
              <a:gdLst/>
              <a:ahLst/>
              <a:cxnLst/>
              <a:rect l="l" t="t" r="r" b="b"/>
              <a:pathLst>
                <a:path w="1163" h="1008" extrusionOk="0">
                  <a:moveTo>
                    <a:pt x="298" y="0"/>
                  </a:moveTo>
                  <a:cubicBezTo>
                    <a:pt x="223" y="0"/>
                    <a:pt x="147" y="32"/>
                    <a:pt x="94" y="94"/>
                  </a:cubicBezTo>
                  <a:cubicBezTo>
                    <a:pt x="1" y="207"/>
                    <a:pt x="15" y="375"/>
                    <a:pt x="127" y="469"/>
                  </a:cubicBezTo>
                  <a:lnTo>
                    <a:pt x="693" y="945"/>
                  </a:lnTo>
                  <a:cubicBezTo>
                    <a:pt x="743" y="987"/>
                    <a:pt x="804" y="1007"/>
                    <a:pt x="864" y="1007"/>
                  </a:cubicBezTo>
                  <a:cubicBezTo>
                    <a:pt x="940" y="1007"/>
                    <a:pt x="1015" y="975"/>
                    <a:pt x="1068" y="913"/>
                  </a:cubicBezTo>
                  <a:cubicBezTo>
                    <a:pt x="1162" y="800"/>
                    <a:pt x="1148" y="632"/>
                    <a:pt x="1035" y="538"/>
                  </a:cubicBezTo>
                  <a:lnTo>
                    <a:pt x="469" y="63"/>
                  </a:lnTo>
                  <a:cubicBezTo>
                    <a:pt x="419" y="21"/>
                    <a:pt x="359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340;p39">
              <a:extLst>
                <a:ext uri="{FF2B5EF4-FFF2-40B4-BE49-F238E27FC236}">
                  <a16:creationId xmlns:a16="http://schemas.microsoft.com/office/drawing/2014/main" id="{0FCBFE9F-F893-47CB-8E44-991EE2A80E12}"/>
                </a:ext>
              </a:extLst>
            </p:cNvPr>
            <p:cNvSpPr/>
            <p:nvPr/>
          </p:nvSpPr>
          <p:spPr>
            <a:xfrm>
              <a:off x="4039604" y="1598244"/>
              <a:ext cx="42587" cy="27363"/>
            </a:xfrm>
            <a:custGeom>
              <a:avLst/>
              <a:gdLst/>
              <a:ahLst/>
              <a:cxnLst/>
              <a:rect l="l" t="t" r="r" b="b"/>
              <a:pathLst>
                <a:path w="1284" h="825" extrusionOk="0">
                  <a:moveTo>
                    <a:pt x="303" y="0"/>
                  </a:moveTo>
                  <a:cubicBezTo>
                    <a:pt x="200" y="0"/>
                    <a:pt x="102" y="60"/>
                    <a:pt x="58" y="160"/>
                  </a:cubicBezTo>
                  <a:cubicBezTo>
                    <a:pt x="1" y="296"/>
                    <a:pt x="62" y="452"/>
                    <a:pt x="197" y="510"/>
                  </a:cubicBezTo>
                  <a:lnTo>
                    <a:pt x="876" y="803"/>
                  </a:lnTo>
                  <a:cubicBezTo>
                    <a:pt x="909" y="817"/>
                    <a:pt x="945" y="825"/>
                    <a:pt x="980" y="825"/>
                  </a:cubicBezTo>
                  <a:cubicBezTo>
                    <a:pt x="1083" y="825"/>
                    <a:pt x="1182" y="765"/>
                    <a:pt x="1225" y="664"/>
                  </a:cubicBezTo>
                  <a:cubicBezTo>
                    <a:pt x="1283" y="529"/>
                    <a:pt x="1221" y="373"/>
                    <a:pt x="1086" y="314"/>
                  </a:cubicBezTo>
                  <a:lnTo>
                    <a:pt x="408" y="22"/>
                  </a:lnTo>
                  <a:cubicBezTo>
                    <a:pt x="374" y="7"/>
                    <a:pt x="338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341;p39">
              <a:extLst>
                <a:ext uri="{FF2B5EF4-FFF2-40B4-BE49-F238E27FC236}">
                  <a16:creationId xmlns:a16="http://schemas.microsoft.com/office/drawing/2014/main" id="{78CF8209-DDFE-4E6B-84D4-6895DE047F57}"/>
                </a:ext>
              </a:extLst>
            </p:cNvPr>
            <p:cNvSpPr/>
            <p:nvPr/>
          </p:nvSpPr>
          <p:spPr>
            <a:xfrm>
              <a:off x="4020665" y="1674861"/>
              <a:ext cx="42985" cy="20464"/>
            </a:xfrm>
            <a:custGeom>
              <a:avLst/>
              <a:gdLst/>
              <a:ahLst/>
              <a:cxnLst/>
              <a:rect l="l" t="t" r="r" b="b"/>
              <a:pathLst>
                <a:path w="1296" h="617" extrusionOk="0">
                  <a:moveTo>
                    <a:pt x="280" y="0"/>
                  </a:moveTo>
                  <a:cubicBezTo>
                    <a:pt x="148" y="0"/>
                    <a:pt x="34" y="100"/>
                    <a:pt x="17" y="235"/>
                  </a:cubicBezTo>
                  <a:cubicBezTo>
                    <a:pt x="1" y="381"/>
                    <a:pt x="106" y="513"/>
                    <a:pt x="251" y="530"/>
                  </a:cubicBezTo>
                  <a:lnTo>
                    <a:pt x="985" y="615"/>
                  </a:lnTo>
                  <a:cubicBezTo>
                    <a:pt x="995" y="616"/>
                    <a:pt x="1005" y="616"/>
                    <a:pt x="1015" y="616"/>
                  </a:cubicBezTo>
                  <a:cubicBezTo>
                    <a:pt x="1149" y="616"/>
                    <a:pt x="1264" y="517"/>
                    <a:pt x="1279" y="381"/>
                  </a:cubicBezTo>
                  <a:cubicBezTo>
                    <a:pt x="1296" y="235"/>
                    <a:pt x="1192" y="104"/>
                    <a:pt x="1045" y="87"/>
                  </a:cubicBezTo>
                  <a:lnTo>
                    <a:pt x="312" y="2"/>
                  </a:ln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342;p39">
              <a:extLst>
                <a:ext uri="{FF2B5EF4-FFF2-40B4-BE49-F238E27FC236}">
                  <a16:creationId xmlns:a16="http://schemas.microsoft.com/office/drawing/2014/main" id="{1B529682-1122-43D7-927E-B9995B0903F6}"/>
                </a:ext>
              </a:extLst>
            </p:cNvPr>
            <p:cNvSpPr/>
            <p:nvPr/>
          </p:nvSpPr>
          <p:spPr>
            <a:xfrm>
              <a:off x="4023584" y="1749587"/>
              <a:ext cx="43217" cy="21990"/>
            </a:xfrm>
            <a:custGeom>
              <a:avLst/>
              <a:gdLst/>
              <a:ahLst/>
              <a:cxnLst/>
              <a:rect l="l" t="t" r="r" b="b"/>
              <a:pathLst>
                <a:path w="1303" h="663" extrusionOk="0">
                  <a:moveTo>
                    <a:pt x="1015" y="1"/>
                  </a:moveTo>
                  <a:cubicBezTo>
                    <a:pt x="999" y="1"/>
                    <a:pt x="983" y="2"/>
                    <a:pt x="967" y="5"/>
                  </a:cubicBezTo>
                  <a:lnTo>
                    <a:pt x="240" y="134"/>
                  </a:lnTo>
                  <a:cubicBezTo>
                    <a:pt x="97" y="160"/>
                    <a:pt x="0" y="299"/>
                    <a:pt x="26" y="444"/>
                  </a:cubicBezTo>
                  <a:cubicBezTo>
                    <a:pt x="48" y="572"/>
                    <a:pt x="161" y="662"/>
                    <a:pt x="288" y="662"/>
                  </a:cubicBezTo>
                  <a:cubicBezTo>
                    <a:pt x="303" y="662"/>
                    <a:pt x="319" y="661"/>
                    <a:pt x="335" y="658"/>
                  </a:cubicBezTo>
                  <a:lnTo>
                    <a:pt x="1061" y="528"/>
                  </a:lnTo>
                  <a:cubicBezTo>
                    <a:pt x="1206" y="502"/>
                    <a:pt x="1302" y="364"/>
                    <a:pt x="1276" y="220"/>
                  </a:cubicBezTo>
                  <a:cubicBezTo>
                    <a:pt x="1253" y="91"/>
                    <a:pt x="1141" y="1"/>
                    <a:pt x="1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343;p39">
              <a:extLst>
                <a:ext uri="{FF2B5EF4-FFF2-40B4-BE49-F238E27FC236}">
                  <a16:creationId xmlns:a16="http://schemas.microsoft.com/office/drawing/2014/main" id="{9136C0D9-27B9-48A6-93FB-CFDA35B6643A}"/>
                </a:ext>
              </a:extLst>
            </p:cNvPr>
            <p:cNvSpPr/>
            <p:nvPr/>
          </p:nvSpPr>
          <p:spPr>
            <a:xfrm>
              <a:off x="4048625" y="1817647"/>
              <a:ext cx="42023" cy="28723"/>
            </a:xfrm>
            <a:custGeom>
              <a:avLst/>
              <a:gdLst/>
              <a:ahLst/>
              <a:cxnLst/>
              <a:rect l="l" t="t" r="r" b="b"/>
              <a:pathLst>
                <a:path w="1267" h="866" extrusionOk="0">
                  <a:moveTo>
                    <a:pt x="962" y="1"/>
                  </a:moveTo>
                  <a:cubicBezTo>
                    <a:pt x="922" y="1"/>
                    <a:pt x="881" y="10"/>
                    <a:pt x="843" y="29"/>
                  </a:cubicBezTo>
                  <a:lnTo>
                    <a:pt x="184" y="364"/>
                  </a:lnTo>
                  <a:cubicBezTo>
                    <a:pt x="53" y="430"/>
                    <a:pt x="1" y="590"/>
                    <a:pt x="67" y="720"/>
                  </a:cubicBezTo>
                  <a:cubicBezTo>
                    <a:pt x="114" y="813"/>
                    <a:pt x="207" y="866"/>
                    <a:pt x="304" y="866"/>
                  </a:cubicBezTo>
                  <a:cubicBezTo>
                    <a:pt x="345" y="866"/>
                    <a:pt x="386" y="858"/>
                    <a:pt x="424" y="837"/>
                  </a:cubicBezTo>
                  <a:lnTo>
                    <a:pt x="1083" y="504"/>
                  </a:lnTo>
                  <a:cubicBezTo>
                    <a:pt x="1215" y="438"/>
                    <a:pt x="1267" y="278"/>
                    <a:pt x="1200" y="146"/>
                  </a:cubicBezTo>
                  <a:cubicBezTo>
                    <a:pt x="1153" y="54"/>
                    <a:pt x="1060" y="1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344;p39">
              <a:extLst>
                <a:ext uri="{FF2B5EF4-FFF2-40B4-BE49-F238E27FC236}">
                  <a16:creationId xmlns:a16="http://schemas.microsoft.com/office/drawing/2014/main" id="{30355F7C-1591-4904-A71C-E675439BAC88}"/>
                </a:ext>
              </a:extLst>
            </p:cNvPr>
            <p:cNvSpPr/>
            <p:nvPr/>
          </p:nvSpPr>
          <p:spPr>
            <a:xfrm>
              <a:off x="4094861" y="1876121"/>
              <a:ext cx="37313" cy="34594"/>
            </a:xfrm>
            <a:custGeom>
              <a:avLst/>
              <a:gdLst/>
              <a:ahLst/>
              <a:cxnLst/>
              <a:rect l="l" t="t" r="r" b="b"/>
              <a:pathLst>
                <a:path w="1125" h="1043" extrusionOk="0">
                  <a:moveTo>
                    <a:pt x="830" y="1"/>
                  </a:moveTo>
                  <a:cubicBezTo>
                    <a:pt x="764" y="1"/>
                    <a:pt x="698" y="25"/>
                    <a:pt x="647" y="74"/>
                  </a:cubicBezTo>
                  <a:lnTo>
                    <a:pt x="111" y="584"/>
                  </a:lnTo>
                  <a:cubicBezTo>
                    <a:pt x="5" y="685"/>
                    <a:pt x="0" y="854"/>
                    <a:pt x="102" y="959"/>
                  </a:cubicBezTo>
                  <a:cubicBezTo>
                    <a:pt x="154" y="1015"/>
                    <a:pt x="224" y="1042"/>
                    <a:pt x="295" y="1042"/>
                  </a:cubicBezTo>
                  <a:cubicBezTo>
                    <a:pt x="361" y="1042"/>
                    <a:pt x="426" y="1018"/>
                    <a:pt x="478" y="969"/>
                  </a:cubicBezTo>
                  <a:lnTo>
                    <a:pt x="1014" y="459"/>
                  </a:lnTo>
                  <a:cubicBezTo>
                    <a:pt x="1119" y="358"/>
                    <a:pt x="1124" y="189"/>
                    <a:pt x="1023" y="84"/>
                  </a:cubicBezTo>
                  <a:cubicBezTo>
                    <a:pt x="970" y="28"/>
                    <a:pt x="900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345;p39">
              <a:extLst>
                <a:ext uri="{FF2B5EF4-FFF2-40B4-BE49-F238E27FC236}">
                  <a16:creationId xmlns:a16="http://schemas.microsoft.com/office/drawing/2014/main" id="{B9917F18-87B7-413B-B72D-F45528FDEED5}"/>
                </a:ext>
              </a:extLst>
            </p:cNvPr>
            <p:cNvSpPr/>
            <p:nvPr/>
          </p:nvSpPr>
          <p:spPr>
            <a:xfrm>
              <a:off x="4190814" y="1648659"/>
              <a:ext cx="51841" cy="52371"/>
            </a:xfrm>
            <a:custGeom>
              <a:avLst/>
              <a:gdLst/>
              <a:ahLst/>
              <a:cxnLst/>
              <a:rect l="l" t="t" r="r" b="b"/>
              <a:pathLst>
                <a:path w="1563" h="1579" extrusionOk="0">
                  <a:moveTo>
                    <a:pt x="1031" y="533"/>
                  </a:moveTo>
                  <a:lnTo>
                    <a:pt x="1031" y="1048"/>
                  </a:lnTo>
                  <a:lnTo>
                    <a:pt x="532" y="1048"/>
                  </a:lnTo>
                  <a:lnTo>
                    <a:pt x="532" y="533"/>
                  </a:lnTo>
                  <a:close/>
                  <a:moveTo>
                    <a:pt x="443" y="1"/>
                  </a:moveTo>
                  <a:cubicBezTo>
                    <a:pt x="199" y="1"/>
                    <a:pt x="1" y="199"/>
                    <a:pt x="1" y="443"/>
                  </a:cubicBezTo>
                  <a:lnTo>
                    <a:pt x="1" y="1136"/>
                  </a:lnTo>
                  <a:cubicBezTo>
                    <a:pt x="1" y="1381"/>
                    <a:pt x="200" y="1579"/>
                    <a:pt x="443" y="1579"/>
                  </a:cubicBezTo>
                  <a:lnTo>
                    <a:pt x="1120" y="1579"/>
                  </a:lnTo>
                  <a:cubicBezTo>
                    <a:pt x="1364" y="1579"/>
                    <a:pt x="1562" y="1381"/>
                    <a:pt x="1562" y="1136"/>
                  </a:cubicBezTo>
                  <a:lnTo>
                    <a:pt x="1562" y="443"/>
                  </a:lnTo>
                  <a:cubicBezTo>
                    <a:pt x="1562" y="199"/>
                    <a:pt x="1364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346;p39">
              <a:extLst>
                <a:ext uri="{FF2B5EF4-FFF2-40B4-BE49-F238E27FC236}">
                  <a16:creationId xmlns:a16="http://schemas.microsoft.com/office/drawing/2014/main" id="{1A198494-5E00-4ED8-82AD-5196859C9144}"/>
                </a:ext>
              </a:extLst>
            </p:cNvPr>
            <p:cNvSpPr/>
            <p:nvPr/>
          </p:nvSpPr>
          <p:spPr>
            <a:xfrm>
              <a:off x="4231047" y="1581063"/>
              <a:ext cx="51841" cy="52405"/>
            </a:xfrm>
            <a:custGeom>
              <a:avLst/>
              <a:gdLst/>
              <a:ahLst/>
              <a:cxnLst/>
              <a:rect l="l" t="t" r="r" b="b"/>
              <a:pathLst>
                <a:path w="1563" h="1580" extrusionOk="0">
                  <a:moveTo>
                    <a:pt x="1031" y="533"/>
                  </a:moveTo>
                  <a:lnTo>
                    <a:pt x="1031" y="1048"/>
                  </a:lnTo>
                  <a:lnTo>
                    <a:pt x="532" y="1048"/>
                  </a:lnTo>
                  <a:lnTo>
                    <a:pt x="532" y="533"/>
                  </a:lnTo>
                  <a:close/>
                  <a:moveTo>
                    <a:pt x="444" y="1"/>
                  </a:moveTo>
                  <a:cubicBezTo>
                    <a:pt x="199" y="1"/>
                    <a:pt x="0" y="200"/>
                    <a:pt x="0" y="444"/>
                  </a:cubicBezTo>
                  <a:lnTo>
                    <a:pt x="0" y="1137"/>
                  </a:lnTo>
                  <a:cubicBezTo>
                    <a:pt x="0" y="1382"/>
                    <a:pt x="199" y="1580"/>
                    <a:pt x="444" y="1580"/>
                  </a:cubicBezTo>
                  <a:lnTo>
                    <a:pt x="1119" y="1580"/>
                  </a:lnTo>
                  <a:cubicBezTo>
                    <a:pt x="1364" y="1580"/>
                    <a:pt x="1563" y="1382"/>
                    <a:pt x="1563" y="1137"/>
                  </a:cubicBezTo>
                  <a:lnTo>
                    <a:pt x="1563" y="444"/>
                  </a:lnTo>
                  <a:cubicBezTo>
                    <a:pt x="1563" y="200"/>
                    <a:pt x="1364" y="1"/>
                    <a:pt x="1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2636;p64">
            <a:extLst>
              <a:ext uri="{FF2B5EF4-FFF2-40B4-BE49-F238E27FC236}">
                <a16:creationId xmlns:a16="http://schemas.microsoft.com/office/drawing/2014/main" id="{C311E215-472F-4349-9CD6-918D52D0F4F7}"/>
              </a:ext>
            </a:extLst>
          </p:cNvPr>
          <p:cNvSpPr/>
          <p:nvPr/>
        </p:nvSpPr>
        <p:spPr>
          <a:xfrm>
            <a:off x="587011" y="3237682"/>
            <a:ext cx="536675" cy="391964"/>
          </a:xfrm>
          <a:custGeom>
            <a:avLst/>
            <a:gdLst/>
            <a:ahLst/>
            <a:cxnLst/>
            <a:rect l="l" t="t" r="r" b="b"/>
            <a:pathLst>
              <a:path w="18150" h="13256" extrusionOk="0">
                <a:moveTo>
                  <a:pt x="4330" y="533"/>
                </a:moveTo>
                <a:lnTo>
                  <a:pt x="4330" y="1584"/>
                </a:lnTo>
                <a:lnTo>
                  <a:pt x="3312" y="1584"/>
                </a:lnTo>
                <a:lnTo>
                  <a:pt x="3312" y="533"/>
                </a:lnTo>
                <a:close/>
                <a:moveTo>
                  <a:pt x="14838" y="533"/>
                </a:moveTo>
                <a:lnTo>
                  <a:pt x="14838" y="1584"/>
                </a:lnTo>
                <a:lnTo>
                  <a:pt x="13820" y="1584"/>
                </a:lnTo>
                <a:lnTo>
                  <a:pt x="13820" y="533"/>
                </a:lnTo>
                <a:close/>
                <a:moveTo>
                  <a:pt x="1550" y="2662"/>
                </a:moveTo>
                <a:lnTo>
                  <a:pt x="1550" y="3714"/>
                </a:lnTo>
                <a:lnTo>
                  <a:pt x="532" y="3714"/>
                </a:lnTo>
                <a:lnTo>
                  <a:pt x="532" y="2662"/>
                </a:lnTo>
                <a:close/>
                <a:moveTo>
                  <a:pt x="17618" y="2662"/>
                </a:moveTo>
                <a:lnTo>
                  <a:pt x="17618" y="3714"/>
                </a:lnTo>
                <a:lnTo>
                  <a:pt x="16599" y="3714"/>
                </a:lnTo>
                <a:lnTo>
                  <a:pt x="16599" y="2662"/>
                </a:lnTo>
                <a:close/>
                <a:moveTo>
                  <a:pt x="12577" y="3044"/>
                </a:moveTo>
                <a:lnTo>
                  <a:pt x="12577" y="10213"/>
                </a:lnTo>
                <a:lnTo>
                  <a:pt x="5573" y="10213"/>
                </a:lnTo>
                <a:lnTo>
                  <a:pt x="5573" y="3044"/>
                </a:lnTo>
                <a:close/>
                <a:moveTo>
                  <a:pt x="4330" y="11673"/>
                </a:moveTo>
                <a:lnTo>
                  <a:pt x="4330" y="12725"/>
                </a:lnTo>
                <a:lnTo>
                  <a:pt x="3312" y="12725"/>
                </a:lnTo>
                <a:lnTo>
                  <a:pt x="3312" y="11673"/>
                </a:lnTo>
                <a:close/>
                <a:moveTo>
                  <a:pt x="14838" y="11673"/>
                </a:moveTo>
                <a:lnTo>
                  <a:pt x="14838" y="12725"/>
                </a:lnTo>
                <a:lnTo>
                  <a:pt x="13820" y="12725"/>
                </a:lnTo>
                <a:lnTo>
                  <a:pt x="13820" y="11673"/>
                </a:lnTo>
                <a:close/>
                <a:moveTo>
                  <a:pt x="3224" y="1"/>
                </a:moveTo>
                <a:cubicBezTo>
                  <a:pt x="2979" y="1"/>
                  <a:pt x="2780" y="199"/>
                  <a:pt x="2780" y="443"/>
                </a:cubicBezTo>
                <a:lnTo>
                  <a:pt x="2780" y="1672"/>
                </a:lnTo>
                <a:cubicBezTo>
                  <a:pt x="2780" y="1917"/>
                  <a:pt x="2979" y="2116"/>
                  <a:pt x="3224" y="2116"/>
                </a:cubicBezTo>
                <a:lnTo>
                  <a:pt x="3529" y="2116"/>
                </a:lnTo>
                <a:lnTo>
                  <a:pt x="3529" y="4103"/>
                </a:lnTo>
                <a:cubicBezTo>
                  <a:pt x="3529" y="4347"/>
                  <a:pt x="3727" y="4546"/>
                  <a:pt x="3971" y="4546"/>
                </a:cubicBezTo>
                <a:lnTo>
                  <a:pt x="5041" y="4546"/>
                </a:lnTo>
                <a:lnTo>
                  <a:pt x="5041" y="5597"/>
                </a:lnTo>
                <a:lnTo>
                  <a:pt x="1325" y="5597"/>
                </a:lnTo>
                <a:lnTo>
                  <a:pt x="1325" y="4245"/>
                </a:lnTo>
                <a:lnTo>
                  <a:pt x="1640" y="4245"/>
                </a:lnTo>
                <a:cubicBezTo>
                  <a:pt x="1884" y="4245"/>
                  <a:pt x="2082" y="4047"/>
                  <a:pt x="2082" y="3803"/>
                </a:cubicBezTo>
                <a:lnTo>
                  <a:pt x="2082" y="2573"/>
                </a:lnTo>
                <a:cubicBezTo>
                  <a:pt x="2082" y="2328"/>
                  <a:pt x="1884" y="2130"/>
                  <a:pt x="1640" y="2130"/>
                </a:cubicBezTo>
                <a:lnTo>
                  <a:pt x="443" y="2130"/>
                </a:lnTo>
                <a:cubicBezTo>
                  <a:pt x="199" y="2130"/>
                  <a:pt x="1" y="2328"/>
                  <a:pt x="1" y="2573"/>
                </a:cubicBezTo>
                <a:lnTo>
                  <a:pt x="1" y="3803"/>
                </a:lnTo>
                <a:cubicBezTo>
                  <a:pt x="1" y="4047"/>
                  <a:pt x="199" y="4245"/>
                  <a:pt x="443" y="4245"/>
                </a:cubicBezTo>
                <a:lnTo>
                  <a:pt x="794" y="4245"/>
                </a:lnTo>
                <a:lnTo>
                  <a:pt x="794" y="5686"/>
                </a:lnTo>
                <a:cubicBezTo>
                  <a:pt x="794" y="5930"/>
                  <a:pt x="992" y="6129"/>
                  <a:pt x="1236" y="6129"/>
                </a:cubicBezTo>
                <a:lnTo>
                  <a:pt x="5041" y="6129"/>
                </a:lnTo>
                <a:lnTo>
                  <a:pt x="5041" y="7072"/>
                </a:lnTo>
                <a:lnTo>
                  <a:pt x="3971" y="7072"/>
                </a:lnTo>
                <a:cubicBezTo>
                  <a:pt x="3824" y="7072"/>
                  <a:pt x="3705" y="7191"/>
                  <a:pt x="3705" y="7338"/>
                </a:cubicBezTo>
                <a:cubicBezTo>
                  <a:pt x="3705" y="7485"/>
                  <a:pt x="3824" y="7604"/>
                  <a:pt x="3971" y="7604"/>
                </a:cubicBezTo>
                <a:lnTo>
                  <a:pt x="5041" y="7604"/>
                </a:lnTo>
                <a:lnTo>
                  <a:pt x="5041" y="8711"/>
                </a:lnTo>
                <a:lnTo>
                  <a:pt x="3971" y="8711"/>
                </a:lnTo>
                <a:cubicBezTo>
                  <a:pt x="3727" y="8711"/>
                  <a:pt x="3529" y="8909"/>
                  <a:pt x="3529" y="9153"/>
                </a:cubicBezTo>
                <a:lnTo>
                  <a:pt x="3529" y="11141"/>
                </a:lnTo>
                <a:lnTo>
                  <a:pt x="3224" y="11141"/>
                </a:lnTo>
                <a:cubicBezTo>
                  <a:pt x="2979" y="11141"/>
                  <a:pt x="2780" y="11339"/>
                  <a:pt x="2780" y="11583"/>
                </a:cubicBezTo>
                <a:lnTo>
                  <a:pt x="2780" y="12812"/>
                </a:lnTo>
                <a:cubicBezTo>
                  <a:pt x="2780" y="13057"/>
                  <a:pt x="2979" y="13256"/>
                  <a:pt x="3224" y="13256"/>
                </a:cubicBezTo>
                <a:lnTo>
                  <a:pt x="4419" y="13256"/>
                </a:lnTo>
                <a:cubicBezTo>
                  <a:pt x="4663" y="13256"/>
                  <a:pt x="4862" y="13057"/>
                  <a:pt x="4862" y="12812"/>
                </a:cubicBezTo>
                <a:lnTo>
                  <a:pt x="4862" y="11583"/>
                </a:lnTo>
                <a:cubicBezTo>
                  <a:pt x="4862" y="11339"/>
                  <a:pt x="4663" y="11141"/>
                  <a:pt x="4419" y="11141"/>
                </a:cubicBezTo>
                <a:lnTo>
                  <a:pt x="4061" y="11141"/>
                </a:lnTo>
                <a:lnTo>
                  <a:pt x="4061" y="9242"/>
                </a:lnTo>
                <a:lnTo>
                  <a:pt x="5041" y="9242"/>
                </a:lnTo>
                <a:lnTo>
                  <a:pt x="5041" y="10301"/>
                </a:lnTo>
                <a:cubicBezTo>
                  <a:pt x="5041" y="10545"/>
                  <a:pt x="5240" y="10743"/>
                  <a:pt x="5485" y="10743"/>
                </a:cubicBezTo>
                <a:lnTo>
                  <a:pt x="6475" y="10743"/>
                </a:lnTo>
                <a:lnTo>
                  <a:pt x="6475" y="11944"/>
                </a:lnTo>
                <a:cubicBezTo>
                  <a:pt x="6475" y="12091"/>
                  <a:pt x="6594" y="12210"/>
                  <a:pt x="6740" y="12210"/>
                </a:cubicBezTo>
                <a:cubicBezTo>
                  <a:pt x="6887" y="12210"/>
                  <a:pt x="7006" y="12091"/>
                  <a:pt x="7006" y="11944"/>
                </a:cubicBezTo>
                <a:lnTo>
                  <a:pt x="7006" y="10743"/>
                </a:lnTo>
                <a:lnTo>
                  <a:pt x="8031" y="10743"/>
                </a:lnTo>
                <a:lnTo>
                  <a:pt x="8031" y="11944"/>
                </a:lnTo>
                <a:cubicBezTo>
                  <a:pt x="8031" y="12091"/>
                  <a:pt x="8150" y="12210"/>
                  <a:pt x="8297" y="12210"/>
                </a:cubicBezTo>
                <a:cubicBezTo>
                  <a:pt x="8444" y="12210"/>
                  <a:pt x="8563" y="12091"/>
                  <a:pt x="8563" y="11944"/>
                </a:cubicBezTo>
                <a:lnTo>
                  <a:pt x="8563" y="10743"/>
                </a:lnTo>
                <a:lnTo>
                  <a:pt x="9588" y="10743"/>
                </a:lnTo>
                <a:lnTo>
                  <a:pt x="9588" y="11944"/>
                </a:lnTo>
                <a:cubicBezTo>
                  <a:pt x="9588" y="12091"/>
                  <a:pt x="9707" y="12210"/>
                  <a:pt x="9854" y="12210"/>
                </a:cubicBezTo>
                <a:cubicBezTo>
                  <a:pt x="10000" y="12210"/>
                  <a:pt x="10119" y="12091"/>
                  <a:pt x="10119" y="11944"/>
                </a:cubicBezTo>
                <a:lnTo>
                  <a:pt x="10119" y="10743"/>
                </a:lnTo>
                <a:lnTo>
                  <a:pt x="11144" y="10743"/>
                </a:lnTo>
                <a:lnTo>
                  <a:pt x="11144" y="11944"/>
                </a:lnTo>
                <a:cubicBezTo>
                  <a:pt x="11144" y="12091"/>
                  <a:pt x="11263" y="12210"/>
                  <a:pt x="11410" y="12210"/>
                </a:cubicBezTo>
                <a:cubicBezTo>
                  <a:pt x="11557" y="12210"/>
                  <a:pt x="11676" y="12091"/>
                  <a:pt x="11676" y="11944"/>
                </a:cubicBezTo>
                <a:lnTo>
                  <a:pt x="11676" y="10743"/>
                </a:lnTo>
                <a:lnTo>
                  <a:pt x="12667" y="10743"/>
                </a:lnTo>
                <a:cubicBezTo>
                  <a:pt x="12911" y="10743"/>
                  <a:pt x="13109" y="10545"/>
                  <a:pt x="13109" y="10301"/>
                </a:cubicBezTo>
                <a:lnTo>
                  <a:pt x="13109" y="9242"/>
                </a:lnTo>
                <a:lnTo>
                  <a:pt x="14090" y="9242"/>
                </a:lnTo>
                <a:lnTo>
                  <a:pt x="14090" y="11141"/>
                </a:lnTo>
                <a:lnTo>
                  <a:pt x="13732" y="11141"/>
                </a:lnTo>
                <a:cubicBezTo>
                  <a:pt x="13487" y="11141"/>
                  <a:pt x="13289" y="11339"/>
                  <a:pt x="13289" y="11583"/>
                </a:cubicBezTo>
                <a:lnTo>
                  <a:pt x="13289" y="12812"/>
                </a:lnTo>
                <a:cubicBezTo>
                  <a:pt x="13289" y="13057"/>
                  <a:pt x="13487" y="13256"/>
                  <a:pt x="13732" y="13256"/>
                </a:cubicBezTo>
                <a:lnTo>
                  <a:pt x="14927" y="13256"/>
                </a:lnTo>
                <a:cubicBezTo>
                  <a:pt x="15171" y="13256"/>
                  <a:pt x="15370" y="13057"/>
                  <a:pt x="15370" y="12812"/>
                </a:cubicBezTo>
                <a:lnTo>
                  <a:pt x="15370" y="11583"/>
                </a:lnTo>
                <a:cubicBezTo>
                  <a:pt x="15370" y="11339"/>
                  <a:pt x="15171" y="11141"/>
                  <a:pt x="14927" y="11141"/>
                </a:cubicBezTo>
                <a:lnTo>
                  <a:pt x="14622" y="11141"/>
                </a:lnTo>
                <a:lnTo>
                  <a:pt x="14622" y="9153"/>
                </a:lnTo>
                <a:cubicBezTo>
                  <a:pt x="14622" y="8909"/>
                  <a:pt x="14424" y="8711"/>
                  <a:pt x="14179" y="8711"/>
                </a:cubicBezTo>
                <a:lnTo>
                  <a:pt x="13109" y="8711"/>
                </a:lnTo>
                <a:lnTo>
                  <a:pt x="13109" y="7604"/>
                </a:lnTo>
                <a:lnTo>
                  <a:pt x="14215" y="7604"/>
                </a:lnTo>
                <a:cubicBezTo>
                  <a:pt x="14362" y="7604"/>
                  <a:pt x="14481" y="7485"/>
                  <a:pt x="14481" y="7338"/>
                </a:cubicBezTo>
                <a:cubicBezTo>
                  <a:pt x="14481" y="7191"/>
                  <a:pt x="14362" y="7072"/>
                  <a:pt x="14215" y="7072"/>
                </a:cubicBezTo>
                <a:lnTo>
                  <a:pt x="13109" y="7072"/>
                </a:lnTo>
                <a:lnTo>
                  <a:pt x="13109" y="6129"/>
                </a:lnTo>
                <a:lnTo>
                  <a:pt x="16914" y="6129"/>
                </a:lnTo>
                <a:cubicBezTo>
                  <a:pt x="17159" y="6129"/>
                  <a:pt x="17357" y="5930"/>
                  <a:pt x="17357" y="5686"/>
                </a:cubicBezTo>
                <a:lnTo>
                  <a:pt x="17357" y="4245"/>
                </a:lnTo>
                <a:lnTo>
                  <a:pt x="17707" y="4245"/>
                </a:lnTo>
                <a:cubicBezTo>
                  <a:pt x="17951" y="4245"/>
                  <a:pt x="18150" y="4047"/>
                  <a:pt x="18150" y="3803"/>
                </a:cubicBezTo>
                <a:lnTo>
                  <a:pt x="18150" y="2573"/>
                </a:lnTo>
                <a:cubicBezTo>
                  <a:pt x="18150" y="2329"/>
                  <a:pt x="17951" y="2130"/>
                  <a:pt x="17707" y="2130"/>
                </a:cubicBezTo>
                <a:lnTo>
                  <a:pt x="16511" y="2130"/>
                </a:lnTo>
                <a:cubicBezTo>
                  <a:pt x="16267" y="2130"/>
                  <a:pt x="16068" y="2329"/>
                  <a:pt x="16068" y="2574"/>
                </a:cubicBezTo>
                <a:lnTo>
                  <a:pt x="16068" y="3803"/>
                </a:lnTo>
                <a:cubicBezTo>
                  <a:pt x="16068" y="4047"/>
                  <a:pt x="16267" y="4245"/>
                  <a:pt x="16511" y="4245"/>
                </a:cubicBezTo>
                <a:lnTo>
                  <a:pt x="16825" y="4245"/>
                </a:lnTo>
                <a:lnTo>
                  <a:pt x="16825" y="5598"/>
                </a:lnTo>
                <a:lnTo>
                  <a:pt x="13109" y="5598"/>
                </a:lnTo>
                <a:lnTo>
                  <a:pt x="13109" y="4546"/>
                </a:lnTo>
                <a:lnTo>
                  <a:pt x="14179" y="4546"/>
                </a:lnTo>
                <a:cubicBezTo>
                  <a:pt x="14424" y="4546"/>
                  <a:pt x="14622" y="4347"/>
                  <a:pt x="14622" y="4103"/>
                </a:cubicBezTo>
                <a:lnTo>
                  <a:pt x="14622" y="2116"/>
                </a:lnTo>
                <a:lnTo>
                  <a:pt x="14928" y="2116"/>
                </a:lnTo>
                <a:cubicBezTo>
                  <a:pt x="15172" y="2116"/>
                  <a:pt x="15370" y="1917"/>
                  <a:pt x="15370" y="1672"/>
                </a:cubicBezTo>
                <a:lnTo>
                  <a:pt x="15370" y="443"/>
                </a:lnTo>
                <a:cubicBezTo>
                  <a:pt x="15370" y="199"/>
                  <a:pt x="15172" y="1"/>
                  <a:pt x="14928" y="1"/>
                </a:cubicBezTo>
                <a:lnTo>
                  <a:pt x="13732" y="1"/>
                </a:lnTo>
                <a:cubicBezTo>
                  <a:pt x="13487" y="1"/>
                  <a:pt x="13289" y="199"/>
                  <a:pt x="13289" y="443"/>
                </a:cubicBezTo>
                <a:lnTo>
                  <a:pt x="13289" y="1672"/>
                </a:lnTo>
                <a:cubicBezTo>
                  <a:pt x="13289" y="1917"/>
                  <a:pt x="13487" y="2116"/>
                  <a:pt x="13732" y="2116"/>
                </a:cubicBezTo>
                <a:lnTo>
                  <a:pt x="14090" y="2116"/>
                </a:lnTo>
                <a:lnTo>
                  <a:pt x="14090" y="4014"/>
                </a:lnTo>
                <a:lnTo>
                  <a:pt x="13109" y="4014"/>
                </a:lnTo>
                <a:lnTo>
                  <a:pt x="13109" y="2956"/>
                </a:lnTo>
                <a:cubicBezTo>
                  <a:pt x="13109" y="2711"/>
                  <a:pt x="12910" y="2512"/>
                  <a:pt x="12667" y="2512"/>
                </a:cubicBezTo>
                <a:lnTo>
                  <a:pt x="11676" y="2512"/>
                </a:lnTo>
                <a:lnTo>
                  <a:pt x="11676" y="1312"/>
                </a:lnTo>
                <a:cubicBezTo>
                  <a:pt x="11676" y="1165"/>
                  <a:pt x="11557" y="1046"/>
                  <a:pt x="11410" y="1046"/>
                </a:cubicBezTo>
                <a:cubicBezTo>
                  <a:pt x="11263" y="1046"/>
                  <a:pt x="11144" y="1165"/>
                  <a:pt x="11144" y="1312"/>
                </a:cubicBezTo>
                <a:lnTo>
                  <a:pt x="11144" y="2512"/>
                </a:lnTo>
                <a:lnTo>
                  <a:pt x="10119" y="2512"/>
                </a:lnTo>
                <a:lnTo>
                  <a:pt x="10119" y="1312"/>
                </a:lnTo>
                <a:cubicBezTo>
                  <a:pt x="10119" y="1165"/>
                  <a:pt x="10000" y="1046"/>
                  <a:pt x="9854" y="1046"/>
                </a:cubicBezTo>
                <a:cubicBezTo>
                  <a:pt x="9707" y="1046"/>
                  <a:pt x="9588" y="1165"/>
                  <a:pt x="9588" y="1312"/>
                </a:cubicBezTo>
                <a:lnTo>
                  <a:pt x="9588" y="2512"/>
                </a:lnTo>
                <a:lnTo>
                  <a:pt x="8563" y="2512"/>
                </a:lnTo>
                <a:lnTo>
                  <a:pt x="8563" y="1312"/>
                </a:lnTo>
                <a:cubicBezTo>
                  <a:pt x="8563" y="1165"/>
                  <a:pt x="8444" y="1046"/>
                  <a:pt x="8297" y="1046"/>
                </a:cubicBezTo>
                <a:cubicBezTo>
                  <a:pt x="8150" y="1046"/>
                  <a:pt x="8031" y="1165"/>
                  <a:pt x="8031" y="1312"/>
                </a:cubicBezTo>
                <a:lnTo>
                  <a:pt x="8031" y="2512"/>
                </a:lnTo>
                <a:lnTo>
                  <a:pt x="7006" y="2512"/>
                </a:lnTo>
                <a:lnTo>
                  <a:pt x="7006" y="1312"/>
                </a:lnTo>
                <a:cubicBezTo>
                  <a:pt x="7006" y="1165"/>
                  <a:pt x="6887" y="1046"/>
                  <a:pt x="6740" y="1046"/>
                </a:cubicBezTo>
                <a:cubicBezTo>
                  <a:pt x="6594" y="1046"/>
                  <a:pt x="6475" y="1165"/>
                  <a:pt x="6475" y="1312"/>
                </a:cubicBezTo>
                <a:lnTo>
                  <a:pt x="6475" y="2512"/>
                </a:lnTo>
                <a:lnTo>
                  <a:pt x="5485" y="2512"/>
                </a:lnTo>
                <a:cubicBezTo>
                  <a:pt x="5240" y="2512"/>
                  <a:pt x="5041" y="2711"/>
                  <a:pt x="5041" y="2956"/>
                </a:cubicBezTo>
                <a:lnTo>
                  <a:pt x="5041" y="4014"/>
                </a:lnTo>
                <a:lnTo>
                  <a:pt x="4061" y="4014"/>
                </a:lnTo>
                <a:lnTo>
                  <a:pt x="4061" y="2116"/>
                </a:lnTo>
                <a:lnTo>
                  <a:pt x="4419" y="2116"/>
                </a:lnTo>
                <a:cubicBezTo>
                  <a:pt x="4663" y="2116"/>
                  <a:pt x="4863" y="1917"/>
                  <a:pt x="4863" y="1672"/>
                </a:cubicBezTo>
                <a:lnTo>
                  <a:pt x="4863" y="443"/>
                </a:lnTo>
                <a:cubicBezTo>
                  <a:pt x="4863" y="199"/>
                  <a:pt x="4663" y="1"/>
                  <a:pt x="441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462;p43">
            <a:extLst>
              <a:ext uri="{FF2B5EF4-FFF2-40B4-BE49-F238E27FC236}">
                <a16:creationId xmlns:a16="http://schemas.microsoft.com/office/drawing/2014/main" id="{EE799F17-36B3-4E17-A8E2-F19888D5A21D}"/>
              </a:ext>
            </a:extLst>
          </p:cNvPr>
          <p:cNvSpPr/>
          <p:nvPr/>
        </p:nvSpPr>
        <p:spPr>
          <a:xfrm>
            <a:off x="7821188" y="3295590"/>
            <a:ext cx="454355" cy="536704"/>
          </a:xfrm>
          <a:custGeom>
            <a:avLst/>
            <a:gdLst/>
            <a:ahLst/>
            <a:cxnLst/>
            <a:rect l="l" t="t" r="r" b="b"/>
            <a:pathLst>
              <a:path w="15366" h="18151" extrusionOk="0">
                <a:moveTo>
                  <a:pt x="7621" y="3566"/>
                </a:moveTo>
                <a:cubicBezTo>
                  <a:pt x="8283" y="3566"/>
                  <a:pt x="8831" y="4057"/>
                  <a:pt x="8920" y="4696"/>
                </a:cubicBezTo>
                <a:lnTo>
                  <a:pt x="6321" y="4696"/>
                </a:lnTo>
                <a:cubicBezTo>
                  <a:pt x="6409" y="4058"/>
                  <a:pt x="6958" y="3566"/>
                  <a:pt x="7621" y="3566"/>
                </a:cubicBezTo>
                <a:close/>
                <a:moveTo>
                  <a:pt x="10155" y="5228"/>
                </a:moveTo>
                <a:cubicBezTo>
                  <a:pt x="10236" y="5228"/>
                  <a:pt x="10304" y="5296"/>
                  <a:pt x="10304" y="5377"/>
                </a:cubicBezTo>
                <a:lnTo>
                  <a:pt x="10304" y="6649"/>
                </a:lnTo>
                <a:lnTo>
                  <a:pt x="532" y="6649"/>
                </a:lnTo>
                <a:lnTo>
                  <a:pt x="532" y="5377"/>
                </a:lnTo>
                <a:cubicBezTo>
                  <a:pt x="532" y="5296"/>
                  <a:pt x="600" y="5228"/>
                  <a:pt x="681" y="5228"/>
                </a:cubicBezTo>
                <a:close/>
                <a:moveTo>
                  <a:pt x="10304" y="7181"/>
                </a:moveTo>
                <a:lnTo>
                  <a:pt x="10304" y="17619"/>
                </a:lnTo>
                <a:lnTo>
                  <a:pt x="532" y="17619"/>
                </a:lnTo>
                <a:lnTo>
                  <a:pt x="532" y="7181"/>
                </a:lnTo>
                <a:close/>
                <a:moveTo>
                  <a:pt x="5211" y="1"/>
                </a:moveTo>
                <a:cubicBezTo>
                  <a:pt x="4835" y="1"/>
                  <a:pt x="4529" y="307"/>
                  <a:pt x="4529" y="683"/>
                </a:cubicBezTo>
                <a:lnTo>
                  <a:pt x="4529" y="4696"/>
                </a:lnTo>
                <a:lnTo>
                  <a:pt x="682" y="4696"/>
                </a:lnTo>
                <a:cubicBezTo>
                  <a:pt x="306" y="4696"/>
                  <a:pt x="0" y="5002"/>
                  <a:pt x="0" y="5377"/>
                </a:cubicBezTo>
                <a:lnTo>
                  <a:pt x="0" y="17707"/>
                </a:lnTo>
                <a:cubicBezTo>
                  <a:pt x="0" y="17951"/>
                  <a:pt x="198" y="18151"/>
                  <a:pt x="443" y="18151"/>
                </a:cubicBezTo>
                <a:lnTo>
                  <a:pt x="10394" y="18151"/>
                </a:lnTo>
                <a:cubicBezTo>
                  <a:pt x="10638" y="18151"/>
                  <a:pt x="10836" y="17951"/>
                  <a:pt x="10836" y="17707"/>
                </a:cubicBezTo>
                <a:lnTo>
                  <a:pt x="10836" y="13455"/>
                </a:lnTo>
                <a:lnTo>
                  <a:pt x="14923" y="13455"/>
                </a:lnTo>
                <a:cubicBezTo>
                  <a:pt x="15167" y="13455"/>
                  <a:pt x="15365" y="13256"/>
                  <a:pt x="15365" y="13012"/>
                </a:cubicBezTo>
                <a:lnTo>
                  <a:pt x="15365" y="9075"/>
                </a:lnTo>
                <a:cubicBezTo>
                  <a:pt x="15365" y="8928"/>
                  <a:pt x="15246" y="8809"/>
                  <a:pt x="15099" y="8809"/>
                </a:cubicBezTo>
                <a:cubicBezTo>
                  <a:pt x="14952" y="8809"/>
                  <a:pt x="14833" y="8928"/>
                  <a:pt x="14833" y="9075"/>
                </a:cubicBezTo>
                <a:lnTo>
                  <a:pt x="14833" y="12923"/>
                </a:lnTo>
                <a:lnTo>
                  <a:pt x="10836" y="12923"/>
                </a:lnTo>
                <a:lnTo>
                  <a:pt x="10836" y="11289"/>
                </a:lnTo>
                <a:lnTo>
                  <a:pt x="14102" y="11289"/>
                </a:lnTo>
                <a:cubicBezTo>
                  <a:pt x="14249" y="11289"/>
                  <a:pt x="14368" y="11169"/>
                  <a:pt x="14368" y="11023"/>
                </a:cubicBezTo>
                <a:cubicBezTo>
                  <a:pt x="14368" y="10876"/>
                  <a:pt x="14249" y="10757"/>
                  <a:pt x="14102" y="10757"/>
                </a:cubicBezTo>
                <a:lnTo>
                  <a:pt x="10836" y="10757"/>
                </a:lnTo>
                <a:lnTo>
                  <a:pt x="10836" y="10476"/>
                </a:lnTo>
                <a:lnTo>
                  <a:pt x="14102" y="10476"/>
                </a:lnTo>
                <a:cubicBezTo>
                  <a:pt x="14249" y="10476"/>
                  <a:pt x="14368" y="10357"/>
                  <a:pt x="14368" y="10210"/>
                </a:cubicBezTo>
                <a:cubicBezTo>
                  <a:pt x="14368" y="10063"/>
                  <a:pt x="14249" y="9944"/>
                  <a:pt x="14102" y="9944"/>
                </a:cubicBezTo>
                <a:lnTo>
                  <a:pt x="10836" y="9944"/>
                </a:lnTo>
                <a:lnTo>
                  <a:pt x="10836" y="9377"/>
                </a:lnTo>
                <a:lnTo>
                  <a:pt x="14102" y="9377"/>
                </a:lnTo>
                <a:cubicBezTo>
                  <a:pt x="14249" y="9377"/>
                  <a:pt x="14368" y="9258"/>
                  <a:pt x="14368" y="9111"/>
                </a:cubicBezTo>
                <a:cubicBezTo>
                  <a:pt x="14368" y="8964"/>
                  <a:pt x="14249" y="8845"/>
                  <a:pt x="14102" y="8845"/>
                </a:cubicBezTo>
                <a:lnTo>
                  <a:pt x="13818" y="8845"/>
                </a:lnTo>
                <a:lnTo>
                  <a:pt x="13818" y="6952"/>
                </a:lnTo>
                <a:cubicBezTo>
                  <a:pt x="13818" y="6805"/>
                  <a:pt x="13699" y="6687"/>
                  <a:pt x="13552" y="6687"/>
                </a:cubicBezTo>
                <a:cubicBezTo>
                  <a:pt x="13405" y="6687"/>
                  <a:pt x="13286" y="6805"/>
                  <a:pt x="13286" y="6952"/>
                </a:cubicBezTo>
                <a:lnTo>
                  <a:pt x="13286" y="8845"/>
                </a:lnTo>
                <a:lnTo>
                  <a:pt x="12862" y="8845"/>
                </a:lnTo>
                <a:lnTo>
                  <a:pt x="12862" y="7770"/>
                </a:lnTo>
                <a:cubicBezTo>
                  <a:pt x="12862" y="7623"/>
                  <a:pt x="12743" y="7504"/>
                  <a:pt x="12596" y="7504"/>
                </a:cubicBezTo>
                <a:cubicBezTo>
                  <a:pt x="12449" y="7504"/>
                  <a:pt x="12331" y="7623"/>
                  <a:pt x="12331" y="7770"/>
                </a:cubicBezTo>
                <a:lnTo>
                  <a:pt x="12331" y="8845"/>
                </a:lnTo>
                <a:lnTo>
                  <a:pt x="11875" y="8845"/>
                </a:lnTo>
                <a:lnTo>
                  <a:pt x="11875" y="6036"/>
                </a:lnTo>
                <a:cubicBezTo>
                  <a:pt x="11875" y="5889"/>
                  <a:pt x="11756" y="5770"/>
                  <a:pt x="11609" y="5770"/>
                </a:cubicBezTo>
                <a:cubicBezTo>
                  <a:pt x="11463" y="5770"/>
                  <a:pt x="11343" y="5889"/>
                  <a:pt x="11343" y="6036"/>
                </a:cubicBezTo>
                <a:lnTo>
                  <a:pt x="11343" y="8845"/>
                </a:lnTo>
                <a:lnTo>
                  <a:pt x="10836" y="8845"/>
                </a:lnTo>
                <a:lnTo>
                  <a:pt x="10836" y="5378"/>
                </a:lnTo>
                <a:cubicBezTo>
                  <a:pt x="10836" y="5002"/>
                  <a:pt x="10531" y="4696"/>
                  <a:pt x="10156" y="4696"/>
                </a:cubicBezTo>
                <a:lnTo>
                  <a:pt x="9456" y="4696"/>
                </a:lnTo>
                <a:cubicBezTo>
                  <a:pt x="9364" y="3765"/>
                  <a:pt x="8576" y="3034"/>
                  <a:pt x="7621" y="3034"/>
                </a:cubicBezTo>
                <a:cubicBezTo>
                  <a:pt x="6665" y="3034"/>
                  <a:pt x="5877" y="3765"/>
                  <a:pt x="5785" y="4696"/>
                </a:cubicBezTo>
                <a:lnTo>
                  <a:pt x="5061" y="4696"/>
                </a:lnTo>
                <a:lnTo>
                  <a:pt x="5061" y="2486"/>
                </a:lnTo>
                <a:lnTo>
                  <a:pt x="7187" y="2486"/>
                </a:lnTo>
                <a:cubicBezTo>
                  <a:pt x="7333" y="2486"/>
                  <a:pt x="7452" y="2366"/>
                  <a:pt x="7452" y="2220"/>
                </a:cubicBezTo>
                <a:cubicBezTo>
                  <a:pt x="7452" y="2073"/>
                  <a:pt x="7333" y="1954"/>
                  <a:pt x="7187" y="1954"/>
                </a:cubicBezTo>
                <a:lnTo>
                  <a:pt x="5061" y="1954"/>
                </a:lnTo>
                <a:lnTo>
                  <a:pt x="5061" y="683"/>
                </a:lnTo>
                <a:cubicBezTo>
                  <a:pt x="5061" y="601"/>
                  <a:pt x="5130" y="533"/>
                  <a:pt x="5211" y="533"/>
                </a:cubicBezTo>
                <a:lnTo>
                  <a:pt x="14685" y="533"/>
                </a:lnTo>
                <a:cubicBezTo>
                  <a:pt x="14766" y="533"/>
                  <a:pt x="14834" y="601"/>
                  <a:pt x="14834" y="683"/>
                </a:cubicBezTo>
                <a:lnTo>
                  <a:pt x="14834" y="1954"/>
                </a:lnTo>
                <a:lnTo>
                  <a:pt x="8746" y="1954"/>
                </a:lnTo>
                <a:cubicBezTo>
                  <a:pt x="8599" y="1954"/>
                  <a:pt x="8480" y="2073"/>
                  <a:pt x="8480" y="2220"/>
                </a:cubicBezTo>
                <a:cubicBezTo>
                  <a:pt x="8480" y="2366"/>
                  <a:pt x="8599" y="2486"/>
                  <a:pt x="8746" y="2486"/>
                </a:cubicBezTo>
                <a:lnTo>
                  <a:pt x="14833" y="2486"/>
                </a:lnTo>
                <a:lnTo>
                  <a:pt x="14833" y="7728"/>
                </a:lnTo>
                <a:cubicBezTo>
                  <a:pt x="14833" y="7876"/>
                  <a:pt x="14952" y="7994"/>
                  <a:pt x="15099" y="7994"/>
                </a:cubicBezTo>
                <a:cubicBezTo>
                  <a:pt x="15246" y="7994"/>
                  <a:pt x="15365" y="7876"/>
                  <a:pt x="15365" y="7728"/>
                </a:cubicBezTo>
                <a:lnTo>
                  <a:pt x="15365" y="683"/>
                </a:lnTo>
                <a:cubicBezTo>
                  <a:pt x="15365" y="307"/>
                  <a:pt x="15059" y="1"/>
                  <a:pt x="1468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474;p43">
            <a:extLst>
              <a:ext uri="{FF2B5EF4-FFF2-40B4-BE49-F238E27FC236}">
                <a16:creationId xmlns:a16="http://schemas.microsoft.com/office/drawing/2014/main" id="{F241D568-A6A2-4500-B5BE-1DB0C5F7F4E7}"/>
              </a:ext>
            </a:extLst>
          </p:cNvPr>
          <p:cNvSpPr/>
          <p:nvPr/>
        </p:nvSpPr>
        <p:spPr>
          <a:xfrm>
            <a:off x="7848246" y="3581643"/>
            <a:ext cx="249177" cy="218307"/>
          </a:xfrm>
          <a:custGeom>
            <a:avLst/>
            <a:gdLst/>
            <a:ahLst/>
            <a:cxnLst/>
            <a:rect l="l" t="t" r="r" b="b"/>
            <a:pathLst>
              <a:path w="8427" h="7383" extrusionOk="0">
                <a:moveTo>
                  <a:pt x="1541" y="5099"/>
                </a:moveTo>
                <a:lnTo>
                  <a:pt x="1541" y="6850"/>
                </a:lnTo>
                <a:lnTo>
                  <a:pt x="1001" y="6850"/>
                </a:lnTo>
                <a:lnTo>
                  <a:pt x="1001" y="5099"/>
                </a:lnTo>
                <a:close/>
                <a:moveTo>
                  <a:pt x="5465" y="2932"/>
                </a:moveTo>
                <a:lnTo>
                  <a:pt x="5465" y="6850"/>
                </a:lnTo>
                <a:lnTo>
                  <a:pt x="4926" y="6850"/>
                </a:lnTo>
                <a:lnTo>
                  <a:pt x="4926" y="2932"/>
                </a:lnTo>
                <a:close/>
                <a:moveTo>
                  <a:pt x="7427" y="532"/>
                </a:moveTo>
                <a:lnTo>
                  <a:pt x="7427" y="6850"/>
                </a:lnTo>
                <a:lnTo>
                  <a:pt x="6888" y="6850"/>
                </a:lnTo>
                <a:lnTo>
                  <a:pt x="6888" y="532"/>
                </a:lnTo>
                <a:close/>
                <a:moveTo>
                  <a:pt x="6830" y="1"/>
                </a:moveTo>
                <a:cubicBezTo>
                  <a:pt x="6568" y="1"/>
                  <a:pt x="6356" y="213"/>
                  <a:pt x="6356" y="474"/>
                </a:cubicBezTo>
                <a:lnTo>
                  <a:pt x="6356" y="6850"/>
                </a:lnTo>
                <a:lnTo>
                  <a:pt x="5997" y="6850"/>
                </a:lnTo>
                <a:lnTo>
                  <a:pt x="5997" y="2874"/>
                </a:lnTo>
                <a:cubicBezTo>
                  <a:pt x="5997" y="2612"/>
                  <a:pt x="5784" y="2400"/>
                  <a:pt x="5522" y="2400"/>
                </a:cubicBezTo>
                <a:lnTo>
                  <a:pt x="4867" y="2400"/>
                </a:lnTo>
                <a:cubicBezTo>
                  <a:pt x="4606" y="2400"/>
                  <a:pt x="4394" y="2612"/>
                  <a:pt x="4394" y="2874"/>
                </a:cubicBezTo>
                <a:lnTo>
                  <a:pt x="4394" y="6850"/>
                </a:lnTo>
                <a:lnTo>
                  <a:pt x="4033" y="6850"/>
                </a:lnTo>
                <a:lnTo>
                  <a:pt x="4033" y="3483"/>
                </a:lnTo>
                <a:cubicBezTo>
                  <a:pt x="4033" y="3336"/>
                  <a:pt x="3914" y="3217"/>
                  <a:pt x="3769" y="3217"/>
                </a:cubicBezTo>
                <a:cubicBezTo>
                  <a:pt x="3621" y="3217"/>
                  <a:pt x="3503" y="3336"/>
                  <a:pt x="3503" y="3483"/>
                </a:cubicBezTo>
                <a:lnTo>
                  <a:pt x="3503" y="6850"/>
                </a:lnTo>
                <a:lnTo>
                  <a:pt x="2964" y="6850"/>
                </a:lnTo>
                <a:lnTo>
                  <a:pt x="2964" y="1306"/>
                </a:lnTo>
                <a:lnTo>
                  <a:pt x="3503" y="1306"/>
                </a:lnTo>
                <a:lnTo>
                  <a:pt x="3503" y="2065"/>
                </a:lnTo>
                <a:cubicBezTo>
                  <a:pt x="3503" y="2211"/>
                  <a:pt x="3621" y="2331"/>
                  <a:pt x="3769" y="2331"/>
                </a:cubicBezTo>
                <a:cubicBezTo>
                  <a:pt x="3914" y="2331"/>
                  <a:pt x="4033" y="2211"/>
                  <a:pt x="4033" y="2065"/>
                </a:cubicBezTo>
                <a:lnTo>
                  <a:pt x="4033" y="1248"/>
                </a:lnTo>
                <a:cubicBezTo>
                  <a:pt x="4033" y="987"/>
                  <a:pt x="3821" y="775"/>
                  <a:pt x="3560" y="775"/>
                </a:cubicBezTo>
                <a:lnTo>
                  <a:pt x="2905" y="775"/>
                </a:lnTo>
                <a:cubicBezTo>
                  <a:pt x="2644" y="775"/>
                  <a:pt x="2432" y="987"/>
                  <a:pt x="2432" y="1248"/>
                </a:cubicBezTo>
                <a:lnTo>
                  <a:pt x="2432" y="6850"/>
                </a:lnTo>
                <a:lnTo>
                  <a:pt x="2071" y="6850"/>
                </a:lnTo>
                <a:lnTo>
                  <a:pt x="2071" y="5041"/>
                </a:lnTo>
                <a:cubicBezTo>
                  <a:pt x="2071" y="4779"/>
                  <a:pt x="1859" y="4567"/>
                  <a:pt x="1598" y="4567"/>
                </a:cubicBezTo>
                <a:lnTo>
                  <a:pt x="943" y="4567"/>
                </a:lnTo>
                <a:cubicBezTo>
                  <a:pt x="682" y="4567"/>
                  <a:pt x="470" y="4779"/>
                  <a:pt x="470" y="5041"/>
                </a:cubicBezTo>
                <a:lnTo>
                  <a:pt x="470" y="6850"/>
                </a:lnTo>
                <a:lnTo>
                  <a:pt x="266" y="6850"/>
                </a:lnTo>
                <a:cubicBezTo>
                  <a:pt x="120" y="6850"/>
                  <a:pt x="0" y="6969"/>
                  <a:pt x="0" y="7116"/>
                </a:cubicBezTo>
                <a:cubicBezTo>
                  <a:pt x="0" y="7263"/>
                  <a:pt x="120" y="7382"/>
                  <a:pt x="266" y="7382"/>
                </a:cubicBezTo>
                <a:lnTo>
                  <a:pt x="8161" y="7382"/>
                </a:lnTo>
                <a:cubicBezTo>
                  <a:pt x="8308" y="7382"/>
                  <a:pt x="8427" y="7263"/>
                  <a:pt x="8427" y="7116"/>
                </a:cubicBezTo>
                <a:cubicBezTo>
                  <a:pt x="8427" y="6969"/>
                  <a:pt x="8309" y="6850"/>
                  <a:pt x="8161" y="6850"/>
                </a:cubicBezTo>
                <a:lnTo>
                  <a:pt x="7959" y="6850"/>
                </a:lnTo>
                <a:lnTo>
                  <a:pt x="7959" y="474"/>
                </a:lnTo>
                <a:cubicBezTo>
                  <a:pt x="7959" y="213"/>
                  <a:pt x="7746" y="1"/>
                  <a:pt x="748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332;p39">
            <a:extLst>
              <a:ext uri="{FF2B5EF4-FFF2-40B4-BE49-F238E27FC236}">
                <a16:creationId xmlns:a16="http://schemas.microsoft.com/office/drawing/2014/main" id="{73FE9C8D-B393-4A2B-B873-7AE63C4DB2C8}"/>
              </a:ext>
            </a:extLst>
          </p:cNvPr>
          <p:cNvSpPr/>
          <p:nvPr/>
        </p:nvSpPr>
        <p:spPr>
          <a:xfrm>
            <a:off x="5722878" y="1776362"/>
            <a:ext cx="457844" cy="537579"/>
          </a:xfrm>
          <a:custGeom>
            <a:avLst/>
            <a:gdLst/>
            <a:ahLst/>
            <a:cxnLst/>
            <a:rect l="l" t="t" r="r" b="b"/>
            <a:pathLst>
              <a:path w="13804" h="16208" extrusionOk="0">
                <a:moveTo>
                  <a:pt x="10670" y="532"/>
                </a:moveTo>
                <a:lnTo>
                  <a:pt x="10670" y="973"/>
                </a:lnTo>
                <a:cubicBezTo>
                  <a:pt x="10670" y="1181"/>
                  <a:pt x="10810" y="1383"/>
                  <a:pt x="11006" y="1455"/>
                </a:cubicBezTo>
                <a:lnTo>
                  <a:pt x="11230" y="1549"/>
                </a:lnTo>
                <a:cubicBezTo>
                  <a:pt x="11294" y="1579"/>
                  <a:pt x="11367" y="1594"/>
                  <a:pt x="11441" y="1594"/>
                </a:cubicBezTo>
                <a:cubicBezTo>
                  <a:pt x="11582" y="1594"/>
                  <a:pt x="11717" y="1540"/>
                  <a:pt x="11810" y="1446"/>
                </a:cubicBezTo>
                <a:lnTo>
                  <a:pt x="12117" y="1137"/>
                </a:lnTo>
                <a:lnTo>
                  <a:pt x="12674" y="1697"/>
                </a:lnTo>
                <a:lnTo>
                  <a:pt x="12364" y="2009"/>
                </a:lnTo>
                <a:cubicBezTo>
                  <a:pt x="12217" y="2157"/>
                  <a:pt x="12175" y="2399"/>
                  <a:pt x="12262" y="2588"/>
                </a:cubicBezTo>
                <a:lnTo>
                  <a:pt x="12355" y="2815"/>
                </a:lnTo>
                <a:cubicBezTo>
                  <a:pt x="12426" y="3012"/>
                  <a:pt x="12628" y="3154"/>
                  <a:pt x="12838" y="3154"/>
                </a:cubicBezTo>
                <a:lnTo>
                  <a:pt x="13271" y="3154"/>
                </a:lnTo>
                <a:lnTo>
                  <a:pt x="13271" y="3948"/>
                </a:lnTo>
                <a:lnTo>
                  <a:pt x="12838" y="3948"/>
                </a:lnTo>
                <a:cubicBezTo>
                  <a:pt x="12629" y="3948"/>
                  <a:pt x="12426" y="4090"/>
                  <a:pt x="12355" y="4287"/>
                </a:cubicBezTo>
                <a:lnTo>
                  <a:pt x="12262" y="4514"/>
                </a:lnTo>
                <a:cubicBezTo>
                  <a:pt x="12175" y="4703"/>
                  <a:pt x="12217" y="4945"/>
                  <a:pt x="12364" y="5093"/>
                </a:cubicBezTo>
                <a:lnTo>
                  <a:pt x="12674" y="5405"/>
                </a:lnTo>
                <a:lnTo>
                  <a:pt x="12117" y="5966"/>
                </a:lnTo>
                <a:lnTo>
                  <a:pt x="11810" y="5656"/>
                </a:lnTo>
                <a:cubicBezTo>
                  <a:pt x="11717" y="5562"/>
                  <a:pt x="11582" y="5508"/>
                  <a:pt x="11441" y="5508"/>
                </a:cubicBezTo>
                <a:cubicBezTo>
                  <a:pt x="11367" y="5508"/>
                  <a:pt x="11294" y="5523"/>
                  <a:pt x="11230" y="5553"/>
                </a:cubicBezTo>
                <a:lnTo>
                  <a:pt x="11006" y="5647"/>
                </a:lnTo>
                <a:cubicBezTo>
                  <a:pt x="10811" y="5718"/>
                  <a:pt x="10670" y="5921"/>
                  <a:pt x="10670" y="6129"/>
                </a:cubicBezTo>
                <a:lnTo>
                  <a:pt x="10670" y="6570"/>
                </a:lnTo>
                <a:lnTo>
                  <a:pt x="9885" y="6570"/>
                </a:lnTo>
                <a:lnTo>
                  <a:pt x="9885" y="6129"/>
                </a:lnTo>
                <a:cubicBezTo>
                  <a:pt x="9885" y="5921"/>
                  <a:pt x="9745" y="5718"/>
                  <a:pt x="9548" y="5647"/>
                </a:cubicBezTo>
                <a:lnTo>
                  <a:pt x="9325" y="5553"/>
                </a:lnTo>
                <a:cubicBezTo>
                  <a:pt x="9261" y="5523"/>
                  <a:pt x="9189" y="5508"/>
                  <a:pt x="9114" y="5508"/>
                </a:cubicBezTo>
                <a:cubicBezTo>
                  <a:pt x="8972" y="5508"/>
                  <a:pt x="8838" y="5562"/>
                  <a:pt x="8745" y="5656"/>
                </a:cubicBezTo>
                <a:lnTo>
                  <a:pt x="8438" y="5966"/>
                </a:lnTo>
                <a:lnTo>
                  <a:pt x="7882" y="5405"/>
                </a:lnTo>
                <a:lnTo>
                  <a:pt x="8191" y="5093"/>
                </a:lnTo>
                <a:cubicBezTo>
                  <a:pt x="8338" y="4945"/>
                  <a:pt x="8380" y="4703"/>
                  <a:pt x="8293" y="4513"/>
                </a:cubicBezTo>
                <a:lnTo>
                  <a:pt x="8200" y="4287"/>
                </a:lnTo>
                <a:cubicBezTo>
                  <a:pt x="8129" y="4090"/>
                  <a:pt x="7927" y="3948"/>
                  <a:pt x="7717" y="3948"/>
                </a:cubicBezTo>
                <a:lnTo>
                  <a:pt x="7283" y="3948"/>
                </a:lnTo>
                <a:lnTo>
                  <a:pt x="7283" y="3154"/>
                </a:lnTo>
                <a:lnTo>
                  <a:pt x="7717" y="3154"/>
                </a:lnTo>
                <a:cubicBezTo>
                  <a:pt x="7927" y="3154"/>
                  <a:pt x="8129" y="3012"/>
                  <a:pt x="8200" y="2815"/>
                </a:cubicBezTo>
                <a:lnTo>
                  <a:pt x="8293" y="2588"/>
                </a:lnTo>
                <a:cubicBezTo>
                  <a:pt x="8380" y="2399"/>
                  <a:pt x="8338" y="2157"/>
                  <a:pt x="8191" y="2009"/>
                </a:cubicBezTo>
                <a:lnTo>
                  <a:pt x="7881" y="1697"/>
                </a:lnTo>
                <a:lnTo>
                  <a:pt x="8438" y="1136"/>
                </a:lnTo>
                <a:lnTo>
                  <a:pt x="8745" y="1446"/>
                </a:lnTo>
                <a:cubicBezTo>
                  <a:pt x="8838" y="1540"/>
                  <a:pt x="8972" y="1594"/>
                  <a:pt x="9114" y="1594"/>
                </a:cubicBezTo>
                <a:cubicBezTo>
                  <a:pt x="9188" y="1594"/>
                  <a:pt x="9261" y="1579"/>
                  <a:pt x="9325" y="1549"/>
                </a:cubicBezTo>
                <a:lnTo>
                  <a:pt x="9548" y="1455"/>
                </a:lnTo>
                <a:cubicBezTo>
                  <a:pt x="9744" y="1383"/>
                  <a:pt x="9885" y="1181"/>
                  <a:pt x="9885" y="973"/>
                </a:cubicBezTo>
                <a:lnTo>
                  <a:pt x="9885" y="532"/>
                </a:lnTo>
                <a:close/>
                <a:moveTo>
                  <a:pt x="4565" y="7569"/>
                </a:moveTo>
                <a:lnTo>
                  <a:pt x="4919" y="7925"/>
                </a:lnTo>
                <a:lnTo>
                  <a:pt x="4559" y="8288"/>
                </a:lnTo>
                <a:lnTo>
                  <a:pt x="4204" y="7931"/>
                </a:lnTo>
                <a:lnTo>
                  <a:pt x="4565" y="7569"/>
                </a:lnTo>
                <a:close/>
                <a:moveTo>
                  <a:pt x="8369" y="8852"/>
                </a:moveTo>
                <a:lnTo>
                  <a:pt x="8369" y="9367"/>
                </a:lnTo>
                <a:lnTo>
                  <a:pt x="7870" y="9367"/>
                </a:lnTo>
                <a:lnTo>
                  <a:pt x="7870" y="8852"/>
                </a:lnTo>
                <a:close/>
                <a:moveTo>
                  <a:pt x="5045" y="9926"/>
                </a:moveTo>
                <a:lnTo>
                  <a:pt x="5045" y="10441"/>
                </a:lnTo>
                <a:lnTo>
                  <a:pt x="4546" y="10441"/>
                </a:lnTo>
                <a:lnTo>
                  <a:pt x="4546" y="9926"/>
                </a:lnTo>
                <a:close/>
                <a:moveTo>
                  <a:pt x="8185" y="13407"/>
                </a:moveTo>
                <a:cubicBezTo>
                  <a:pt x="8233" y="13407"/>
                  <a:pt x="8273" y="13448"/>
                  <a:pt x="8273" y="13495"/>
                </a:cubicBezTo>
                <a:lnTo>
                  <a:pt x="8273" y="14072"/>
                </a:lnTo>
                <a:cubicBezTo>
                  <a:pt x="8273" y="14120"/>
                  <a:pt x="8233" y="14160"/>
                  <a:pt x="8185" y="14160"/>
                </a:cubicBezTo>
                <a:lnTo>
                  <a:pt x="3845" y="14160"/>
                </a:lnTo>
                <a:cubicBezTo>
                  <a:pt x="3797" y="14160"/>
                  <a:pt x="3756" y="14120"/>
                  <a:pt x="3756" y="14072"/>
                </a:cubicBezTo>
                <a:lnTo>
                  <a:pt x="3756" y="13495"/>
                </a:lnTo>
                <a:cubicBezTo>
                  <a:pt x="3756" y="13448"/>
                  <a:pt x="3797" y="13407"/>
                  <a:pt x="3845" y="13407"/>
                </a:cubicBezTo>
                <a:close/>
                <a:moveTo>
                  <a:pt x="7265" y="14692"/>
                </a:moveTo>
                <a:lnTo>
                  <a:pt x="7265" y="14887"/>
                </a:lnTo>
                <a:lnTo>
                  <a:pt x="4764" y="14887"/>
                </a:lnTo>
                <a:lnTo>
                  <a:pt x="4764" y="14692"/>
                </a:lnTo>
                <a:close/>
                <a:moveTo>
                  <a:pt x="7265" y="15419"/>
                </a:moveTo>
                <a:lnTo>
                  <a:pt x="7265" y="15626"/>
                </a:lnTo>
                <a:cubicBezTo>
                  <a:pt x="7265" y="15653"/>
                  <a:pt x="7242" y="15676"/>
                  <a:pt x="7217" y="15676"/>
                </a:cubicBezTo>
                <a:lnTo>
                  <a:pt x="4812" y="15676"/>
                </a:lnTo>
                <a:cubicBezTo>
                  <a:pt x="4786" y="15676"/>
                  <a:pt x="4764" y="15653"/>
                  <a:pt x="4764" y="15626"/>
                </a:cubicBezTo>
                <a:lnTo>
                  <a:pt x="4764" y="15419"/>
                </a:lnTo>
                <a:close/>
                <a:moveTo>
                  <a:pt x="9797" y="0"/>
                </a:moveTo>
                <a:cubicBezTo>
                  <a:pt x="9553" y="0"/>
                  <a:pt x="9353" y="199"/>
                  <a:pt x="9353" y="443"/>
                </a:cubicBezTo>
                <a:lnTo>
                  <a:pt x="9353" y="960"/>
                </a:lnTo>
                <a:lnTo>
                  <a:pt x="9353" y="962"/>
                </a:lnTo>
                <a:cubicBezTo>
                  <a:pt x="9352" y="962"/>
                  <a:pt x="9351" y="963"/>
                  <a:pt x="9350" y="963"/>
                </a:cubicBezTo>
                <a:lnTo>
                  <a:pt x="9115" y="1060"/>
                </a:lnTo>
                <a:cubicBezTo>
                  <a:pt x="9114" y="1061"/>
                  <a:pt x="9113" y="1061"/>
                  <a:pt x="9112" y="1061"/>
                </a:cubicBezTo>
                <a:lnTo>
                  <a:pt x="8752" y="698"/>
                </a:lnTo>
                <a:cubicBezTo>
                  <a:pt x="8668" y="613"/>
                  <a:pt x="8557" y="567"/>
                  <a:pt x="8438" y="567"/>
                </a:cubicBezTo>
                <a:cubicBezTo>
                  <a:pt x="8322" y="567"/>
                  <a:pt x="8213" y="612"/>
                  <a:pt x="8130" y="693"/>
                </a:cubicBezTo>
                <a:cubicBezTo>
                  <a:pt x="7471" y="443"/>
                  <a:pt x="6759" y="305"/>
                  <a:pt x="6014" y="305"/>
                </a:cubicBezTo>
                <a:cubicBezTo>
                  <a:pt x="2698" y="305"/>
                  <a:pt x="1" y="3023"/>
                  <a:pt x="1" y="6363"/>
                </a:cubicBezTo>
                <a:cubicBezTo>
                  <a:pt x="1" y="7600"/>
                  <a:pt x="368" y="8791"/>
                  <a:pt x="1066" y="9805"/>
                </a:cubicBezTo>
                <a:cubicBezTo>
                  <a:pt x="1711" y="10746"/>
                  <a:pt x="2595" y="11476"/>
                  <a:pt x="3631" y="11927"/>
                </a:cubicBezTo>
                <a:lnTo>
                  <a:pt x="3631" y="12914"/>
                </a:lnTo>
                <a:cubicBezTo>
                  <a:pt x="3394" y="13001"/>
                  <a:pt x="3224" y="13228"/>
                  <a:pt x="3224" y="13495"/>
                </a:cubicBezTo>
                <a:lnTo>
                  <a:pt x="3224" y="14072"/>
                </a:lnTo>
                <a:cubicBezTo>
                  <a:pt x="3224" y="14414"/>
                  <a:pt x="3502" y="14692"/>
                  <a:pt x="3845" y="14692"/>
                </a:cubicBezTo>
                <a:lnTo>
                  <a:pt x="4232" y="14692"/>
                </a:lnTo>
                <a:lnTo>
                  <a:pt x="4232" y="15625"/>
                </a:lnTo>
                <a:cubicBezTo>
                  <a:pt x="4232" y="15947"/>
                  <a:pt x="4493" y="16208"/>
                  <a:pt x="4812" y="16208"/>
                </a:cubicBezTo>
                <a:lnTo>
                  <a:pt x="7217" y="16208"/>
                </a:lnTo>
                <a:cubicBezTo>
                  <a:pt x="7537" y="16208"/>
                  <a:pt x="7797" y="15947"/>
                  <a:pt x="7797" y="15625"/>
                </a:cubicBezTo>
                <a:lnTo>
                  <a:pt x="7797" y="14692"/>
                </a:lnTo>
                <a:lnTo>
                  <a:pt x="8185" y="14692"/>
                </a:lnTo>
                <a:cubicBezTo>
                  <a:pt x="8527" y="14692"/>
                  <a:pt x="8805" y="14414"/>
                  <a:pt x="8805" y="14072"/>
                </a:cubicBezTo>
                <a:lnTo>
                  <a:pt x="8805" y="13495"/>
                </a:lnTo>
                <a:cubicBezTo>
                  <a:pt x="8805" y="13228"/>
                  <a:pt x="8635" y="13001"/>
                  <a:pt x="8399" y="12914"/>
                </a:cubicBezTo>
                <a:lnTo>
                  <a:pt x="8399" y="11927"/>
                </a:lnTo>
                <a:cubicBezTo>
                  <a:pt x="9745" y="11341"/>
                  <a:pt x="10827" y="10289"/>
                  <a:pt x="11455" y="8946"/>
                </a:cubicBezTo>
                <a:cubicBezTo>
                  <a:pt x="11518" y="8814"/>
                  <a:pt x="11460" y="8656"/>
                  <a:pt x="11328" y="8593"/>
                </a:cubicBezTo>
                <a:cubicBezTo>
                  <a:pt x="11291" y="8576"/>
                  <a:pt x="11253" y="8568"/>
                  <a:pt x="11215" y="8568"/>
                </a:cubicBezTo>
                <a:cubicBezTo>
                  <a:pt x="11115" y="8568"/>
                  <a:pt x="11019" y="8625"/>
                  <a:pt x="10974" y="8722"/>
                </a:cubicBezTo>
                <a:cubicBezTo>
                  <a:pt x="10434" y="9875"/>
                  <a:pt x="9527" y="10793"/>
                  <a:pt x="8398" y="11341"/>
                </a:cubicBezTo>
                <a:lnTo>
                  <a:pt x="8398" y="9899"/>
                </a:lnTo>
                <a:lnTo>
                  <a:pt x="8457" y="9899"/>
                </a:lnTo>
                <a:cubicBezTo>
                  <a:pt x="8701" y="9899"/>
                  <a:pt x="8901" y="9700"/>
                  <a:pt x="8901" y="9457"/>
                </a:cubicBezTo>
                <a:lnTo>
                  <a:pt x="8901" y="8764"/>
                </a:lnTo>
                <a:cubicBezTo>
                  <a:pt x="8901" y="8519"/>
                  <a:pt x="8701" y="8320"/>
                  <a:pt x="8457" y="8320"/>
                </a:cubicBezTo>
                <a:lnTo>
                  <a:pt x="7781" y="8320"/>
                </a:lnTo>
                <a:cubicBezTo>
                  <a:pt x="7537" y="8320"/>
                  <a:pt x="7338" y="8519"/>
                  <a:pt x="7338" y="8764"/>
                </a:cubicBezTo>
                <a:lnTo>
                  <a:pt x="7338" y="9457"/>
                </a:lnTo>
                <a:cubicBezTo>
                  <a:pt x="7338" y="9700"/>
                  <a:pt x="7537" y="9899"/>
                  <a:pt x="7781" y="9899"/>
                </a:cubicBezTo>
                <a:lnTo>
                  <a:pt x="7866" y="9899"/>
                </a:lnTo>
                <a:lnTo>
                  <a:pt x="7866" y="12875"/>
                </a:lnTo>
                <a:lnTo>
                  <a:pt x="7479" y="12875"/>
                </a:lnTo>
                <a:lnTo>
                  <a:pt x="7479" y="10836"/>
                </a:lnTo>
                <a:cubicBezTo>
                  <a:pt x="7479" y="10666"/>
                  <a:pt x="7395" y="10465"/>
                  <a:pt x="7277" y="10345"/>
                </a:cubicBezTo>
                <a:lnTo>
                  <a:pt x="5271" y="8324"/>
                </a:lnTo>
                <a:lnTo>
                  <a:pt x="5357" y="8238"/>
                </a:lnTo>
                <a:cubicBezTo>
                  <a:pt x="5528" y="8066"/>
                  <a:pt x="5528" y="7784"/>
                  <a:pt x="5357" y="7612"/>
                </a:cubicBezTo>
                <a:lnTo>
                  <a:pt x="4878" y="7129"/>
                </a:lnTo>
                <a:cubicBezTo>
                  <a:pt x="4795" y="7045"/>
                  <a:pt x="4683" y="6999"/>
                  <a:pt x="4565" y="6999"/>
                </a:cubicBezTo>
                <a:cubicBezTo>
                  <a:pt x="4446" y="6999"/>
                  <a:pt x="4334" y="7045"/>
                  <a:pt x="4250" y="7129"/>
                </a:cubicBezTo>
                <a:lnTo>
                  <a:pt x="3766" y="7618"/>
                </a:lnTo>
                <a:cubicBezTo>
                  <a:pt x="3594" y="7790"/>
                  <a:pt x="3594" y="8072"/>
                  <a:pt x="3766" y="8244"/>
                </a:cubicBezTo>
                <a:lnTo>
                  <a:pt x="4244" y="8727"/>
                </a:lnTo>
                <a:cubicBezTo>
                  <a:pt x="4329" y="8811"/>
                  <a:pt x="4439" y="8857"/>
                  <a:pt x="4559" y="8857"/>
                </a:cubicBezTo>
                <a:cubicBezTo>
                  <a:pt x="4677" y="8857"/>
                  <a:pt x="4789" y="8811"/>
                  <a:pt x="4872" y="8727"/>
                </a:cubicBezTo>
                <a:lnTo>
                  <a:pt x="4897" y="8701"/>
                </a:lnTo>
                <a:lnTo>
                  <a:pt x="6899" y="10720"/>
                </a:lnTo>
                <a:cubicBezTo>
                  <a:pt x="6919" y="10739"/>
                  <a:pt x="6947" y="10807"/>
                  <a:pt x="6947" y="10836"/>
                </a:cubicBezTo>
                <a:lnTo>
                  <a:pt x="6947" y="12875"/>
                </a:lnTo>
                <a:lnTo>
                  <a:pt x="6397" y="12875"/>
                </a:lnTo>
                <a:lnTo>
                  <a:pt x="6397" y="10642"/>
                </a:lnTo>
                <a:cubicBezTo>
                  <a:pt x="6397" y="10495"/>
                  <a:pt x="6278" y="10376"/>
                  <a:pt x="6131" y="10376"/>
                </a:cubicBezTo>
                <a:cubicBezTo>
                  <a:pt x="5985" y="10376"/>
                  <a:pt x="5866" y="10495"/>
                  <a:pt x="5866" y="10642"/>
                </a:cubicBezTo>
                <a:lnTo>
                  <a:pt x="5866" y="12875"/>
                </a:lnTo>
                <a:lnTo>
                  <a:pt x="5062" y="12875"/>
                </a:lnTo>
                <a:lnTo>
                  <a:pt x="5062" y="10973"/>
                </a:lnTo>
                <a:lnTo>
                  <a:pt x="5133" y="10973"/>
                </a:lnTo>
                <a:cubicBezTo>
                  <a:pt x="5378" y="10973"/>
                  <a:pt x="5577" y="10774"/>
                  <a:pt x="5577" y="10530"/>
                </a:cubicBezTo>
                <a:lnTo>
                  <a:pt x="5577" y="9838"/>
                </a:lnTo>
                <a:cubicBezTo>
                  <a:pt x="5577" y="9593"/>
                  <a:pt x="5378" y="9394"/>
                  <a:pt x="5133" y="9394"/>
                </a:cubicBezTo>
                <a:lnTo>
                  <a:pt x="4458" y="9394"/>
                </a:lnTo>
                <a:cubicBezTo>
                  <a:pt x="4214" y="9394"/>
                  <a:pt x="4014" y="9592"/>
                  <a:pt x="4014" y="9838"/>
                </a:cubicBezTo>
                <a:lnTo>
                  <a:pt x="4014" y="10530"/>
                </a:lnTo>
                <a:cubicBezTo>
                  <a:pt x="4014" y="10774"/>
                  <a:pt x="4214" y="10973"/>
                  <a:pt x="4458" y="10973"/>
                </a:cubicBezTo>
                <a:lnTo>
                  <a:pt x="4530" y="10973"/>
                </a:lnTo>
                <a:lnTo>
                  <a:pt x="4530" y="12875"/>
                </a:lnTo>
                <a:lnTo>
                  <a:pt x="4162" y="12875"/>
                </a:lnTo>
                <a:lnTo>
                  <a:pt x="4162" y="11749"/>
                </a:lnTo>
                <a:cubicBezTo>
                  <a:pt x="4162" y="11641"/>
                  <a:pt x="4096" y="11543"/>
                  <a:pt x="3995" y="11503"/>
                </a:cubicBezTo>
                <a:cubicBezTo>
                  <a:pt x="2986" y="11100"/>
                  <a:pt x="2124" y="10409"/>
                  <a:pt x="1503" y="9504"/>
                </a:cubicBezTo>
                <a:cubicBezTo>
                  <a:pt x="867" y="8579"/>
                  <a:pt x="532" y="7493"/>
                  <a:pt x="532" y="6363"/>
                </a:cubicBezTo>
                <a:cubicBezTo>
                  <a:pt x="532" y="3316"/>
                  <a:pt x="2991" y="837"/>
                  <a:pt x="6014" y="837"/>
                </a:cubicBezTo>
                <a:cubicBezTo>
                  <a:pt x="6608" y="837"/>
                  <a:pt x="7180" y="933"/>
                  <a:pt x="7715" y="1109"/>
                </a:cubicBezTo>
                <a:lnTo>
                  <a:pt x="7443" y="1383"/>
                </a:lnTo>
                <a:cubicBezTo>
                  <a:pt x="7272" y="1557"/>
                  <a:pt x="7272" y="1837"/>
                  <a:pt x="7443" y="2010"/>
                </a:cubicBezTo>
                <a:lnTo>
                  <a:pt x="7805" y="2375"/>
                </a:lnTo>
                <a:lnTo>
                  <a:pt x="7805" y="2376"/>
                </a:lnTo>
                <a:cubicBezTo>
                  <a:pt x="7805" y="2377"/>
                  <a:pt x="7804" y="2379"/>
                  <a:pt x="7803" y="2380"/>
                </a:cubicBezTo>
                <a:lnTo>
                  <a:pt x="7705" y="2620"/>
                </a:lnTo>
                <a:cubicBezTo>
                  <a:pt x="7705" y="2621"/>
                  <a:pt x="7704" y="2622"/>
                  <a:pt x="7704" y="2623"/>
                </a:cubicBezTo>
                <a:lnTo>
                  <a:pt x="7194" y="2623"/>
                </a:lnTo>
                <a:cubicBezTo>
                  <a:pt x="6950" y="2623"/>
                  <a:pt x="6752" y="2821"/>
                  <a:pt x="6752" y="3065"/>
                </a:cubicBezTo>
                <a:lnTo>
                  <a:pt x="6752" y="4037"/>
                </a:lnTo>
                <a:cubicBezTo>
                  <a:pt x="6752" y="4281"/>
                  <a:pt x="6950" y="4480"/>
                  <a:pt x="7194" y="4480"/>
                </a:cubicBezTo>
                <a:lnTo>
                  <a:pt x="7704" y="4480"/>
                </a:lnTo>
                <a:cubicBezTo>
                  <a:pt x="7705" y="4481"/>
                  <a:pt x="7705" y="4481"/>
                  <a:pt x="7705" y="4482"/>
                </a:cubicBezTo>
                <a:lnTo>
                  <a:pt x="7803" y="4721"/>
                </a:lnTo>
                <a:cubicBezTo>
                  <a:pt x="7804" y="4722"/>
                  <a:pt x="7805" y="4725"/>
                  <a:pt x="7805" y="4726"/>
                </a:cubicBezTo>
                <a:lnTo>
                  <a:pt x="7805" y="4727"/>
                </a:lnTo>
                <a:lnTo>
                  <a:pt x="7443" y="5092"/>
                </a:lnTo>
                <a:cubicBezTo>
                  <a:pt x="7272" y="5265"/>
                  <a:pt x="7271" y="5546"/>
                  <a:pt x="7443" y="5718"/>
                </a:cubicBezTo>
                <a:lnTo>
                  <a:pt x="8123" y="6404"/>
                </a:lnTo>
                <a:cubicBezTo>
                  <a:pt x="8208" y="6488"/>
                  <a:pt x="8318" y="6535"/>
                  <a:pt x="8438" y="6535"/>
                </a:cubicBezTo>
                <a:cubicBezTo>
                  <a:pt x="8556" y="6535"/>
                  <a:pt x="8668" y="6488"/>
                  <a:pt x="8751" y="6404"/>
                </a:cubicBezTo>
                <a:lnTo>
                  <a:pt x="9112" y="6041"/>
                </a:lnTo>
                <a:cubicBezTo>
                  <a:pt x="9113" y="6041"/>
                  <a:pt x="9113" y="6041"/>
                  <a:pt x="9114" y="6042"/>
                </a:cubicBezTo>
                <a:lnTo>
                  <a:pt x="9349" y="6139"/>
                </a:lnTo>
                <a:cubicBezTo>
                  <a:pt x="9350" y="6140"/>
                  <a:pt x="9352" y="6140"/>
                  <a:pt x="9353" y="6141"/>
                </a:cubicBezTo>
                <a:lnTo>
                  <a:pt x="9353" y="6659"/>
                </a:lnTo>
                <a:cubicBezTo>
                  <a:pt x="9353" y="6903"/>
                  <a:pt x="9552" y="7101"/>
                  <a:pt x="9796" y="7101"/>
                </a:cubicBezTo>
                <a:lnTo>
                  <a:pt x="10758" y="7101"/>
                </a:lnTo>
                <a:cubicBezTo>
                  <a:pt x="11002" y="7101"/>
                  <a:pt x="11201" y="6903"/>
                  <a:pt x="11201" y="6659"/>
                </a:cubicBezTo>
                <a:lnTo>
                  <a:pt x="11201" y="6141"/>
                </a:lnTo>
                <a:lnTo>
                  <a:pt x="11202" y="6141"/>
                </a:lnTo>
                <a:cubicBezTo>
                  <a:pt x="11203" y="6140"/>
                  <a:pt x="11204" y="6140"/>
                  <a:pt x="11205" y="6139"/>
                </a:cubicBezTo>
                <a:lnTo>
                  <a:pt x="11440" y="6042"/>
                </a:lnTo>
                <a:cubicBezTo>
                  <a:pt x="11441" y="6041"/>
                  <a:pt x="11442" y="6041"/>
                  <a:pt x="11443" y="6041"/>
                </a:cubicBezTo>
                <a:lnTo>
                  <a:pt x="11489" y="6087"/>
                </a:lnTo>
                <a:cubicBezTo>
                  <a:pt x="11494" y="6178"/>
                  <a:pt x="11496" y="6271"/>
                  <a:pt x="11496" y="6363"/>
                </a:cubicBezTo>
                <a:cubicBezTo>
                  <a:pt x="11496" y="6609"/>
                  <a:pt x="11480" y="6856"/>
                  <a:pt x="11448" y="7098"/>
                </a:cubicBezTo>
                <a:cubicBezTo>
                  <a:pt x="11428" y="7243"/>
                  <a:pt x="11531" y="7377"/>
                  <a:pt x="11677" y="7396"/>
                </a:cubicBezTo>
                <a:cubicBezTo>
                  <a:pt x="11689" y="7398"/>
                  <a:pt x="11701" y="7398"/>
                  <a:pt x="11712" y="7398"/>
                </a:cubicBezTo>
                <a:cubicBezTo>
                  <a:pt x="11844" y="7398"/>
                  <a:pt x="11958" y="7301"/>
                  <a:pt x="11976" y="7167"/>
                </a:cubicBezTo>
                <a:cubicBezTo>
                  <a:pt x="12003" y="6956"/>
                  <a:pt x="12020" y="6740"/>
                  <a:pt x="12025" y="6525"/>
                </a:cubicBezTo>
                <a:cubicBezTo>
                  <a:pt x="12055" y="6532"/>
                  <a:pt x="12086" y="6535"/>
                  <a:pt x="12117" y="6535"/>
                </a:cubicBezTo>
                <a:cubicBezTo>
                  <a:pt x="12235" y="6535"/>
                  <a:pt x="12347" y="6488"/>
                  <a:pt x="12431" y="6404"/>
                </a:cubicBezTo>
                <a:lnTo>
                  <a:pt x="13111" y="5718"/>
                </a:lnTo>
                <a:cubicBezTo>
                  <a:pt x="13283" y="5546"/>
                  <a:pt x="13283" y="5265"/>
                  <a:pt x="13111" y="5092"/>
                </a:cubicBezTo>
                <a:lnTo>
                  <a:pt x="12749" y="4727"/>
                </a:lnTo>
                <a:cubicBezTo>
                  <a:pt x="12749" y="4727"/>
                  <a:pt x="12749" y="4727"/>
                  <a:pt x="12749" y="4726"/>
                </a:cubicBezTo>
                <a:cubicBezTo>
                  <a:pt x="12750" y="4725"/>
                  <a:pt x="12750" y="4723"/>
                  <a:pt x="12751" y="4721"/>
                </a:cubicBezTo>
                <a:lnTo>
                  <a:pt x="12848" y="4482"/>
                </a:lnTo>
                <a:cubicBezTo>
                  <a:pt x="12849" y="4482"/>
                  <a:pt x="12849" y="4481"/>
                  <a:pt x="12849" y="4480"/>
                </a:cubicBezTo>
                <a:lnTo>
                  <a:pt x="13360" y="4480"/>
                </a:lnTo>
                <a:cubicBezTo>
                  <a:pt x="13604" y="4480"/>
                  <a:pt x="13803" y="4281"/>
                  <a:pt x="13803" y="4037"/>
                </a:cubicBezTo>
                <a:lnTo>
                  <a:pt x="13803" y="3065"/>
                </a:lnTo>
                <a:cubicBezTo>
                  <a:pt x="13803" y="2821"/>
                  <a:pt x="13605" y="2622"/>
                  <a:pt x="13361" y="2622"/>
                </a:cubicBezTo>
                <a:lnTo>
                  <a:pt x="12850" y="2622"/>
                </a:lnTo>
                <a:cubicBezTo>
                  <a:pt x="12849" y="2621"/>
                  <a:pt x="12849" y="2621"/>
                  <a:pt x="12849" y="2620"/>
                </a:cubicBezTo>
                <a:lnTo>
                  <a:pt x="12751" y="2380"/>
                </a:lnTo>
                <a:cubicBezTo>
                  <a:pt x="12751" y="2379"/>
                  <a:pt x="12750" y="2377"/>
                  <a:pt x="12750" y="2376"/>
                </a:cubicBezTo>
                <a:lnTo>
                  <a:pt x="12750" y="2375"/>
                </a:lnTo>
                <a:lnTo>
                  <a:pt x="13112" y="2010"/>
                </a:lnTo>
                <a:cubicBezTo>
                  <a:pt x="13283" y="1837"/>
                  <a:pt x="13283" y="1557"/>
                  <a:pt x="13112" y="1383"/>
                </a:cubicBezTo>
                <a:lnTo>
                  <a:pt x="12432" y="698"/>
                </a:lnTo>
                <a:cubicBezTo>
                  <a:pt x="12347" y="613"/>
                  <a:pt x="12236" y="567"/>
                  <a:pt x="12117" y="567"/>
                </a:cubicBezTo>
                <a:cubicBezTo>
                  <a:pt x="11999" y="567"/>
                  <a:pt x="11887" y="613"/>
                  <a:pt x="11804" y="698"/>
                </a:cubicBezTo>
                <a:lnTo>
                  <a:pt x="11443" y="1061"/>
                </a:lnTo>
                <a:cubicBezTo>
                  <a:pt x="11442" y="1061"/>
                  <a:pt x="11442" y="1061"/>
                  <a:pt x="11441" y="1060"/>
                </a:cubicBezTo>
                <a:lnTo>
                  <a:pt x="11206" y="963"/>
                </a:lnTo>
                <a:cubicBezTo>
                  <a:pt x="11204" y="963"/>
                  <a:pt x="11203" y="962"/>
                  <a:pt x="11202" y="962"/>
                </a:cubicBezTo>
                <a:lnTo>
                  <a:pt x="11202" y="960"/>
                </a:lnTo>
                <a:lnTo>
                  <a:pt x="11202" y="443"/>
                </a:lnTo>
                <a:cubicBezTo>
                  <a:pt x="11202" y="199"/>
                  <a:pt x="11002" y="0"/>
                  <a:pt x="107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>
          <a:extLst>
            <a:ext uri="{FF2B5EF4-FFF2-40B4-BE49-F238E27FC236}">
              <a16:creationId xmlns:a16="http://schemas.microsoft.com/office/drawing/2014/main" id="{6E162A3D-A3C6-0544-74B9-0E7774688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>
            <a:extLst>
              <a:ext uri="{FF2B5EF4-FFF2-40B4-BE49-F238E27FC236}">
                <a16:creationId xmlns:a16="http://schemas.microsoft.com/office/drawing/2014/main" id="{37FF1A5E-7897-3F28-C94E-2730446506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Conclusão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D0F90446-72D0-5402-FFD0-CC52337D9D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Picture 2" descr="Imagem do WhatsApp de 2025-09-21 à(s) 21 37 37_01bf9274">
            <a:extLst>
              <a:ext uri="{FF2B5EF4-FFF2-40B4-BE49-F238E27FC236}">
                <a16:creationId xmlns:a16="http://schemas.microsoft.com/office/drawing/2014/main" id="{1D3B5E2A-60A4-A905-6CE9-0874B2D3A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1" t="26297" r="21365" b="25555"/>
          <a:stretch/>
        </p:blipFill>
        <p:spPr bwMode="auto">
          <a:xfrm>
            <a:off x="1533333" y="1643545"/>
            <a:ext cx="2000251" cy="247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C9FDC81-CE1A-EBC6-E172-2267953ABC78}"/>
              </a:ext>
            </a:extLst>
          </p:cNvPr>
          <p:cNvSpPr txBox="1"/>
          <p:nvPr/>
        </p:nvSpPr>
        <p:spPr>
          <a:xfrm>
            <a:off x="4088823" y="1572491"/>
            <a:ext cx="455122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+mj-lt"/>
              </a:rPr>
              <a:t>Evolução de um protótipo conceitual para uma aplicação prática e integrada ao dashboard.</a:t>
            </a:r>
          </a:p>
          <a:p>
            <a:pPr>
              <a:buClr>
                <a:schemeClr val="tx1"/>
              </a:buClr>
            </a:pPr>
            <a:endParaRPr lang="pt-BR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+mj-lt"/>
              </a:rPr>
              <a:t>Entrega 1: foi validada a viabilidade do uso de IA através de dados simulados, com modelos que detectaram anomalias, realizaram previsões de desempenho e geraram recomendações automáticas por meio da Busca Gulosa.</a:t>
            </a:r>
          </a:p>
          <a:p>
            <a:pPr>
              <a:buClr>
                <a:schemeClr val="tx1"/>
              </a:buClr>
            </a:pPr>
            <a:endParaRPr lang="pt-BR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  <a:latin typeface="+mj-lt"/>
              </a:rPr>
              <a:t>Entrega 2: Aplicação de Machine Learning supervisionado, utilizando o modelo Random Forest sobre a base real Campaign_clean.csv, com o objetivo de prever o status das campanhas e gerar automaticamente arquivos JSON integrados ao dashboard Cannoli </a:t>
            </a:r>
            <a:r>
              <a:rPr lang="pt-BR" dirty="0" err="1">
                <a:solidFill>
                  <a:schemeClr val="tx1"/>
                </a:solidFill>
                <a:latin typeface="+mj-lt"/>
              </a:rPr>
              <a:t>Intelligence</a:t>
            </a:r>
            <a:r>
              <a:rPr lang="pt-BR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17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4893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 err="1"/>
              <a:t>Cannoli</a:t>
            </a:r>
            <a:r>
              <a:rPr lang="pt-BR" dirty="0"/>
              <a:t> </a:t>
            </a:r>
            <a:r>
              <a:rPr lang="pt-BR" dirty="0" err="1"/>
              <a:t>Intelligence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00B1181-7948-4886-B39B-AAC1F301B5D4}"/>
              </a:ext>
            </a:extLst>
          </p:cNvPr>
          <p:cNvSpPr/>
          <p:nvPr/>
        </p:nvSpPr>
        <p:spPr>
          <a:xfrm>
            <a:off x="3086100" y="1449144"/>
            <a:ext cx="580154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pt-BR" dirty="0">
                <a:solidFill>
                  <a:schemeClr val="tx1"/>
                </a:solidFill>
              </a:rPr>
              <a:t>Plataforma de Business </a:t>
            </a:r>
            <a:r>
              <a:rPr lang="pt-BR" dirty="0" err="1">
                <a:solidFill>
                  <a:schemeClr val="tx1"/>
                </a:solidFill>
              </a:rPr>
              <a:t>Intelligence</a:t>
            </a:r>
            <a:r>
              <a:rPr lang="pt-BR" dirty="0">
                <a:solidFill>
                  <a:schemeClr val="tx1"/>
                </a:solidFill>
              </a:rPr>
              <a:t> desenvolvida para a empresa </a:t>
            </a:r>
            <a:r>
              <a:rPr lang="pt-BR" dirty="0" err="1">
                <a:solidFill>
                  <a:schemeClr val="tx1"/>
                </a:solidFill>
              </a:rPr>
              <a:t>Cannoli</a:t>
            </a:r>
            <a:r>
              <a:rPr lang="pt-BR" dirty="0">
                <a:solidFill>
                  <a:schemeClr val="tx1"/>
                </a:solidFill>
              </a:rPr>
              <a:t>, com o objetivo de transformar dados brutos de marketing, vendas e campanhas em informações estratégicas e acionáveis..</a:t>
            </a:r>
          </a:p>
          <a:p>
            <a:pPr marL="0" lv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endParaRPr lang="pt-BR" dirty="0">
              <a:solidFill>
                <a:schemeClr val="tx1"/>
              </a:solidFill>
            </a:endParaRP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Alertas inteligentes, que detectam quedas e anomalias de desempenho.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Modelos preditivos, capazes de estimar resultados futuros de campanhas.</a:t>
            </a: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chemeClr val="tx1"/>
              </a:solidFill>
            </a:endParaRPr>
          </a:p>
          <a:p>
            <a:pPr marL="285750" lvl="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1"/>
                </a:solidFill>
              </a:rPr>
              <a:t>Recomendações automáticas, baseadas em algoritmos como Busca Gulosa e </a:t>
            </a:r>
            <a:r>
              <a:rPr lang="pt-BR" dirty="0" err="1">
                <a:solidFill>
                  <a:schemeClr val="tx1"/>
                </a:solidFill>
              </a:rPr>
              <a:t>Random</a:t>
            </a:r>
            <a:r>
              <a:rPr lang="pt-BR" dirty="0">
                <a:solidFill>
                  <a:schemeClr val="tx1"/>
                </a:solidFill>
              </a:rPr>
              <a:t> Forest, que priorizam campanhas mais eficientes.</a:t>
            </a:r>
          </a:p>
        </p:txBody>
      </p:sp>
      <p:pic>
        <p:nvPicPr>
          <p:cNvPr id="2050" name="Picture 2" descr="Imagem do WhatsApp de 2025-09-21 à(s) 21 37 37_01bf9274">
            <a:extLst>
              <a:ext uri="{FF2B5EF4-FFF2-40B4-BE49-F238E27FC236}">
                <a16:creationId xmlns:a16="http://schemas.microsoft.com/office/drawing/2014/main" id="{DE90CDED-E805-41E7-B17A-E8E11ED66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1" t="26297" r="21365" b="25555"/>
          <a:stretch/>
        </p:blipFill>
        <p:spPr bwMode="auto">
          <a:xfrm>
            <a:off x="720000" y="1595054"/>
            <a:ext cx="2000251" cy="247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162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>
          <a:extLst>
            <a:ext uri="{FF2B5EF4-FFF2-40B4-BE49-F238E27FC236}">
              <a16:creationId xmlns:a16="http://schemas.microsoft.com/office/drawing/2014/main" id="{03A85FE4-53D3-99A8-B355-CE21BACE4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35">
            <a:extLst>
              <a:ext uri="{FF2B5EF4-FFF2-40B4-BE49-F238E27FC236}">
                <a16:creationId xmlns:a16="http://schemas.microsoft.com/office/drawing/2014/main" id="{A07332F7-E07E-571E-A3A4-2B2316FD665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48667" y="1475250"/>
            <a:ext cx="70338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latin typeface="Montserrat Black"/>
                <a:ea typeface="Montserrat Black"/>
                <a:cs typeface="Montserrat Black"/>
                <a:sym typeface="Montserrat Black"/>
              </a:rPr>
              <a:t>Cannoli </a:t>
            </a:r>
            <a:r>
              <a:rPr lang="pt-BR" sz="5200" dirty="0" err="1">
                <a:latin typeface="Montserrat Black"/>
                <a:ea typeface="Montserrat Black"/>
                <a:cs typeface="Montserrat Black"/>
                <a:sym typeface="Montserrat Black"/>
              </a:rPr>
              <a:t>Intelligence</a:t>
            </a:r>
            <a:endParaRPr sz="5200" dirty="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latin typeface="Montserrat"/>
                <a:ea typeface="Montserrat"/>
                <a:cs typeface="Montserrat"/>
                <a:sym typeface="Montserrat"/>
              </a:rPr>
              <a:t>Inteligência Artificial e </a:t>
            </a:r>
            <a:r>
              <a:rPr lang="pt-BR" sz="2800" dirty="0" err="1">
                <a:latin typeface="Montserrat"/>
                <a:ea typeface="Montserrat"/>
                <a:cs typeface="Montserrat"/>
                <a:sym typeface="Montserrat"/>
              </a:rPr>
              <a:t>Machine</a:t>
            </a:r>
            <a:r>
              <a:rPr lang="pt-BR" sz="2800" dirty="0">
                <a:latin typeface="Montserrat"/>
                <a:ea typeface="Montserrat"/>
                <a:cs typeface="Montserrat"/>
                <a:sym typeface="Montserrat"/>
              </a:rPr>
              <a:t> Learning.</a:t>
            </a:r>
            <a:endParaRPr sz="2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4004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39"/>
          <p:cNvSpPr/>
          <p:nvPr/>
        </p:nvSpPr>
        <p:spPr>
          <a:xfrm rot="5400000">
            <a:off x="1228591" y="1719984"/>
            <a:ext cx="956100" cy="828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85601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2" name="Google Shape;1322;p39"/>
          <p:cNvSpPr/>
          <p:nvPr/>
        </p:nvSpPr>
        <p:spPr>
          <a:xfrm rot="5400000">
            <a:off x="3738313" y="1745373"/>
            <a:ext cx="956100" cy="828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85601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3" name="Google Shape;1323;p39"/>
          <p:cNvSpPr/>
          <p:nvPr/>
        </p:nvSpPr>
        <p:spPr>
          <a:xfrm rot="5400000">
            <a:off x="6691361" y="1679967"/>
            <a:ext cx="956100" cy="828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85601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3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Protótipo de IA</a:t>
            </a:r>
            <a:endParaRPr dirty="0"/>
          </a:p>
        </p:txBody>
      </p:sp>
      <p:sp>
        <p:nvSpPr>
          <p:cNvPr id="1325" name="Google Shape;1325;p39"/>
          <p:cNvSpPr txBox="1">
            <a:spLocks noGrp="1"/>
          </p:cNvSpPr>
          <p:nvPr>
            <p:ph type="subTitle" idx="1"/>
          </p:nvPr>
        </p:nvSpPr>
        <p:spPr>
          <a:xfrm>
            <a:off x="395586" y="3180750"/>
            <a:ext cx="2942544" cy="1962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pt-BR" sz="1000" dirty="0"/>
              <a:t>Sistema de detecção automática de quedas de desempenho em campanhas, utilizando média móvel de 7 dias e análise de desvios estatísticos (z-score).</a:t>
            </a:r>
          </a:p>
          <a:p>
            <a:pPr marL="0" lvl="0" indent="0" algn="l"/>
            <a:endParaRPr lang="pt-BR" sz="1000" dirty="0"/>
          </a:p>
          <a:p>
            <a:pPr marL="0" lvl="0" indent="0" algn="l"/>
            <a:r>
              <a:rPr lang="pt-BR" sz="1000" dirty="0"/>
              <a:t>Quando o número de cliques ou conversões cai mais de 30% em relação à média, o modelo gera um alerta automático, permitindo agir antes que o desempenho da campanha se deteriore.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8" name="Google Shape;1328;p39"/>
          <p:cNvSpPr txBox="1">
            <a:spLocks noGrp="1"/>
          </p:cNvSpPr>
          <p:nvPr>
            <p:ph type="subTitle" idx="4"/>
          </p:nvPr>
        </p:nvSpPr>
        <p:spPr>
          <a:xfrm>
            <a:off x="-9953" y="2726175"/>
            <a:ext cx="3513635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BR" sz="1400" dirty="0"/>
              <a:t>Alertas inteligentes </a:t>
            </a:r>
            <a:endParaRPr sz="1400" dirty="0"/>
          </a:p>
        </p:txBody>
      </p:sp>
      <p:sp>
        <p:nvSpPr>
          <p:cNvPr id="1329" name="Google Shape;1329;p39"/>
          <p:cNvSpPr txBox="1">
            <a:spLocks noGrp="1"/>
          </p:cNvSpPr>
          <p:nvPr>
            <p:ph type="subTitle" idx="5"/>
          </p:nvPr>
        </p:nvSpPr>
        <p:spPr>
          <a:xfrm>
            <a:off x="2373513" y="2716258"/>
            <a:ext cx="4172678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BR" sz="1400" dirty="0"/>
              <a:t>Previsão de conversões</a:t>
            </a:r>
            <a:endParaRPr sz="1400" dirty="0"/>
          </a:p>
        </p:txBody>
      </p:sp>
      <p:sp>
        <p:nvSpPr>
          <p:cNvPr id="1330" name="Google Shape;1330;p39"/>
          <p:cNvSpPr txBox="1">
            <a:spLocks noGrp="1"/>
          </p:cNvSpPr>
          <p:nvPr>
            <p:ph type="subTitle" idx="6"/>
          </p:nvPr>
        </p:nvSpPr>
        <p:spPr>
          <a:xfrm>
            <a:off x="6005206" y="2724863"/>
            <a:ext cx="2551926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pt-BR" sz="1400" dirty="0"/>
              <a:t>Recomendação</a:t>
            </a:r>
            <a:endParaRPr sz="1400" dirty="0"/>
          </a:p>
        </p:txBody>
      </p:sp>
      <p:grpSp>
        <p:nvGrpSpPr>
          <p:cNvPr id="1347" name="Google Shape;1347;p39"/>
          <p:cNvGrpSpPr/>
          <p:nvPr/>
        </p:nvGrpSpPr>
        <p:grpSpPr>
          <a:xfrm>
            <a:off x="3907513" y="1887186"/>
            <a:ext cx="590713" cy="601957"/>
            <a:chOff x="1230449" y="2288393"/>
            <a:chExt cx="590713" cy="601957"/>
          </a:xfrm>
        </p:grpSpPr>
        <p:sp>
          <p:nvSpPr>
            <p:cNvPr id="1348" name="Google Shape;1348;p39"/>
            <p:cNvSpPr/>
            <p:nvPr/>
          </p:nvSpPr>
          <p:spPr>
            <a:xfrm>
              <a:off x="1293202" y="2564645"/>
              <a:ext cx="80995" cy="55556"/>
            </a:xfrm>
            <a:custGeom>
              <a:avLst/>
              <a:gdLst/>
              <a:ahLst/>
              <a:cxnLst/>
              <a:rect l="l" t="t" r="r" b="b"/>
              <a:pathLst>
                <a:path w="2442" h="1675" extrusionOk="0">
                  <a:moveTo>
                    <a:pt x="265" y="0"/>
                  </a:moveTo>
                  <a:cubicBezTo>
                    <a:pt x="118" y="0"/>
                    <a:pt x="0" y="119"/>
                    <a:pt x="0" y="266"/>
                  </a:cubicBezTo>
                  <a:cubicBezTo>
                    <a:pt x="0" y="1042"/>
                    <a:pt x="635" y="1675"/>
                    <a:pt x="1414" y="1675"/>
                  </a:cubicBezTo>
                  <a:lnTo>
                    <a:pt x="2177" y="1675"/>
                  </a:lnTo>
                  <a:cubicBezTo>
                    <a:pt x="2324" y="1675"/>
                    <a:pt x="2442" y="1556"/>
                    <a:pt x="2442" y="1409"/>
                  </a:cubicBezTo>
                  <a:cubicBezTo>
                    <a:pt x="2442" y="1262"/>
                    <a:pt x="2324" y="1143"/>
                    <a:pt x="2176" y="1143"/>
                  </a:cubicBezTo>
                  <a:lnTo>
                    <a:pt x="1414" y="1143"/>
                  </a:lnTo>
                  <a:cubicBezTo>
                    <a:pt x="927" y="1143"/>
                    <a:pt x="531" y="750"/>
                    <a:pt x="531" y="266"/>
                  </a:cubicBezTo>
                  <a:cubicBezTo>
                    <a:pt x="531" y="119"/>
                    <a:pt x="412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9"/>
            <p:cNvSpPr/>
            <p:nvPr/>
          </p:nvSpPr>
          <p:spPr>
            <a:xfrm>
              <a:off x="1327796" y="2667796"/>
              <a:ext cx="129287" cy="53798"/>
            </a:xfrm>
            <a:custGeom>
              <a:avLst/>
              <a:gdLst/>
              <a:ahLst/>
              <a:cxnLst/>
              <a:rect l="l" t="t" r="r" b="b"/>
              <a:pathLst>
                <a:path w="3898" h="1622" extrusionOk="0">
                  <a:moveTo>
                    <a:pt x="1361" y="0"/>
                  </a:moveTo>
                  <a:cubicBezTo>
                    <a:pt x="610" y="0"/>
                    <a:pt x="0" y="608"/>
                    <a:pt x="0" y="1355"/>
                  </a:cubicBezTo>
                  <a:cubicBezTo>
                    <a:pt x="0" y="1502"/>
                    <a:pt x="118" y="1621"/>
                    <a:pt x="266" y="1621"/>
                  </a:cubicBezTo>
                  <a:cubicBezTo>
                    <a:pt x="412" y="1621"/>
                    <a:pt x="531" y="1502"/>
                    <a:pt x="531" y="1355"/>
                  </a:cubicBezTo>
                  <a:cubicBezTo>
                    <a:pt x="531" y="902"/>
                    <a:pt x="903" y="532"/>
                    <a:pt x="1361" y="532"/>
                  </a:cubicBezTo>
                  <a:lnTo>
                    <a:pt x="3631" y="532"/>
                  </a:lnTo>
                  <a:cubicBezTo>
                    <a:pt x="3779" y="532"/>
                    <a:pt x="3897" y="413"/>
                    <a:pt x="3897" y="266"/>
                  </a:cubicBezTo>
                  <a:cubicBezTo>
                    <a:pt x="3898" y="119"/>
                    <a:pt x="3779" y="0"/>
                    <a:pt x="3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9"/>
            <p:cNvSpPr/>
            <p:nvPr/>
          </p:nvSpPr>
          <p:spPr>
            <a:xfrm>
              <a:off x="1474695" y="2667796"/>
              <a:ext cx="54229" cy="17645"/>
            </a:xfrm>
            <a:custGeom>
              <a:avLst/>
              <a:gdLst/>
              <a:ahLst/>
              <a:cxnLst/>
              <a:rect l="l" t="t" r="r" b="b"/>
              <a:pathLst>
                <a:path w="1635" h="532" extrusionOk="0">
                  <a:moveTo>
                    <a:pt x="266" y="0"/>
                  </a:moveTo>
                  <a:cubicBezTo>
                    <a:pt x="119" y="0"/>
                    <a:pt x="1" y="119"/>
                    <a:pt x="1" y="266"/>
                  </a:cubicBezTo>
                  <a:cubicBezTo>
                    <a:pt x="1" y="413"/>
                    <a:pt x="119" y="532"/>
                    <a:pt x="266" y="532"/>
                  </a:cubicBezTo>
                  <a:lnTo>
                    <a:pt x="1368" y="532"/>
                  </a:lnTo>
                  <a:cubicBezTo>
                    <a:pt x="1515" y="532"/>
                    <a:pt x="1634" y="413"/>
                    <a:pt x="1634" y="266"/>
                  </a:cubicBezTo>
                  <a:cubicBezTo>
                    <a:pt x="1634" y="119"/>
                    <a:pt x="1515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9"/>
            <p:cNvSpPr/>
            <p:nvPr/>
          </p:nvSpPr>
          <p:spPr>
            <a:xfrm>
              <a:off x="1394429" y="2496453"/>
              <a:ext cx="72504" cy="72206"/>
            </a:xfrm>
            <a:custGeom>
              <a:avLst/>
              <a:gdLst/>
              <a:ahLst/>
              <a:cxnLst/>
              <a:rect l="l" t="t" r="r" b="b"/>
              <a:pathLst>
                <a:path w="2186" h="2177" extrusionOk="0">
                  <a:moveTo>
                    <a:pt x="1920" y="1"/>
                  </a:moveTo>
                  <a:cubicBezTo>
                    <a:pt x="1773" y="1"/>
                    <a:pt x="1654" y="120"/>
                    <a:pt x="1654" y="266"/>
                  </a:cubicBezTo>
                  <a:cubicBezTo>
                    <a:pt x="1654" y="1026"/>
                    <a:pt x="1031" y="1645"/>
                    <a:pt x="267" y="1645"/>
                  </a:cubicBezTo>
                  <a:cubicBezTo>
                    <a:pt x="120" y="1645"/>
                    <a:pt x="1" y="1763"/>
                    <a:pt x="1" y="1910"/>
                  </a:cubicBezTo>
                  <a:cubicBezTo>
                    <a:pt x="1" y="2058"/>
                    <a:pt x="120" y="2176"/>
                    <a:pt x="267" y="2176"/>
                  </a:cubicBezTo>
                  <a:cubicBezTo>
                    <a:pt x="1324" y="2176"/>
                    <a:pt x="2186" y="1320"/>
                    <a:pt x="2186" y="266"/>
                  </a:cubicBezTo>
                  <a:cubicBezTo>
                    <a:pt x="2186" y="120"/>
                    <a:pt x="2066" y="1"/>
                    <a:pt x="1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9"/>
            <p:cNvSpPr/>
            <p:nvPr/>
          </p:nvSpPr>
          <p:spPr>
            <a:xfrm>
              <a:off x="1400798" y="2363053"/>
              <a:ext cx="49585" cy="45141"/>
            </a:xfrm>
            <a:custGeom>
              <a:avLst/>
              <a:gdLst/>
              <a:ahLst/>
              <a:cxnLst/>
              <a:rect l="l" t="t" r="r" b="b"/>
              <a:pathLst>
                <a:path w="1495" h="1361" extrusionOk="0">
                  <a:moveTo>
                    <a:pt x="1163" y="0"/>
                  </a:moveTo>
                  <a:cubicBezTo>
                    <a:pt x="560" y="0"/>
                    <a:pt x="50" y="469"/>
                    <a:pt x="11" y="1077"/>
                  </a:cubicBezTo>
                  <a:cubicBezTo>
                    <a:pt x="1" y="1224"/>
                    <a:pt x="112" y="1350"/>
                    <a:pt x="258" y="1359"/>
                  </a:cubicBezTo>
                  <a:cubicBezTo>
                    <a:pt x="264" y="1360"/>
                    <a:pt x="271" y="1360"/>
                    <a:pt x="276" y="1360"/>
                  </a:cubicBezTo>
                  <a:cubicBezTo>
                    <a:pt x="414" y="1360"/>
                    <a:pt x="531" y="1252"/>
                    <a:pt x="541" y="1112"/>
                  </a:cubicBezTo>
                  <a:cubicBezTo>
                    <a:pt x="562" y="784"/>
                    <a:pt x="837" y="532"/>
                    <a:pt x="1163" y="532"/>
                  </a:cubicBezTo>
                  <a:cubicBezTo>
                    <a:pt x="1176" y="532"/>
                    <a:pt x="1190" y="533"/>
                    <a:pt x="1203" y="534"/>
                  </a:cubicBezTo>
                  <a:cubicBezTo>
                    <a:pt x="1209" y="534"/>
                    <a:pt x="1215" y="534"/>
                    <a:pt x="1222" y="534"/>
                  </a:cubicBezTo>
                  <a:cubicBezTo>
                    <a:pt x="1360" y="534"/>
                    <a:pt x="1476" y="426"/>
                    <a:pt x="1485" y="286"/>
                  </a:cubicBezTo>
                  <a:cubicBezTo>
                    <a:pt x="1495" y="139"/>
                    <a:pt x="1384" y="13"/>
                    <a:pt x="1237" y="3"/>
                  </a:cubicBezTo>
                  <a:cubicBezTo>
                    <a:pt x="1212" y="1"/>
                    <a:pt x="1188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9"/>
            <p:cNvSpPr/>
            <p:nvPr/>
          </p:nvSpPr>
          <p:spPr>
            <a:xfrm>
              <a:off x="1403351" y="2707033"/>
              <a:ext cx="52902" cy="87761"/>
            </a:xfrm>
            <a:custGeom>
              <a:avLst/>
              <a:gdLst/>
              <a:ahLst/>
              <a:cxnLst/>
              <a:rect l="l" t="t" r="r" b="b"/>
              <a:pathLst>
                <a:path w="1595" h="2646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7" y="533"/>
                  </a:cubicBezTo>
                  <a:cubicBezTo>
                    <a:pt x="705" y="533"/>
                    <a:pt x="1062" y="888"/>
                    <a:pt x="1062" y="1323"/>
                  </a:cubicBezTo>
                  <a:cubicBezTo>
                    <a:pt x="1062" y="1760"/>
                    <a:pt x="705" y="2115"/>
                    <a:pt x="267" y="2115"/>
                  </a:cubicBezTo>
                  <a:cubicBezTo>
                    <a:pt x="120" y="2115"/>
                    <a:pt x="1" y="2234"/>
                    <a:pt x="1" y="2380"/>
                  </a:cubicBezTo>
                  <a:cubicBezTo>
                    <a:pt x="1" y="2528"/>
                    <a:pt x="120" y="2646"/>
                    <a:pt x="267" y="2646"/>
                  </a:cubicBezTo>
                  <a:cubicBezTo>
                    <a:pt x="999" y="2646"/>
                    <a:pt x="1594" y="2052"/>
                    <a:pt x="1594" y="1323"/>
                  </a:cubicBezTo>
                  <a:cubicBezTo>
                    <a:pt x="1594" y="594"/>
                    <a:pt x="999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9"/>
            <p:cNvSpPr/>
            <p:nvPr/>
          </p:nvSpPr>
          <p:spPr>
            <a:xfrm>
              <a:off x="1493600" y="2499405"/>
              <a:ext cx="47695" cy="77413"/>
            </a:xfrm>
            <a:custGeom>
              <a:avLst/>
              <a:gdLst/>
              <a:ahLst/>
              <a:cxnLst/>
              <a:rect l="l" t="t" r="r" b="b"/>
              <a:pathLst>
                <a:path w="1438" h="2334" extrusionOk="0">
                  <a:moveTo>
                    <a:pt x="266" y="1"/>
                  </a:moveTo>
                  <a:cubicBezTo>
                    <a:pt x="120" y="1"/>
                    <a:pt x="0" y="120"/>
                    <a:pt x="0" y="267"/>
                  </a:cubicBezTo>
                  <a:cubicBezTo>
                    <a:pt x="0" y="414"/>
                    <a:pt x="120" y="533"/>
                    <a:pt x="266" y="533"/>
                  </a:cubicBezTo>
                  <a:cubicBezTo>
                    <a:pt x="619" y="533"/>
                    <a:pt x="906" y="817"/>
                    <a:pt x="906" y="1167"/>
                  </a:cubicBezTo>
                  <a:cubicBezTo>
                    <a:pt x="906" y="1517"/>
                    <a:pt x="619" y="1803"/>
                    <a:pt x="266" y="1803"/>
                  </a:cubicBezTo>
                  <a:cubicBezTo>
                    <a:pt x="120" y="1803"/>
                    <a:pt x="0" y="1922"/>
                    <a:pt x="0" y="2069"/>
                  </a:cubicBezTo>
                  <a:cubicBezTo>
                    <a:pt x="0" y="2216"/>
                    <a:pt x="120" y="2334"/>
                    <a:pt x="266" y="2334"/>
                  </a:cubicBezTo>
                  <a:cubicBezTo>
                    <a:pt x="912" y="2334"/>
                    <a:pt x="1437" y="1811"/>
                    <a:pt x="1437" y="1167"/>
                  </a:cubicBezTo>
                  <a:cubicBezTo>
                    <a:pt x="1438" y="524"/>
                    <a:pt x="912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9"/>
            <p:cNvSpPr/>
            <p:nvPr/>
          </p:nvSpPr>
          <p:spPr>
            <a:xfrm>
              <a:off x="1338244" y="2443319"/>
              <a:ext cx="62919" cy="107761"/>
            </a:xfrm>
            <a:custGeom>
              <a:avLst/>
              <a:gdLst/>
              <a:ahLst/>
              <a:cxnLst/>
              <a:rect l="l" t="t" r="r" b="b"/>
              <a:pathLst>
                <a:path w="1897" h="3249" extrusionOk="0">
                  <a:moveTo>
                    <a:pt x="266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6" y="533"/>
                  </a:cubicBezTo>
                  <a:cubicBezTo>
                    <a:pt x="872" y="533"/>
                    <a:pt x="1365" y="1022"/>
                    <a:pt x="1365" y="1625"/>
                  </a:cubicBezTo>
                  <a:cubicBezTo>
                    <a:pt x="1365" y="2228"/>
                    <a:pt x="872" y="2718"/>
                    <a:pt x="266" y="2718"/>
                  </a:cubicBezTo>
                  <a:cubicBezTo>
                    <a:pt x="120" y="2718"/>
                    <a:pt x="1" y="2837"/>
                    <a:pt x="1" y="2982"/>
                  </a:cubicBezTo>
                  <a:cubicBezTo>
                    <a:pt x="1" y="3130"/>
                    <a:pt x="120" y="3248"/>
                    <a:pt x="266" y="3248"/>
                  </a:cubicBezTo>
                  <a:cubicBezTo>
                    <a:pt x="1166" y="3248"/>
                    <a:pt x="1897" y="2520"/>
                    <a:pt x="1897" y="1625"/>
                  </a:cubicBezTo>
                  <a:cubicBezTo>
                    <a:pt x="1897" y="730"/>
                    <a:pt x="1166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9"/>
            <p:cNvSpPr/>
            <p:nvPr/>
          </p:nvSpPr>
          <p:spPr>
            <a:xfrm>
              <a:off x="1731544" y="2442954"/>
              <a:ext cx="60166" cy="59934"/>
            </a:xfrm>
            <a:custGeom>
              <a:avLst/>
              <a:gdLst/>
              <a:ahLst/>
              <a:cxnLst/>
              <a:rect l="l" t="t" r="r" b="b"/>
              <a:pathLst>
                <a:path w="1814" h="1807" extrusionOk="0">
                  <a:moveTo>
                    <a:pt x="907" y="532"/>
                  </a:moveTo>
                  <a:cubicBezTo>
                    <a:pt x="1113" y="532"/>
                    <a:pt x="1282" y="699"/>
                    <a:pt x="1282" y="903"/>
                  </a:cubicBezTo>
                  <a:cubicBezTo>
                    <a:pt x="1282" y="1108"/>
                    <a:pt x="1113" y="1275"/>
                    <a:pt x="907" y="1275"/>
                  </a:cubicBezTo>
                  <a:cubicBezTo>
                    <a:pt x="701" y="1275"/>
                    <a:pt x="532" y="1108"/>
                    <a:pt x="532" y="903"/>
                  </a:cubicBezTo>
                  <a:cubicBezTo>
                    <a:pt x="532" y="699"/>
                    <a:pt x="701" y="532"/>
                    <a:pt x="907" y="532"/>
                  </a:cubicBezTo>
                  <a:close/>
                  <a:moveTo>
                    <a:pt x="907" y="0"/>
                  </a:moveTo>
                  <a:cubicBezTo>
                    <a:pt x="407" y="0"/>
                    <a:pt x="0" y="405"/>
                    <a:pt x="0" y="903"/>
                  </a:cubicBezTo>
                  <a:cubicBezTo>
                    <a:pt x="0" y="1401"/>
                    <a:pt x="407" y="1807"/>
                    <a:pt x="907" y="1807"/>
                  </a:cubicBezTo>
                  <a:cubicBezTo>
                    <a:pt x="1407" y="1807"/>
                    <a:pt x="1814" y="1401"/>
                    <a:pt x="1814" y="903"/>
                  </a:cubicBezTo>
                  <a:cubicBezTo>
                    <a:pt x="1814" y="405"/>
                    <a:pt x="1407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9"/>
            <p:cNvSpPr/>
            <p:nvPr/>
          </p:nvSpPr>
          <p:spPr>
            <a:xfrm>
              <a:off x="1761030" y="2668626"/>
              <a:ext cx="60133" cy="59934"/>
            </a:xfrm>
            <a:custGeom>
              <a:avLst/>
              <a:gdLst/>
              <a:ahLst/>
              <a:cxnLst/>
              <a:rect l="l" t="t" r="r" b="b"/>
              <a:pathLst>
                <a:path w="1813" h="1807" extrusionOk="0">
                  <a:moveTo>
                    <a:pt x="906" y="533"/>
                  </a:moveTo>
                  <a:cubicBezTo>
                    <a:pt x="1112" y="533"/>
                    <a:pt x="1281" y="699"/>
                    <a:pt x="1281" y="903"/>
                  </a:cubicBezTo>
                  <a:cubicBezTo>
                    <a:pt x="1281" y="1109"/>
                    <a:pt x="1112" y="1275"/>
                    <a:pt x="906" y="1275"/>
                  </a:cubicBezTo>
                  <a:cubicBezTo>
                    <a:pt x="700" y="1275"/>
                    <a:pt x="531" y="1109"/>
                    <a:pt x="531" y="903"/>
                  </a:cubicBezTo>
                  <a:cubicBezTo>
                    <a:pt x="531" y="699"/>
                    <a:pt x="700" y="533"/>
                    <a:pt x="906" y="533"/>
                  </a:cubicBezTo>
                  <a:close/>
                  <a:moveTo>
                    <a:pt x="906" y="1"/>
                  </a:moveTo>
                  <a:cubicBezTo>
                    <a:pt x="407" y="1"/>
                    <a:pt x="1" y="405"/>
                    <a:pt x="1" y="903"/>
                  </a:cubicBezTo>
                  <a:cubicBezTo>
                    <a:pt x="1" y="1401"/>
                    <a:pt x="407" y="1807"/>
                    <a:pt x="906" y="1807"/>
                  </a:cubicBezTo>
                  <a:cubicBezTo>
                    <a:pt x="1406" y="1807"/>
                    <a:pt x="1813" y="1401"/>
                    <a:pt x="1813" y="903"/>
                  </a:cubicBezTo>
                  <a:cubicBezTo>
                    <a:pt x="1813" y="405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9"/>
            <p:cNvSpPr/>
            <p:nvPr/>
          </p:nvSpPr>
          <p:spPr>
            <a:xfrm>
              <a:off x="1725408" y="2546768"/>
              <a:ext cx="77280" cy="76119"/>
            </a:xfrm>
            <a:custGeom>
              <a:avLst/>
              <a:gdLst/>
              <a:ahLst/>
              <a:cxnLst/>
              <a:rect l="l" t="t" r="r" b="b"/>
              <a:pathLst>
                <a:path w="2330" h="2295" extrusionOk="0">
                  <a:moveTo>
                    <a:pt x="1423" y="1020"/>
                  </a:moveTo>
                  <a:cubicBezTo>
                    <a:pt x="1629" y="1020"/>
                    <a:pt x="1797" y="1187"/>
                    <a:pt x="1797" y="1391"/>
                  </a:cubicBezTo>
                  <a:cubicBezTo>
                    <a:pt x="1797" y="1596"/>
                    <a:pt x="1629" y="1763"/>
                    <a:pt x="1423" y="1763"/>
                  </a:cubicBezTo>
                  <a:cubicBezTo>
                    <a:pt x="1216" y="1763"/>
                    <a:pt x="1048" y="1596"/>
                    <a:pt x="1048" y="1391"/>
                  </a:cubicBezTo>
                  <a:cubicBezTo>
                    <a:pt x="1048" y="1187"/>
                    <a:pt x="1216" y="1020"/>
                    <a:pt x="1423" y="1020"/>
                  </a:cubicBezTo>
                  <a:close/>
                  <a:moveTo>
                    <a:pt x="292" y="0"/>
                  </a:moveTo>
                  <a:cubicBezTo>
                    <a:pt x="224" y="0"/>
                    <a:pt x="156" y="27"/>
                    <a:pt x="104" y="79"/>
                  </a:cubicBezTo>
                  <a:cubicBezTo>
                    <a:pt x="1" y="183"/>
                    <a:pt x="1" y="351"/>
                    <a:pt x="104" y="455"/>
                  </a:cubicBezTo>
                  <a:lnTo>
                    <a:pt x="622" y="969"/>
                  </a:lnTo>
                  <a:cubicBezTo>
                    <a:pt x="555" y="1096"/>
                    <a:pt x="516" y="1239"/>
                    <a:pt x="516" y="1391"/>
                  </a:cubicBezTo>
                  <a:cubicBezTo>
                    <a:pt x="516" y="1889"/>
                    <a:pt x="923" y="2295"/>
                    <a:pt x="1423" y="2295"/>
                  </a:cubicBezTo>
                  <a:cubicBezTo>
                    <a:pt x="1923" y="2295"/>
                    <a:pt x="2328" y="1889"/>
                    <a:pt x="2328" y="1391"/>
                  </a:cubicBezTo>
                  <a:cubicBezTo>
                    <a:pt x="2329" y="893"/>
                    <a:pt x="1923" y="488"/>
                    <a:pt x="1423" y="488"/>
                  </a:cubicBezTo>
                  <a:cubicBezTo>
                    <a:pt x="1270" y="488"/>
                    <a:pt x="1125" y="527"/>
                    <a:pt x="997" y="593"/>
                  </a:cubicBezTo>
                  <a:lnTo>
                    <a:pt x="480" y="78"/>
                  </a:lnTo>
                  <a:cubicBezTo>
                    <a:pt x="428" y="26"/>
                    <a:pt x="360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1722655" y="2760698"/>
              <a:ext cx="60133" cy="59934"/>
            </a:xfrm>
            <a:custGeom>
              <a:avLst/>
              <a:gdLst/>
              <a:ahLst/>
              <a:cxnLst/>
              <a:rect l="l" t="t" r="r" b="b"/>
              <a:pathLst>
                <a:path w="1813" h="1807" extrusionOk="0">
                  <a:moveTo>
                    <a:pt x="906" y="532"/>
                  </a:moveTo>
                  <a:cubicBezTo>
                    <a:pt x="1113" y="532"/>
                    <a:pt x="1281" y="698"/>
                    <a:pt x="1281" y="903"/>
                  </a:cubicBezTo>
                  <a:cubicBezTo>
                    <a:pt x="1281" y="1108"/>
                    <a:pt x="1113" y="1274"/>
                    <a:pt x="906" y="1274"/>
                  </a:cubicBezTo>
                  <a:cubicBezTo>
                    <a:pt x="700" y="1274"/>
                    <a:pt x="532" y="1108"/>
                    <a:pt x="532" y="903"/>
                  </a:cubicBezTo>
                  <a:cubicBezTo>
                    <a:pt x="532" y="698"/>
                    <a:pt x="700" y="532"/>
                    <a:pt x="906" y="532"/>
                  </a:cubicBezTo>
                  <a:close/>
                  <a:moveTo>
                    <a:pt x="906" y="0"/>
                  </a:moveTo>
                  <a:cubicBezTo>
                    <a:pt x="407" y="0"/>
                    <a:pt x="0" y="405"/>
                    <a:pt x="0" y="903"/>
                  </a:cubicBezTo>
                  <a:cubicBezTo>
                    <a:pt x="0" y="1400"/>
                    <a:pt x="407" y="1806"/>
                    <a:pt x="906" y="1806"/>
                  </a:cubicBezTo>
                  <a:cubicBezTo>
                    <a:pt x="1406" y="1806"/>
                    <a:pt x="1813" y="1400"/>
                    <a:pt x="1813" y="903"/>
                  </a:cubicBezTo>
                  <a:cubicBezTo>
                    <a:pt x="1813" y="405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9"/>
            <p:cNvSpPr/>
            <p:nvPr/>
          </p:nvSpPr>
          <p:spPr>
            <a:xfrm>
              <a:off x="1230449" y="2288393"/>
              <a:ext cx="510547" cy="601957"/>
            </a:xfrm>
            <a:custGeom>
              <a:avLst/>
              <a:gdLst/>
              <a:ahLst/>
              <a:cxnLst/>
              <a:rect l="l" t="t" r="r" b="b"/>
              <a:pathLst>
                <a:path w="15393" h="18149" extrusionOk="0">
                  <a:moveTo>
                    <a:pt x="11924" y="2067"/>
                  </a:moveTo>
                  <a:cubicBezTo>
                    <a:pt x="12131" y="2067"/>
                    <a:pt x="12299" y="2234"/>
                    <a:pt x="12299" y="2439"/>
                  </a:cubicBezTo>
                  <a:cubicBezTo>
                    <a:pt x="12299" y="2643"/>
                    <a:pt x="12131" y="2810"/>
                    <a:pt x="11924" y="2810"/>
                  </a:cubicBezTo>
                  <a:cubicBezTo>
                    <a:pt x="11718" y="2810"/>
                    <a:pt x="11550" y="2643"/>
                    <a:pt x="11550" y="2439"/>
                  </a:cubicBezTo>
                  <a:cubicBezTo>
                    <a:pt x="11550" y="2234"/>
                    <a:pt x="11718" y="2067"/>
                    <a:pt x="11924" y="2067"/>
                  </a:cubicBezTo>
                  <a:close/>
                  <a:moveTo>
                    <a:pt x="14486" y="2561"/>
                  </a:moveTo>
                  <a:cubicBezTo>
                    <a:pt x="14693" y="2561"/>
                    <a:pt x="14861" y="2727"/>
                    <a:pt x="14861" y="2932"/>
                  </a:cubicBezTo>
                  <a:cubicBezTo>
                    <a:pt x="14861" y="3137"/>
                    <a:pt x="14693" y="3303"/>
                    <a:pt x="14486" y="3303"/>
                  </a:cubicBezTo>
                  <a:cubicBezTo>
                    <a:pt x="14280" y="3303"/>
                    <a:pt x="14111" y="3137"/>
                    <a:pt x="14111" y="2932"/>
                  </a:cubicBezTo>
                  <a:cubicBezTo>
                    <a:pt x="14111" y="2727"/>
                    <a:pt x="14280" y="2561"/>
                    <a:pt x="14486" y="2561"/>
                  </a:cubicBezTo>
                  <a:close/>
                  <a:moveTo>
                    <a:pt x="11967" y="8060"/>
                  </a:moveTo>
                  <a:cubicBezTo>
                    <a:pt x="12173" y="8060"/>
                    <a:pt x="12340" y="8226"/>
                    <a:pt x="12340" y="8431"/>
                  </a:cubicBezTo>
                  <a:cubicBezTo>
                    <a:pt x="12340" y="8636"/>
                    <a:pt x="12173" y="8802"/>
                    <a:pt x="11967" y="8802"/>
                  </a:cubicBezTo>
                  <a:cubicBezTo>
                    <a:pt x="11759" y="8802"/>
                    <a:pt x="11592" y="8636"/>
                    <a:pt x="11592" y="8431"/>
                  </a:cubicBezTo>
                  <a:cubicBezTo>
                    <a:pt x="11592" y="8226"/>
                    <a:pt x="11759" y="8060"/>
                    <a:pt x="11967" y="8060"/>
                  </a:cubicBezTo>
                  <a:close/>
                  <a:moveTo>
                    <a:pt x="14073" y="10526"/>
                  </a:moveTo>
                  <a:cubicBezTo>
                    <a:pt x="14280" y="10526"/>
                    <a:pt x="14448" y="10693"/>
                    <a:pt x="14448" y="10898"/>
                  </a:cubicBezTo>
                  <a:cubicBezTo>
                    <a:pt x="14448" y="11102"/>
                    <a:pt x="14280" y="11269"/>
                    <a:pt x="14073" y="11269"/>
                  </a:cubicBezTo>
                  <a:cubicBezTo>
                    <a:pt x="13867" y="11269"/>
                    <a:pt x="13699" y="11102"/>
                    <a:pt x="13699" y="10898"/>
                  </a:cubicBezTo>
                  <a:cubicBezTo>
                    <a:pt x="13699" y="10693"/>
                    <a:pt x="13867" y="10526"/>
                    <a:pt x="14073" y="10526"/>
                  </a:cubicBezTo>
                  <a:close/>
                  <a:moveTo>
                    <a:pt x="13619" y="12838"/>
                  </a:moveTo>
                  <a:cubicBezTo>
                    <a:pt x="13825" y="12838"/>
                    <a:pt x="13993" y="13006"/>
                    <a:pt x="13993" y="13210"/>
                  </a:cubicBezTo>
                  <a:cubicBezTo>
                    <a:pt x="13993" y="13416"/>
                    <a:pt x="13825" y="13582"/>
                    <a:pt x="13619" y="13582"/>
                  </a:cubicBezTo>
                  <a:cubicBezTo>
                    <a:pt x="13412" y="13582"/>
                    <a:pt x="13244" y="13416"/>
                    <a:pt x="13244" y="13210"/>
                  </a:cubicBezTo>
                  <a:cubicBezTo>
                    <a:pt x="13244" y="13006"/>
                    <a:pt x="13412" y="12838"/>
                    <a:pt x="13619" y="12838"/>
                  </a:cubicBezTo>
                  <a:close/>
                  <a:moveTo>
                    <a:pt x="13371" y="16210"/>
                  </a:moveTo>
                  <a:cubicBezTo>
                    <a:pt x="13577" y="16210"/>
                    <a:pt x="13745" y="16377"/>
                    <a:pt x="13745" y="16582"/>
                  </a:cubicBezTo>
                  <a:cubicBezTo>
                    <a:pt x="13745" y="16786"/>
                    <a:pt x="13577" y="16953"/>
                    <a:pt x="13371" y="16953"/>
                  </a:cubicBezTo>
                  <a:cubicBezTo>
                    <a:pt x="13165" y="16953"/>
                    <a:pt x="12996" y="16786"/>
                    <a:pt x="12996" y="16582"/>
                  </a:cubicBezTo>
                  <a:cubicBezTo>
                    <a:pt x="12996" y="16377"/>
                    <a:pt x="13165" y="16210"/>
                    <a:pt x="13371" y="16210"/>
                  </a:cubicBezTo>
                  <a:close/>
                  <a:moveTo>
                    <a:pt x="8299" y="0"/>
                  </a:moveTo>
                  <a:cubicBezTo>
                    <a:pt x="7455" y="0"/>
                    <a:pt x="6697" y="492"/>
                    <a:pt x="6352" y="1245"/>
                  </a:cubicBezTo>
                  <a:cubicBezTo>
                    <a:pt x="6299" y="1240"/>
                    <a:pt x="6246" y="1238"/>
                    <a:pt x="6193" y="1238"/>
                  </a:cubicBezTo>
                  <a:cubicBezTo>
                    <a:pt x="4966" y="1238"/>
                    <a:pt x="3964" y="2219"/>
                    <a:pt x="3935" y="3435"/>
                  </a:cubicBezTo>
                  <a:cubicBezTo>
                    <a:pt x="3830" y="3419"/>
                    <a:pt x="3722" y="3411"/>
                    <a:pt x="3615" y="3411"/>
                  </a:cubicBezTo>
                  <a:cubicBezTo>
                    <a:pt x="2370" y="3411"/>
                    <a:pt x="1356" y="4420"/>
                    <a:pt x="1356" y="5660"/>
                  </a:cubicBezTo>
                  <a:cubicBezTo>
                    <a:pt x="1356" y="5933"/>
                    <a:pt x="1403" y="6195"/>
                    <a:pt x="1498" y="6446"/>
                  </a:cubicBezTo>
                  <a:cubicBezTo>
                    <a:pt x="569" y="6997"/>
                    <a:pt x="1" y="7983"/>
                    <a:pt x="1" y="9074"/>
                  </a:cubicBezTo>
                  <a:cubicBezTo>
                    <a:pt x="1" y="9661"/>
                    <a:pt x="168" y="10231"/>
                    <a:pt x="483" y="10721"/>
                  </a:cubicBezTo>
                  <a:cubicBezTo>
                    <a:pt x="744" y="11127"/>
                    <a:pt x="1094" y="11464"/>
                    <a:pt x="1507" y="11708"/>
                  </a:cubicBezTo>
                  <a:cubicBezTo>
                    <a:pt x="1408" y="11965"/>
                    <a:pt x="1356" y="12239"/>
                    <a:pt x="1356" y="12515"/>
                  </a:cubicBezTo>
                  <a:cubicBezTo>
                    <a:pt x="1356" y="13062"/>
                    <a:pt x="1555" y="13590"/>
                    <a:pt x="1919" y="14001"/>
                  </a:cubicBezTo>
                  <a:cubicBezTo>
                    <a:pt x="1971" y="14060"/>
                    <a:pt x="2044" y="14090"/>
                    <a:pt x="2118" y="14090"/>
                  </a:cubicBezTo>
                  <a:cubicBezTo>
                    <a:pt x="2180" y="14090"/>
                    <a:pt x="2243" y="14068"/>
                    <a:pt x="2294" y="14023"/>
                  </a:cubicBezTo>
                  <a:cubicBezTo>
                    <a:pt x="2404" y="13926"/>
                    <a:pt x="2415" y="13758"/>
                    <a:pt x="2317" y="13649"/>
                  </a:cubicBezTo>
                  <a:cubicBezTo>
                    <a:pt x="2040" y="13335"/>
                    <a:pt x="1888" y="12933"/>
                    <a:pt x="1888" y="12515"/>
                  </a:cubicBezTo>
                  <a:cubicBezTo>
                    <a:pt x="1888" y="12234"/>
                    <a:pt x="1954" y="11966"/>
                    <a:pt x="2085" y="11718"/>
                  </a:cubicBezTo>
                  <a:cubicBezTo>
                    <a:pt x="2241" y="11423"/>
                    <a:pt x="2484" y="11172"/>
                    <a:pt x="2791" y="11006"/>
                  </a:cubicBezTo>
                  <a:cubicBezTo>
                    <a:pt x="2919" y="10936"/>
                    <a:pt x="2967" y="10775"/>
                    <a:pt x="2897" y="10645"/>
                  </a:cubicBezTo>
                  <a:cubicBezTo>
                    <a:pt x="2849" y="10557"/>
                    <a:pt x="2758" y="10507"/>
                    <a:pt x="2663" y="10507"/>
                  </a:cubicBezTo>
                  <a:cubicBezTo>
                    <a:pt x="2621" y="10507"/>
                    <a:pt x="2577" y="10517"/>
                    <a:pt x="2537" y="10539"/>
                  </a:cubicBezTo>
                  <a:cubicBezTo>
                    <a:pt x="2220" y="10711"/>
                    <a:pt x="1955" y="10952"/>
                    <a:pt x="1757" y="11238"/>
                  </a:cubicBezTo>
                  <a:cubicBezTo>
                    <a:pt x="997" y="10780"/>
                    <a:pt x="533" y="9972"/>
                    <a:pt x="533" y="9074"/>
                  </a:cubicBezTo>
                  <a:cubicBezTo>
                    <a:pt x="533" y="8115"/>
                    <a:pt x="1065" y="7255"/>
                    <a:pt x="1922" y="6820"/>
                  </a:cubicBezTo>
                  <a:cubicBezTo>
                    <a:pt x="1922" y="6820"/>
                    <a:pt x="2419" y="6544"/>
                    <a:pt x="3077" y="6544"/>
                  </a:cubicBezTo>
                  <a:cubicBezTo>
                    <a:pt x="3225" y="6544"/>
                    <a:pt x="3343" y="6424"/>
                    <a:pt x="3343" y="6278"/>
                  </a:cubicBezTo>
                  <a:cubicBezTo>
                    <a:pt x="3343" y="6131"/>
                    <a:pt x="3224" y="6013"/>
                    <a:pt x="3077" y="6013"/>
                  </a:cubicBezTo>
                  <a:cubicBezTo>
                    <a:pt x="2691" y="6013"/>
                    <a:pt x="2321" y="6084"/>
                    <a:pt x="1980" y="6214"/>
                  </a:cubicBezTo>
                  <a:cubicBezTo>
                    <a:pt x="1920" y="6036"/>
                    <a:pt x="1888" y="5852"/>
                    <a:pt x="1888" y="5661"/>
                  </a:cubicBezTo>
                  <a:cubicBezTo>
                    <a:pt x="1888" y="4714"/>
                    <a:pt x="2662" y="3943"/>
                    <a:pt x="3615" y="3943"/>
                  </a:cubicBezTo>
                  <a:cubicBezTo>
                    <a:pt x="3794" y="3943"/>
                    <a:pt x="3971" y="3971"/>
                    <a:pt x="4141" y="4025"/>
                  </a:cubicBezTo>
                  <a:cubicBezTo>
                    <a:pt x="4167" y="4033"/>
                    <a:pt x="4194" y="4037"/>
                    <a:pt x="4221" y="4037"/>
                  </a:cubicBezTo>
                  <a:cubicBezTo>
                    <a:pt x="4283" y="4037"/>
                    <a:pt x="4344" y="4015"/>
                    <a:pt x="4393" y="3974"/>
                  </a:cubicBezTo>
                  <a:cubicBezTo>
                    <a:pt x="4463" y="3915"/>
                    <a:pt x="4498" y="3824"/>
                    <a:pt x="4485" y="3733"/>
                  </a:cubicBezTo>
                  <a:cubicBezTo>
                    <a:pt x="4472" y="3651"/>
                    <a:pt x="4467" y="3568"/>
                    <a:pt x="4467" y="3487"/>
                  </a:cubicBezTo>
                  <a:cubicBezTo>
                    <a:pt x="4467" y="2540"/>
                    <a:pt x="5241" y="1770"/>
                    <a:pt x="6193" y="1770"/>
                  </a:cubicBezTo>
                  <a:cubicBezTo>
                    <a:pt x="6287" y="1770"/>
                    <a:pt x="6383" y="1778"/>
                    <a:pt x="6478" y="1794"/>
                  </a:cubicBezTo>
                  <a:cubicBezTo>
                    <a:pt x="7295" y="1929"/>
                    <a:pt x="7920" y="2637"/>
                    <a:pt x="7920" y="3487"/>
                  </a:cubicBezTo>
                  <a:cubicBezTo>
                    <a:pt x="7920" y="3635"/>
                    <a:pt x="8039" y="3753"/>
                    <a:pt x="8186" y="3753"/>
                  </a:cubicBezTo>
                  <a:cubicBezTo>
                    <a:pt x="8333" y="3753"/>
                    <a:pt x="8452" y="3634"/>
                    <a:pt x="8452" y="3487"/>
                  </a:cubicBezTo>
                  <a:cubicBezTo>
                    <a:pt x="8452" y="2491"/>
                    <a:pt x="7798" y="1645"/>
                    <a:pt x="6894" y="1350"/>
                  </a:cubicBezTo>
                  <a:cubicBezTo>
                    <a:pt x="7176" y="851"/>
                    <a:pt x="7709" y="532"/>
                    <a:pt x="8299" y="532"/>
                  </a:cubicBezTo>
                  <a:cubicBezTo>
                    <a:pt x="9187" y="532"/>
                    <a:pt x="9910" y="1250"/>
                    <a:pt x="9910" y="2133"/>
                  </a:cubicBezTo>
                  <a:lnTo>
                    <a:pt x="9910" y="2162"/>
                  </a:lnTo>
                  <a:lnTo>
                    <a:pt x="9399" y="2162"/>
                  </a:lnTo>
                  <a:cubicBezTo>
                    <a:pt x="9251" y="2162"/>
                    <a:pt x="9133" y="2281"/>
                    <a:pt x="9133" y="2428"/>
                  </a:cubicBezTo>
                  <a:cubicBezTo>
                    <a:pt x="9133" y="2575"/>
                    <a:pt x="9251" y="2694"/>
                    <a:pt x="9399" y="2694"/>
                  </a:cubicBezTo>
                  <a:lnTo>
                    <a:pt x="9910" y="2694"/>
                  </a:lnTo>
                  <a:lnTo>
                    <a:pt x="9910" y="4464"/>
                  </a:lnTo>
                  <a:lnTo>
                    <a:pt x="7759" y="4464"/>
                  </a:lnTo>
                  <a:cubicBezTo>
                    <a:pt x="7273" y="4464"/>
                    <a:pt x="6877" y="4071"/>
                    <a:pt x="6877" y="3588"/>
                  </a:cubicBezTo>
                  <a:cubicBezTo>
                    <a:pt x="6877" y="3441"/>
                    <a:pt x="6758" y="3322"/>
                    <a:pt x="6611" y="3322"/>
                  </a:cubicBezTo>
                  <a:cubicBezTo>
                    <a:pt x="6464" y="3322"/>
                    <a:pt x="6345" y="3441"/>
                    <a:pt x="6345" y="3588"/>
                  </a:cubicBezTo>
                  <a:cubicBezTo>
                    <a:pt x="6345" y="4365"/>
                    <a:pt x="6980" y="4996"/>
                    <a:pt x="7760" y="4996"/>
                  </a:cubicBezTo>
                  <a:lnTo>
                    <a:pt x="9910" y="4996"/>
                  </a:lnTo>
                  <a:lnTo>
                    <a:pt x="9910" y="9472"/>
                  </a:lnTo>
                  <a:lnTo>
                    <a:pt x="5597" y="9472"/>
                  </a:lnTo>
                  <a:cubicBezTo>
                    <a:pt x="5450" y="9472"/>
                    <a:pt x="5331" y="9591"/>
                    <a:pt x="5331" y="9738"/>
                  </a:cubicBezTo>
                  <a:cubicBezTo>
                    <a:pt x="5331" y="9885"/>
                    <a:pt x="5450" y="10004"/>
                    <a:pt x="5597" y="10004"/>
                  </a:cubicBezTo>
                  <a:lnTo>
                    <a:pt x="9910" y="10004"/>
                  </a:lnTo>
                  <a:lnTo>
                    <a:pt x="9910" y="13654"/>
                  </a:lnTo>
                  <a:lnTo>
                    <a:pt x="9088" y="13654"/>
                  </a:lnTo>
                  <a:cubicBezTo>
                    <a:pt x="8338" y="13654"/>
                    <a:pt x="7727" y="14262"/>
                    <a:pt x="7727" y="15009"/>
                  </a:cubicBezTo>
                  <a:cubicBezTo>
                    <a:pt x="7727" y="15156"/>
                    <a:pt x="7846" y="15275"/>
                    <a:pt x="7993" y="15275"/>
                  </a:cubicBezTo>
                  <a:cubicBezTo>
                    <a:pt x="8140" y="15275"/>
                    <a:pt x="8259" y="15156"/>
                    <a:pt x="8259" y="15009"/>
                  </a:cubicBezTo>
                  <a:cubicBezTo>
                    <a:pt x="8259" y="14555"/>
                    <a:pt x="8631" y="14186"/>
                    <a:pt x="9088" y="14186"/>
                  </a:cubicBezTo>
                  <a:lnTo>
                    <a:pt x="9909" y="14186"/>
                  </a:lnTo>
                  <a:lnTo>
                    <a:pt x="9909" y="16016"/>
                  </a:lnTo>
                  <a:cubicBezTo>
                    <a:pt x="9909" y="16058"/>
                    <a:pt x="9907" y="16099"/>
                    <a:pt x="9904" y="16141"/>
                  </a:cubicBezTo>
                  <a:lnTo>
                    <a:pt x="9398" y="16141"/>
                  </a:lnTo>
                  <a:cubicBezTo>
                    <a:pt x="9251" y="16141"/>
                    <a:pt x="9133" y="16260"/>
                    <a:pt x="9133" y="16406"/>
                  </a:cubicBezTo>
                  <a:cubicBezTo>
                    <a:pt x="9133" y="16553"/>
                    <a:pt x="9251" y="16672"/>
                    <a:pt x="9398" y="16672"/>
                  </a:cubicBezTo>
                  <a:lnTo>
                    <a:pt x="9767" y="16672"/>
                  </a:lnTo>
                  <a:cubicBezTo>
                    <a:pt x="9515" y="17229"/>
                    <a:pt x="8952" y="17618"/>
                    <a:pt x="8299" y="17618"/>
                  </a:cubicBezTo>
                  <a:cubicBezTo>
                    <a:pt x="7713" y="17618"/>
                    <a:pt x="7181" y="17302"/>
                    <a:pt x="6899" y="16807"/>
                  </a:cubicBezTo>
                  <a:cubicBezTo>
                    <a:pt x="7220" y="16702"/>
                    <a:pt x="7516" y="16526"/>
                    <a:pt x="7765" y="16285"/>
                  </a:cubicBezTo>
                  <a:cubicBezTo>
                    <a:pt x="7871" y="16184"/>
                    <a:pt x="7873" y="16015"/>
                    <a:pt x="7771" y="15909"/>
                  </a:cubicBezTo>
                  <a:cubicBezTo>
                    <a:pt x="7719" y="15855"/>
                    <a:pt x="7650" y="15828"/>
                    <a:pt x="7580" y="15828"/>
                  </a:cubicBezTo>
                  <a:cubicBezTo>
                    <a:pt x="7513" y="15828"/>
                    <a:pt x="7447" y="15853"/>
                    <a:pt x="7395" y="15902"/>
                  </a:cubicBezTo>
                  <a:cubicBezTo>
                    <a:pt x="7142" y="16148"/>
                    <a:pt x="6825" y="16306"/>
                    <a:pt x="6482" y="16363"/>
                  </a:cubicBezTo>
                  <a:cubicBezTo>
                    <a:pt x="6385" y="16379"/>
                    <a:pt x="6288" y="16387"/>
                    <a:pt x="6193" y="16387"/>
                  </a:cubicBezTo>
                  <a:cubicBezTo>
                    <a:pt x="5241" y="16387"/>
                    <a:pt x="4466" y="15617"/>
                    <a:pt x="4466" y="14670"/>
                  </a:cubicBezTo>
                  <a:cubicBezTo>
                    <a:pt x="4466" y="14647"/>
                    <a:pt x="4468" y="14621"/>
                    <a:pt x="4469" y="14596"/>
                  </a:cubicBezTo>
                  <a:cubicBezTo>
                    <a:pt x="4684" y="14509"/>
                    <a:pt x="4885" y="14389"/>
                    <a:pt x="5065" y="14239"/>
                  </a:cubicBezTo>
                  <a:cubicBezTo>
                    <a:pt x="5178" y="14145"/>
                    <a:pt x="5193" y="13977"/>
                    <a:pt x="5099" y="13864"/>
                  </a:cubicBezTo>
                  <a:cubicBezTo>
                    <a:pt x="5046" y="13802"/>
                    <a:pt x="4972" y="13771"/>
                    <a:pt x="4897" y="13771"/>
                  </a:cubicBezTo>
                  <a:cubicBezTo>
                    <a:pt x="4837" y="13771"/>
                    <a:pt x="4775" y="13791"/>
                    <a:pt x="4724" y="13831"/>
                  </a:cubicBezTo>
                  <a:cubicBezTo>
                    <a:pt x="4286" y="14176"/>
                    <a:pt x="3858" y="14232"/>
                    <a:pt x="3606" y="14232"/>
                  </a:cubicBezTo>
                  <a:cubicBezTo>
                    <a:pt x="3551" y="14232"/>
                    <a:pt x="3505" y="14230"/>
                    <a:pt x="3468" y="14227"/>
                  </a:cubicBezTo>
                  <a:cubicBezTo>
                    <a:pt x="3461" y="14226"/>
                    <a:pt x="3453" y="14226"/>
                    <a:pt x="3446" y="14226"/>
                  </a:cubicBezTo>
                  <a:cubicBezTo>
                    <a:pt x="3308" y="14226"/>
                    <a:pt x="3192" y="14331"/>
                    <a:pt x="3182" y="14469"/>
                  </a:cubicBezTo>
                  <a:cubicBezTo>
                    <a:pt x="3169" y="14616"/>
                    <a:pt x="3278" y="14744"/>
                    <a:pt x="3424" y="14756"/>
                  </a:cubicBezTo>
                  <a:cubicBezTo>
                    <a:pt x="3487" y="14761"/>
                    <a:pt x="3551" y="14764"/>
                    <a:pt x="3614" y="14764"/>
                  </a:cubicBezTo>
                  <a:cubicBezTo>
                    <a:pt x="3722" y="14764"/>
                    <a:pt x="3829" y="14757"/>
                    <a:pt x="3935" y="14741"/>
                  </a:cubicBezTo>
                  <a:cubicBezTo>
                    <a:pt x="3973" y="15949"/>
                    <a:pt x="4971" y="16919"/>
                    <a:pt x="6193" y="16919"/>
                  </a:cubicBezTo>
                  <a:cubicBezTo>
                    <a:pt x="6247" y="16919"/>
                    <a:pt x="6301" y="16917"/>
                    <a:pt x="6355" y="16913"/>
                  </a:cubicBezTo>
                  <a:cubicBezTo>
                    <a:pt x="6703" y="17660"/>
                    <a:pt x="7459" y="18149"/>
                    <a:pt x="8299" y="18149"/>
                  </a:cubicBezTo>
                  <a:cubicBezTo>
                    <a:pt x="9480" y="18149"/>
                    <a:pt x="10441" y="17193"/>
                    <a:pt x="10441" y="16016"/>
                  </a:cubicBezTo>
                  <a:lnTo>
                    <a:pt x="10441" y="15429"/>
                  </a:lnTo>
                  <a:lnTo>
                    <a:pt x="11850" y="15429"/>
                  </a:lnTo>
                  <a:cubicBezTo>
                    <a:pt x="11879" y="15430"/>
                    <a:pt x="11945" y="15457"/>
                    <a:pt x="11965" y="15476"/>
                  </a:cubicBezTo>
                  <a:lnTo>
                    <a:pt x="12600" y="16108"/>
                  </a:lnTo>
                  <a:cubicBezTo>
                    <a:pt x="12514" y="16245"/>
                    <a:pt x="12464" y="16407"/>
                    <a:pt x="12464" y="16582"/>
                  </a:cubicBezTo>
                  <a:cubicBezTo>
                    <a:pt x="12464" y="17080"/>
                    <a:pt x="12871" y="17485"/>
                    <a:pt x="13370" y="17485"/>
                  </a:cubicBezTo>
                  <a:cubicBezTo>
                    <a:pt x="13870" y="17485"/>
                    <a:pt x="14277" y="17080"/>
                    <a:pt x="14277" y="16582"/>
                  </a:cubicBezTo>
                  <a:cubicBezTo>
                    <a:pt x="14277" y="16084"/>
                    <a:pt x="13870" y="15678"/>
                    <a:pt x="13370" y="15678"/>
                  </a:cubicBezTo>
                  <a:cubicBezTo>
                    <a:pt x="13239" y="15678"/>
                    <a:pt x="13114" y="15707"/>
                    <a:pt x="13001" y="15758"/>
                  </a:cubicBezTo>
                  <a:lnTo>
                    <a:pt x="12340" y="15099"/>
                  </a:lnTo>
                  <a:cubicBezTo>
                    <a:pt x="12221" y="14980"/>
                    <a:pt x="12019" y="14897"/>
                    <a:pt x="11850" y="14897"/>
                  </a:cubicBezTo>
                  <a:lnTo>
                    <a:pt x="10442" y="14897"/>
                  </a:lnTo>
                  <a:lnTo>
                    <a:pt x="10442" y="13476"/>
                  </a:lnTo>
                  <a:lnTo>
                    <a:pt x="12753" y="13476"/>
                  </a:lnTo>
                  <a:cubicBezTo>
                    <a:pt x="12867" y="13845"/>
                    <a:pt x="13212" y="14114"/>
                    <a:pt x="13619" y="14114"/>
                  </a:cubicBezTo>
                  <a:cubicBezTo>
                    <a:pt x="14119" y="14114"/>
                    <a:pt x="14525" y="13708"/>
                    <a:pt x="14525" y="13210"/>
                  </a:cubicBezTo>
                  <a:cubicBezTo>
                    <a:pt x="14525" y="12712"/>
                    <a:pt x="14119" y="12308"/>
                    <a:pt x="13619" y="12308"/>
                  </a:cubicBezTo>
                  <a:cubicBezTo>
                    <a:pt x="13212" y="12308"/>
                    <a:pt x="12867" y="12576"/>
                    <a:pt x="12753" y="12944"/>
                  </a:cubicBezTo>
                  <a:lnTo>
                    <a:pt x="10442" y="12944"/>
                  </a:lnTo>
                  <a:lnTo>
                    <a:pt x="10442" y="11164"/>
                  </a:lnTo>
                  <a:lnTo>
                    <a:pt x="13207" y="11164"/>
                  </a:lnTo>
                  <a:cubicBezTo>
                    <a:pt x="13321" y="11532"/>
                    <a:pt x="13667" y="11801"/>
                    <a:pt x="14073" y="11801"/>
                  </a:cubicBezTo>
                  <a:cubicBezTo>
                    <a:pt x="14573" y="11801"/>
                    <a:pt x="14980" y="11396"/>
                    <a:pt x="14980" y="10898"/>
                  </a:cubicBezTo>
                  <a:cubicBezTo>
                    <a:pt x="14980" y="10400"/>
                    <a:pt x="14572" y="9994"/>
                    <a:pt x="14073" y="9994"/>
                  </a:cubicBezTo>
                  <a:cubicBezTo>
                    <a:pt x="13667" y="9994"/>
                    <a:pt x="13321" y="10263"/>
                    <a:pt x="13207" y="10632"/>
                  </a:cubicBezTo>
                  <a:lnTo>
                    <a:pt x="10442" y="10632"/>
                  </a:lnTo>
                  <a:lnTo>
                    <a:pt x="10442" y="8697"/>
                  </a:lnTo>
                  <a:lnTo>
                    <a:pt x="11100" y="8697"/>
                  </a:lnTo>
                  <a:cubicBezTo>
                    <a:pt x="11214" y="9065"/>
                    <a:pt x="11559" y="9334"/>
                    <a:pt x="11967" y="9334"/>
                  </a:cubicBezTo>
                  <a:cubicBezTo>
                    <a:pt x="12466" y="9334"/>
                    <a:pt x="12872" y="8929"/>
                    <a:pt x="12872" y="8431"/>
                  </a:cubicBezTo>
                  <a:cubicBezTo>
                    <a:pt x="12872" y="7933"/>
                    <a:pt x="12466" y="7528"/>
                    <a:pt x="11967" y="7528"/>
                  </a:cubicBezTo>
                  <a:cubicBezTo>
                    <a:pt x="11559" y="7528"/>
                    <a:pt x="11214" y="7796"/>
                    <a:pt x="11100" y="8165"/>
                  </a:cubicBezTo>
                  <a:lnTo>
                    <a:pt x="10442" y="8165"/>
                  </a:lnTo>
                  <a:lnTo>
                    <a:pt x="10442" y="6631"/>
                  </a:lnTo>
                  <a:lnTo>
                    <a:pt x="13338" y="6631"/>
                  </a:lnTo>
                  <a:cubicBezTo>
                    <a:pt x="13367" y="6632"/>
                    <a:pt x="13433" y="6659"/>
                    <a:pt x="13453" y="6679"/>
                  </a:cubicBezTo>
                  <a:lnTo>
                    <a:pt x="13999" y="7222"/>
                  </a:lnTo>
                  <a:cubicBezTo>
                    <a:pt x="14052" y="7274"/>
                    <a:pt x="14120" y="7299"/>
                    <a:pt x="14187" y="7299"/>
                  </a:cubicBezTo>
                  <a:cubicBezTo>
                    <a:pt x="14255" y="7299"/>
                    <a:pt x="14324" y="7274"/>
                    <a:pt x="14375" y="7221"/>
                  </a:cubicBezTo>
                  <a:cubicBezTo>
                    <a:pt x="14479" y="7117"/>
                    <a:pt x="14479" y="6949"/>
                    <a:pt x="14374" y="6845"/>
                  </a:cubicBezTo>
                  <a:lnTo>
                    <a:pt x="13828" y="6302"/>
                  </a:lnTo>
                  <a:cubicBezTo>
                    <a:pt x="13709" y="6182"/>
                    <a:pt x="13508" y="6099"/>
                    <a:pt x="13338" y="6099"/>
                  </a:cubicBezTo>
                  <a:lnTo>
                    <a:pt x="10442" y="6099"/>
                  </a:lnTo>
                  <a:lnTo>
                    <a:pt x="10442" y="4996"/>
                  </a:lnTo>
                  <a:lnTo>
                    <a:pt x="12636" y="4996"/>
                  </a:lnTo>
                  <a:cubicBezTo>
                    <a:pt x="12804" y="4996"/>
                    <a:pt x="13007" y="4913"/>
                    <a:pt x="13126" y="4794"/>
                  </a:cubicBezTo>
                  <a:lnTo>
                    <a:pt x="14153" y="3771"/>
                  </a:lnTo>
                  <a:cubicBezTo>
                    <a:pt x="14256" y="3812"/>
                    <a:pt x="14369" y="3835"/>
                    <a:pt x="14486" y="3835"/>
                  </a:cubicBezTo>
                  <a:cubicBezTo>
                    <a:pt x="14986" y="3835"/>
                    <a:pt x="15393" y="3429"/>
                    <a:pt x="15393" y="2931"/>
                  </a:cubicBezTo>
                  <a:cubicBezTo>
                    <a:pt x="15393" y="2433"/>
                    <a:pt x="14986" y="2029"/>
                    <a:pt x="14486" y="2029"/>
                  </a:cubicBezTo>
                  <a:cubicBezTo>
                    <a:pt x="13987" y="2029"/>
                    <a:pt x="13581" y="2433"/>
                    <a:pt x="13581" y="2931"/>
                  </a:cubicBezTo>
                  <a:cubicBezTo>
                    <a:pt x="13581" y="3119"/>
                    <a:pt x="13637" y="3293"/>
                    <a:pt x="13736" y="3438"/>
                  </a:cubicBezTo>
                  <a:lnTo>
                    <a:pt x="12751" y="4416"/>
                  </a:lnTo>
                  <a:cubicBezTo>
                    <a:pt x="12730" y="4437"/>
                    <a:pt x="12665" y="4464"/>
                    <a:pt x="12636" y="4464"/>
                  </a:cubicBezTo>
                  <a:lnTo>
                    <a:pt x="10442" y="4464"/>
                  </a:lnTo>
                  <a:lnTo>
                    <a:pt x="10442" y="2705"/>
                  </a:lnTo>
                  <a:lnTo>
                    <a:pt x="11059" y="2705"/>
                  </a:lnTo>
                  <a:cubicBezTo>
                    <a:pt x="11173" y="3073"/>
                    <a:pt x="11518" y="3342"/>
                    <a:pt x="11924" y="3342"/>
                  </a:cubicBezTo>
                  <a:cubicBezTo>
                    <a:pt x="12424" y="3342"/>
                    <a:pt x="12831" y="2937"/>
                    <a:pt x="12831" y="2439"/>
                  </a:cubicBezTo>
                  <a:cubicBezTo>
                    <a:pt x="12831" y="1941"/>
                    <a:pt x="12424" y="1535"/>
                    <a:pt x="11924" y="1535"/>
                  </a:cubicBezTo>
                  <a:cubicBezTo>
                    <a:pt x="11518" y="1535"/>
                    <a:pt x="11173" y="1804"/>
                    <a:pt x="11059" y="2173"/>
                  </a:cubicBezTo>
                  <a:lnTo>
                    <a:pt x="10441" y="2173"/>
                  </a:lnTo>
                  <a:lnTo>
                    <a:pt x="10441" y="2133"/>
                  </a:lnTo>
                  <a:cubicBezTo>
                    <a:pt x="10441" y="956"/>
                    <a:pt x="9481" y="0"/>
                    <a:pt x="8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361" name="Google Shape;1361;p39"/>
          <p:cNvGrpSpPr/>
          <p:nvPr/>
        </p:nvGrpSpPr>
        <p:grpSpPr>
          <a:xfrm>
            <a:off x="6876691" y="1793256"/>
            <a:ext cx="585440" cy="602023"/>
            <a:chOff x="1888890" y="3144712"/>
            <a:chExt cx="585440" cy="602023"/>
          </a:xfrm>
        </p:grpSpPr>
        <p:sp>
          <p:nvSpPr>
            <p:cNvPr id="1362" name="Google Shape;1362;p39"/>
            <p:cNvSpPr/>
            <p:nvPr/>
          </p:nvSpPr>
          <p:spPr>
            <a:xfrm>
              <a:off x="2170085" y="3159206"/>
              <a:ext cx="53532" cy="53499"/>
            </a:xfrm>
            <a:custGeom>
              <a:avLst/>
              <a:gdLst/>
              <a:ahLst/>
              <a:cxnLst/>
              <a:rect l="l" t="t" r="r" b="b"/>
              <a:pathLst>
                <a:path w="1614" h="1613" extrusionOk="0">
                  <a:moveTo>
                    <a:pt x="1082" y="532"/>
                  </a:moveTo>
                  <a:lnTo>
                    <a:pt x="1082" y="1081"/>
                  </a:lnTo>
                  <a:lnTo>
                    <a:pt x="533" y="1081"/>
                  </a:lnTo>
                  <a:lnTo>
                    <a:pt x="533" y="532"/>
                  </a:lnTo>
                  <a:close/>
                  <a:moveTo>
                    <a:pt x="373" y="1"/>
                  </a:moveTo>
                  <a:cubicBezTo>
                    <a:pt x="168" y="1"/>
                    <a:pt x="1" y="167"/>
                    <a:pt x="1" y="373"/>
                  </a:cubicBezTo>
                  <a:lnTo>
                    <a:pt x="1" y="1241"/>
                  </a:lnTo>
                  <a:cubicBezTo>
                    <a:pt x="1" y="1447"/>
                    <a:pt x="168" y="1613"/>
                    <a:pt x="373" y="1613"/>
                  </a:cubicBezTo>
                  <a:lnTo>
                    <a:pt x="1242" y="1613"/>
                  </a:lnTo>
                  <a:cubicBezTo>
                    <a:pt x="1447" y="1613"/>
                    <a:pt x="1614" y="1447"/>
                    <a:pt x="1614" y="1241"/>
                  </a:cubicBezTo>
                  <a:lnTo>
                    <a:pt x="1614" y="373"/>
                  </a:lnTo>
                  <a:cubicBezTo>
                    <a:pt x="1614" y="167"/>
                    <a:pt x="1447" y="1"/>
                    <a:pt x="1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1981726" y="3530782"/>
              <a:ext cx="53532" cy="53532"/>
            </a:xfrm>
            <a:custGeom>
              <a:avLst/>
              <a:gdLst/>
              <a:ahLst/>
              <a:cxnLst/>
              <a:rect l="l" t="t" r="r" b="b"/>
              <a:pathLst>
                <a:path w="1614" h="1614" extrusionOk="0">
                  <a:moveTo>
                    <a:pt x="1082" y="533"/>
                  </a:moveTo>
                  <a:lnTo>
                    <a:pt x="1082" y="1082"/>
                  </a:lnTo>
                  <a:lnTo>
                    <a:pt x="533" y="1082"/>
                  </a:lnTo>
                  <a:lnTo>
                    <a:pt x="533" y="533"/>
                  </a:lnTo>
                  <a:close/>
                  <a:moveTo>
                    <a:pt x="372" y="1"/>
                  </a:moveTo>
                  <a:cubicBezTo>
                    <a:pt x="167" y="1"/>
                    <a:pt x="1" y="167"/>
                    <a:pt x="1" y="372"/>
                  </a:cubicBezTo>
                  <a:lnTo>
                    <a:pt x="1" y="1241"/>
                  </a:lnTo>
                  <a:cubicBezTo>
                    <a:pt x="1" y="1446"/>
                    <a:pt x="167" y="1614"/>
                    <a:pt x="372" y="1614"/>
                  </a:cubicBezTo>
                  <a:lnTo>
                    <a:pt x="1241" y="1614"/>
                  </a:lnTo>
                  <a:cubicBezTo>
                    <a:pt x="1446" y="1614"/>
                    <a:pt x="1614" y="1446"/>
                    <a:pt x="1614" y="1241"/>
                  </a:cubicBezTo>
                  <a:lnTo>
                    <a:pt x="1614" y="372"/>
                  </a:lnTo>
                  <a:cubicBezTo>
                    <a:pt x="1614" y="167"/>
                    <a:pt x="1446" y="1"/>
                    <a:pt x="1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1915424" y="3185475"/>
              <a:ext cx="53532" cy="53532"/>
            </a:xfrm>
            <a:custGeom>
              <a:avLst/>
              <a:gdLst/>
              <a:ahLst/>
              <a:cxnLst/>
              <a:rect l="l" t="t" r="r" b="b"/>
              <a:pathLst>
                <a:path w="1614" h="1614" extrusionOk="0">
                  <a:moveTo>
                    <a:pt x="1082" y="532"/>
                  </a:moveTo>
                  <a:lnTo>
                    <a:pt x="1082" y="1082"/>
                  </a:lnTo>
                  <a:lnTo>
                    <a:pt x="532" y="1082"/>
                  </a:lnTo>
                  <a:lnTo>
                    <a:pt x="532" y="532"/>
                  </a:lnTo>
                  <a:close/>
                  <a:moveTo>
                    <a:pt x="372" y="1"/>
                  </a:moveTo>
                  <a:cubicBezTo>
                    <a:pt x="167" y="1"/>
                    <a:pt x="1" y="168"/>
                    <a:pt x="1" y="373"/>
                  </a:cubicBezTo>
                  <a:lnTo>
                    <a:pt x="1" y="1241"/>
                  </a:lnTo>
                  <a:cubicBezTo>
                    <a:pt x="1" y="1446"/>
                    <a:pt x="167" y="1614"/>
                    <a:pt x="372" y="1614"/>
                  </a:cubicBezTo>
                  <a:lnTo>
                    <a:pt x="1241" y="1614"/>
                  </a:lnTo>
                  <a:cubicBezTo>
                    <a:pt x="1446" y="1614"/>
                    <a:pt x="1614" y="1446"/>
                    <a:pt x="1614" y="1241"/>
                  </a:cubicBezTo>
                  <a:lnTo>
                    <a:pt x="1614" y="373"/>
                  </a:lnTo>
                  <a:cubicBezTo>
                    <a:pt x="1614" y="168"/>
                    <a:pt x="1446" y="1"/>
                    <a:pt x="1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1920565" y="3144712"/>
              <a:ext cx="553765" cy="602023"/>
            </a:xfrm>
            <a:custGeom>
              <a:avLst/>
              <a:gdLst/>
              <a:ahLst/>
              <a:cxnLst/>
              <a:rect l="l" t="t" r="r" b="b"/>
              <a:pathLst>
                <a:path w="16696" h="18151" extrusionOk="0">
                  <a:moveTo>
                    <a:pt x="4488" y="532"/>
                  </a:moveTo>
                  <a:cubicBezTo>
                    <a:pt x="4721" y="532"/>
                    <a:pt x="4911" y="722"/>
                    <a:pt x="4911" y="955"/>
                  </a:cubicBezTo>
                  <a:cubicBezTo>
                    <a:pt x="4911" y="1189"/>
                    <a:pt x="4721" y="1377"/>
                    <a:pt x="4488" y="1377"/>
                  </a:cubicBezTo>
                  <a:cubicBezTo>
                    <a:pt x="4255" y="1377"/>
                    <a:pt x="4065" y="1189"/>
                    <a:pt x="4065" y="955"/>
                  </a:cubicBezTo>
                  <a:cubicBezTo>
                    <a:pt x="4065" y="722"/>
                    <a:pt x="4255" y="532"/>
                    <a:pt x="4488" y="532"/>
                  </a:cubicBezTo>
                  <a:close/>
                  <a:moveTo>
                    <a:pt x="2800" y="3960"/>
                  </a:moveTo>
                  <a:lnTo>
                    <a:pt x="2800" y="4509"/>
                  </a:lnTo>
                  <a:lnTo>
                    <a:pt x="2249" y="4509"/>
                  </a:lnTo>
                  <a:lnTo>
                    <a:pt x="2249" y="3960"/>
                  </a:lnTo>
                  <a:close/>
                  <a:moveTo>
                    <a:pt x="2260" y="7641"/>
                  </a:moveTo>
                  <a:lnTo>
                    <a:pt x="2260" y="8190"/>
                  </a:lnTo>
                  <a:lnTo>
                    <a:pt x="1710" y="8190"/>
                  </a:lnTo>
                  <a:lnTo>
                    <a:pt x="1710" y="7641"/>
                  </a:lnTo>
                  <a:close/>
                  <a:moveTo>
                    <a:pt x="956" y="9840"/>
                  </a:moveTo>
                  <a:cubicBezTo>
                    <a:pt x="1189" y="9840"/>
                    <a:pt x="1379" y="10030"/>
                    <a:pt x="1379" y="10263"/>
                  </a:cubicBezTo>
                  <a:cubicBezTo>
                    <a:pt x="1379" y="10496"/>
                    <a:pt x="1189" y="10686"/>
                    <a:pt x="956" y="10686"/>
                  </a:cubicBezTo>
                  <a:cubicBezTo>
                    <a:pt x="723" y="10686"/>
                    <a:pt x="533" y="10496"/>
                    <a:pt x="533" y="10263"/>
                  </a:cubicBezTo>
                  <a:cubicBezTo>
                    <a:pt x="533" y="10030"/>
                    <a:pt x="723" y="9840"/>
                    <a:pt x="956" y="9840"/>
                  </a:cubicBezTo>
                  <a:close/>
                  <a:moveTo>
                    <a:pt x="10194" y="12157"/>
                  </a:moveTo>
                  <a:cubicBezTo>
                    <a:pt x="10497" y="12157"/>
                    <a:pt x="10744" y="12404"/>
                    <a:pt x="10744" y="12707"/>
                  </a:cubicBezTo>
                  <a:cubicBezTo>
                    <a:pt x="10744" y="13009"/>
                    <a:pt x="10497" y="13256"/>
                    <a:pt x="10194" y="13256"/>
                  </a:cubicBezTo>
                  <a:cubicBezTo>
                    <a:pt x="9891" y="13256"/>
                    <a:pt x="9645" y="13009"/>
                    <a:pt x="9645" y="12707"/>
                  </a:cubicBezTo>
                  <a:cubicBezTo>
                    <a:pt x="9645" y="12404"/>
                    <a:pt x="9891" y="12157"/>
                    <a:pt x="10194" y="12157"/>
                  </a:cubicBezTo>
                  <a:close/>
                  <a:moveTo>
                    <a:pt x="5975" y="10529"/>
                  </a:moveTo>
                  <a:cubicBezTo>
                    <a:pt x="6735" y="10529"/>
                    <a:pt x="7353" y="11147"/>
                    <a:pt x="7353" y="11907"/>
                  </a:cubicBezTo>
                  <a:cubicBezTo>
                    <a:pt x="7353" y="12666"/>
                    <a:pt x="6735" y="13285"/>
                    <a:pt x="5975" y="13285"/>
                  </a:cubicBezTo>
                  <a:cubicBezTo>
                    <a:pt x="5216" y="13285"/>
                    <a:pt x="4598" y="12666"/>
                    <a:pt x="4598" y="11907"/>
                  </a:cubicBezTo>
                  <a:cubicBezTo>
                    <a:pt x="4598" y="11147"/>
                    <a:pt x="5216" y="10529"/>
                    <a:pt x="5975" y="10529"/>
                  </a:cubicBezTo>
                  <a:close/>
                  <a:moveTo>
                    <a:pt x="7876" y="11723"/>
                  </a:moveTo>
                  <a:lnTo>
                    <a:pt x="7876" y="11723"/>
                  </a:lnTo>
                  <a:cubicBezTo>
                    <a:pt x="8372" y="11782"/>
                    <a:pt x="8836" y="11944"/>
                    <a:pt x="9248" y="12185"/>
                  </a:cubicBezTo>
                  <a:cubicBezTo>
                    <a:pt x="9161" y="12340"/>
                    <a:pt x="9113" y="12518"/>
                    <a:pt x="9113" y="12707"/>
                  </a:cubicBezTo>
                  <a:cubicBezTo>
                    <a:pt x="9113" y="13303"/>
                    <a:pt x="9598" y="13788"/>
                    <a:pt x="10194" y="13788"/>
                  </a:cubicBezTo>
                  <a:cubicBezTo>
                    <a:pt x="10358" y="13788"/>
                    <a:pt x="10513" y="13751"/>
                    <a:pt x="10652" y="13686"/>
                  </a:cubicBezTo>
                  <a:cubicBezTo>
                    <a:pt x="10891" y="14167"/>
                    <a:pt x="11027" y="14708"/>
                    <a:pt x="11027" y="15280"/>
                  </a:cubicBezTo>
                  <a:cubicBezTo>
                    <a:pt x="11027" y="15614"/>
                    <a:pt x="10981" y="15943"/>
                    <a:pt x="10890" y="16261"/>
                  </a:cubicBezTo>
                  <a:lnTo>
                    <a:pt x="10152" y="16261"/>
                  </a:lnTo>
                  <a:cubicBezTo>
                    <a:pt x="9711" y="16261"/>
                    <a:pt x="9351" y="15902"/>
                    <a:pt x="9351" y="15460"/>
                  </a:cubicBezTo>
                  <a:lnTo>
                    <a:pt x="9351" y="14651"/>
                  </a:lnTo>
                  <a:cubicBezTo>
                    <a:pt x="9351" y="14511"/>
                    <a:pt x="9241" y="14393"/>
                    <a:pt x="9101" y="14385"/>
                  </a:cubicBezTo>
                  <a:cubicBezTo>
                    <a:pt x="8260" y="14337"/>
                    <a:pt x="7440" y="14090"/>
                    <a:pt x="6714" y="13668"/>
                  </a:cubicBezTo>
                  <a:cubicBezTo>
                    <a:pt x="7402" y="13379"/>
                    <a:pt x="7885" y="12698"/>
                    <a:pt x="7885" y="11907"/>
                  </a:cubicBezTo>
                  <a:cubicBezTo>
                    <a:pt x="7885" y="11844"/>
                    <a:pt x="7882" y="11783"/>
                    <a:pt x="7876" y="11723"/>
                  </a:cubicBezTo>
                  <a:close/>
                  <a:moveTo>
                    <a:pt x="9951" y="3359"/>
                  </a:moveTo>
                  <a:cubicBezTo>
                    <a:pt x="10397" y="3454"/>
                    <a:pt x="10761" y="3779"/>
                    <a:pt x="10898" y="4230"/>
                  </a:cubicBezTo>
                  <a:cubicBezTo>
                    <a:pt x="10922" y="4312"/>
                    <a:pt x="10986" y="4378"/>
                    <a:pt x="11068" y="4404"/>
                  </a:cubicBezTo>
                  <a:cubicBezTo>
                    <a:pt x="11132" y="4426"/>
                    <a:pt x="11194" y="4448"/>
                    <a:pt x="11257" y="4472"/>
                  </a:cubicBezTo>
                  <a:lnTo>
                    <a:pt x="9508" y="6221"/>
                  </a:lnTo>
                  <a:lnTo>
                    <a:pt x="8019" y="6221"/>
                  </a:lnTo>
                  <a:cubicBezTo>
                    <a:pt x="7872" y="6221"/>
                    <a:pt x="7754" y="6340"/>
                    <a:pt x="7754" y="6487"/>
                  </a:cubicBezTo>
                  <a:cubicBezTo>
                    <a:pt x="7754" y="6633"/>
                    <a:pt x="7872" y="6752"/>
                    <a:pt x="8019" y="6752"/>
                  </a:cubicBezTo>
                  <a:lnTo>
                    <a:pt x="8977" y="6752"/>
                  </a:lnTo>
                  <a:lnTo>
                    <a:pt x="7912" y="7817"/>
                  </a:lnTo>
                  <a:cubicBezTo>
                    <a:pt x="7808" y="7921"/>
                    <a:pt x="7808" y="8089"/>
                    <a:pt x="7912" y="8193"/>
                  </a:cubicBezTo>
                  <a:cubicBezTo>
                    <a:pt x="7964" y="8245"/>
                    <a:pt x="8032" y="8271"/>
                    <a:pt x="8100" y="8271"/>
                  </a:cubicBezTo>
                  <a:cubicBezTo>
                    <a:pt x="8168" y="8271"/>
                    <a:pt x="8236" y="8245"/>
                    <a:pt x="8288" y="8193"/>
                  </a:cubicBezTo>
                  <a:lnTo>
                    <a:pt x="12144" y="4337"/>
                  </a:lnTo>
                  <a:cubicBezTo>
                    <a:pt x="12868" y="4761"/>
                    <a:pt x="13491" y="5356"/>
                    <a:pt x="13948" y="6059"/>
                  </a:cubicBezTo>
                  <a:cubicBezTo>
                    <a:pt x="14453" y="6837"/>
                    <a:pt x="14750" y="7738"/>
                    <a:pt x="14806" y="8661"/>
                  </a:cubicBezTo>
                  <a:lnTo>
                    <a:pt x="14806" y="9986"/>
                  </a:lnTo>
                  <a:cubicBezTo>
                    <a:pt x="14806" y="10032"/>
                    <a:pt x="14818" y="10076"/>
                    <a:pt x="14841" y="10116"/>
                  </a:cubicBezTo>
                  <a:lnTo>
                    <a:pt x="16080" y="12312"/>
                  </a:lnTo>
                  <a:cubicBezTo>
                    <a:pt x="16128" y="12396"/>
                    <a:pt x="16134" y="12461"/>
                    <a:pt x="16120" y="12486"/>
                  </a:cubicBezTo>
                  <a:cubicBezTo>
                    <a:pt x="16105" y="12510"/>
                    <a:pt x="16046" y="12536"/>
                    <a:pt x="15948" y="12536"/>
                  </a:cubicBezTo>
                  <a:lnTo>
                    <a:pt x="15072" y="12536"/>
                  </a:lnTo>
                  <a:cubicBezTo>
                    <a:pt x="14926" y="12536"/>
                    <a:pt x="14807" y="12655"/>
                    <a:pt x="14807" y="12802"/>
                  </a:cubicBezTo>
                  <a:lnTo>
                    <a:pt x="14807" y="13433"/>
                  </a:lnTo>
                  <a:lnTo>
                    <a:pt x="13349" y="13433"/>
                  </a:lnTo>
                  <a:cubicBezTo>
                    <a:pt x="13007" y="13433"/>
                    <a:pt x="12728" y="13712"/>
                    <a:pt x="12728" y="14054"/>
                  </a:cubicBezTo>
                  <a:lnTo>
                    <a:pt x="12728" y="16261"/>
                  </a:lnTo>
                  <a:lnTo>
                    <a:pt x="11440" y="16261"/>
                  </a:lnTo>
                  <a:cubicBezTo>
                    <a:pt x="11519" y="15941"/>
                    <a:pt x="11559" y="15612"/>
                    <a:pt x="11559" y="15280"/>
                  </a:cubicBezTo>
                  <a:cubicBezTo>
                    <a:pt x="11559" y="14577"/>
                    <a:pt x="11382" y="13917"/>
                    <a:pt x="11071" y="13338"/>
                  </a:cubicBezTo>
                  <a:cubicBezTo>
                    <a:pt x="11199" y="13160"/>
                    <a:pt x="11275" y="12942"/>
                    <a:pt x="11275" y="12707"/>
                  </a:cubicBezTo>
                  <a:cubicBezTo>
                    <a:pt x="11275" y="12110"/>
                    <a:pt x="10790" y="11625"/>
                    <a:pt x="10194" y="11625"/>
                  </a:cubicBezTo>
                  <a:cubicBezTo>
                    <a:pt x="9984" y="11625"/>
                    <a:pt x="9788" y="11686"/>
                    <a:pt x="9621" y="11790"/>
                  </a:cubicBezTo>
                  <a:cubicBezTo>
                    <a:pt x="9069" y="11444"/>
                    <a:pt x="8427" y="11225"/>
                    <a:pt x="7739" y="11176"/>
                  </a:cubicBezTo>
                  <a:cubicBezTo>
                    <a:pt x="7509" y="10620"/>
                    <a:pt x="7024" y="10197"/>
                    <a:pt x="6429" y="10051"/>
                  </a:cubicBezTo>
                  <a:lnTo>
                    <a:pt x="7083" y="9398"/>
                  </a:lnTo>
                  <a:cubicBezTo>
                    <a:pt x="7187" y="9295"/>
                    <a:pt x="7187" y="9126"/>
                    <a:pt x="7083" y="9023"/>
                  </a:cubicBezTo>
                  <a:cubicBezTo>
                    <a:pt x="7031" y="8970"/>
                    <a:pt x="6963" y="8944"/>
                    <a:pt x="6895" y="8944"/>
                  </a:cubicBezTo>
                  <a:cubicBezTo>
                    <a:pt x="6827" y="8944"/>
                    <a:pt x="6759" y="8970"/>
                    <a:pt x="6706" y="9023"/>
                  </a:cubicBezTo>
                  <a:lnTo>
                    <a:pt x="5714" y="10015"/>
                  </a:lnTo>
                  <a:cubicBezTo>
                    <a:pt x="5414" y="10057"/>
                    <a:pt x="5136" y="10167"/>
                    <a:pt x="4897" y="10332"/>
                  </a:cubicBezTo>
                  <a:cubicBezTo>
                    <a:pt x="4845" y="10149"/>
                    <a:pt x="4804" y="9964"/>
                    <a:pt x="4773" y="9775"/>
                  </a:cubicBezTo>
                  <a:lnTo>
                    <a:pt x="5265" y="9775"/>
                  </a:lnTo>
                  <a:cubicBezTo>
                    <a:pt x="5412" y="9775"/>
                    <a:pt x="5531" y="9656"/>
                    <a:pt x="5531" y="9509"/>
                  </a:cubicBezTo>
                  <a:cubicBezTo>
                    <a:pt x="5531" y="9362"/>
                    <a:pt x="5412" y="9243"/>
                    <a:pt x="5265" y="9243"/>
                  </a:cubicBezTo>
                  <a:lnTo>
                    <a:pt x="4557" y="9243"/>
                  </a:lnTo>
                  <a:cubicBezTo>
                    <a:pt x="4247" y="9004"/>
                    <a:pt x="4065" y="8634"/>
                    <a:pt x="4065" y="8241"/>
                  </a:cubicBezTo>
                  <a:cubicBezTo>
                    <a:pt x="4065" y="7782"/>
                    <a:pt x="4309" y="7366"/>
                    <a:pt x="4705" y="7141"/>
                  </a:cubicBezTo>
                  <a:lnTo>
                    <a:pt x="5354" y="7141"/>
                  </a:lnTo>
                  <a:lnTo>
                    <a:pt x="5354" y="8086"/>
                  </a:lnTo>
                  <a:cubicBezTo>
                    <a:pt x="5354" y="8232"/>
                    <a:pt x="5473" y="8351"/>
                    <a:pt x="5620" y="8351"/>
                  </a:cubicBezTo>
                  <a:cubicBezTo>
                    <a:pt x="5767" y="8351"/>
                    <a:pt x="5886" y="8232"/>
                    <a:pt x="5886" y="8086"/>
                  </a:cubicBezTo>
                  <a:lnTo>
                    <a:pt x="5886" y="7141"/>
                  </a:lnTo>
                  <a:lnTo>
                    <a:pt x="6598" y="7141"/>
                  </a:lnTo>
                  <a:cubicBezTo>
                    <a:pt x="6744" y="7141"/>
                    <a:pt x="6864" y="7021"/>
                    <a:pt x="6864" y="6875"/>
                  </a:cubicBezTo>
                  <a:cubicBezTo>
                    <a:pt x="6864" y="6728"/>
                    <a:pt x="6744" y="6610"/>
                    <a:pt x="6598" y="6610"/>
                  </a:cubicBezTo>
                  <a:lnTo>
                    <a:pt x="4787" y="6610"/>
                  </a:lnTo>
                  <a:cubicBezTo>
                    <a:pt x="4693" y="6428"/>
                    <a:pt x="4642" y="6228"/>
                    <a:pt x="4642" y="6020"/>
                  </a:cubicBezTo>
                  <a:cubicBezTo>
                    <a:pt x="4642" y="5321"/>
                    <a:pt x="5210" y="4753"/>
                    <a:pt x="5909" y="4753"/>
                  </a:cubicBezTo>
                  <a:cubicBezTo>
                    <a:pt x="5987" y="4753"/>
                    <a:pt x="6064" y="4761"/>
                    <a:pt x="6140" y="4775"/>
                  </a:cubicBezTo>
                  <a:lnTo>
                    <a:pt x="6140" y="5687"/>
                  </a:lnTo>
                  <a:cubicBezTo>
                    <a:pt x="6140" y="5834"/>
                    <a:pt x="6259" y="5953"/>
                    <a:pt x="6406" y="5953"/>
                  </a:cubicBezTo>
                  <a:cubicBezTo>
                    <a:pt x="6552" y="5953"/>
                    <a:pt x="6672" y="5834"/>
                    <a:pt x="6672" y="5687"/>
                  </a:cubicBezTo>
                  <a:lnTo>
                    <a:pt x="6672" y="5420"/>
                  </a:lnTo>
                  <a:lnTo>
                    <a:pt x="8108" y="5420"/>
                  </a:lnTo>
                  <a:cubicBezTo>
                    <a:pt x="8255" y="5420"/>
                    <a:pt x="8374" y="5301"/>
                    <a:pt x="8374" y="5154"/>
                  </a:cubicBezTo>
                  <a:cubicBezTo>
                    <a:pt x="8374" y="5007"/>
                    <a:pt x="8255" y="4888"/>
                    <a:pt x="8108" y="4888"/>
                  </a:cubicBezTo>
                  <a:lnTo>
                    <a:pt x="6672" y="4888"/>
                  </a:lnTo>
                  <a:lnTo>
                    <a:pt x="6672" y="4615"/>
                  </a:lnTo>
                  <a:cubicBezTo>
                    <a:pt x="6851" y="4112"/>
                    <a:pt x="7326" y="3776"/>
                    <a:pt x="7864" y="3776"/>
                  </a:cubicBezTo>
                  <a:cubicBezTo>
                    <a:pt x="8042" y="3776"/>
                    <a:pt x="8216" y="3813"/>
                    <a:pt x="8379" y="3886"/>
                  </a:cubicBezTo>
                  <a:cubicBezTo>
                    <a:pt x="8414" y="3901"/>
                    <a:pt x="8451" y="3909"/>
                    <a:pt x="8487" y="3909"/>
                  </a:cubicBezTo>
                  <a:cubicBezTo>
                    <a:pt x="8566" y="3909"/>
                    <a:pt x="8643" y="3873"/>
                    <a:pt x="8695" y="3809"/>
                  </a:cubicBezTo>
                  <a:cubicBezTo>
                    <a:pt x="8881" y="3577"/>
                    <a:pt x="9136" y="3421"/>
                    <a:pt x="9419" y="3360"/>
                  </a:cubicBezTo>
                  <a:lnTo>
                    <a:pt x="9419" y="4428"/>
                  </a:lnTo>
                  <a:cubicBezTo>
                    <a:pt x="9419" y="4575"/>
                    <a:pt x="9538" y="4694"/>
                    <a:pt x="9685" y="4694"/>
                  </a:cubicBezTo>
                  <a:cubicBezTo>
                    <a:pt x="9832" y="4694"/>
                    <a:pt x="9951" y="4575"/>
                    <a:pt x="9951" y="4428"/>
                  </a:cubicBezTo>
                  <a:lnTo>
                    <a:pt x="9951" y="3359"/>
                  </a:lnTo>
                  <a:close/>
                  <a:moveTo>
                    <a:pt x="14807" y="13965"/>
                  </a:moveTo>
                  <a:lnTo>
                    <a:pt x="14807" y="15460"/>
                  </a:lnTo>
                  <a:cubicBezTo>
                    <a:pt x="14807" y="15902"/>
                    <a:pt x="14452" y="16261"/>
                    <a:pt x="14017" y="16261"/>
                  </a:cubicBezTo>
                  <a:lnTo>
                    <a:pt x="13260" y="16261"/>
                  </a:lnTo>
                  <a:lnTo>
                    <a:pt x="13260" y="14054"/>
                  </a:lnTo>
                  <a:cubicBezTo>
                    <a:pt x="13260" y="14005"/>
                    <a:pt x="13301" y="13965"/>
                    <a:pt x="13349" y="13965"/>
                  </a:cubicBezTo>
                  <a:close/>
                  <a:moveTo>
                    <a:pt x="4487" y="1"/>
                  </a:moveTo>
                  <a:cubicBezTo>
                    <a:pt x="3961" y="1"/>
                    <a:pt x="3533" y="429"/>
                    <a:pt x="3533" y="955"/>
                  </a:cubicBezTo>
                  <a:cubicBezTo>
                    <a:pt x="3533" y="1397"/>
                    <a:pt x="3835" y="1770"/>
                    <a:pt x="4243" y="1877"/>
                  </a:cubicBezTo>
                  <a:lnTo>
                    <a:pt x="4243" y="2488"/>
                  </a:lnTo>
                  <a:cubicBezTo>
                    <a:pt x="4243" y="2733"/>
                    <a:pt x="4442" y="2932"/>
                    <a:pt x="4687" y="2932"/>
                  </a:cubicBezTo>
                  <a:lnTo>
                    <a:pt x="7220" y="2932"/>
                  </a:lnTo>
                  <a:lnTo>
                    <a:pt x="7220" y="3362"/>
                  </a:lnTo>
                  <a:cubicBezTo>
                    <a:pt x="6902" y="3483"/>
                    <a:pt x="6623" y="3694"/>
                    <a:pt x="6420" y="3969"/>
                  </a:cubicBezTo>
                  <a:lnTo>
                    <a:pt x="3331" y="3969"/>
                  </a:lnTo>
                  <a:lnTo>
                    <a:pt x="3331" y="3801"/>
                  </a:lnTo>
                  <a:cubicBezTo>
                    <a:pt x="3331" y="3595"/>
                    <a:pt x="3164" y="3428"/>
                    <a:pt x="2959" y="3428"/>
                  </a:cubicBezTo>
                  <a:lnTo>
                    <a:pt x="2090" y="3428"/>
                  </a:lnTo>
                  <a:cubicBezTo>
                    <a:pt x="1885" y="3428"/>
                    <a:pt x="1718" y="3595"/>
                    <a:pt x="1718" y="3801"/>
                  </a:cubicBezTo>
                  <a:lnTo>
                    <a:pt x="1718" y="4669"/>
                  </a:lnTo>
                  <a:cubicBezTo>
                    <a:pt x="1718" y="4875"/>
                    <a:pt x="1885" y="5041"/>
                    <a:pt x="2090" y="5041"/>
                  </a:cubicBezTo>
                  <a:lnTo>
                    <a:pt x="2959" y="5041"/>
                  </a:lnTo>
                  <a:cubicBezTo>
                    <a:pt x="3164" y="5041"/>
                    <a:pt x="3331" y="4875"/>
                    <a:pt x="3331" y="4669"/>
                  </a:cubicBezTo>
                  <a:lnTo>
                    <a:pt x="3331" y="4501"/>
                  </a:lnTo>
                  <a:lnTo>
                    <a:pt x="4948" y="4501"/>
                  </a:lnTo>
                  <a:cubicBezTo>
                    <a:pt x="4500" y="4785"/>
                    <a:pt x="4186" y="5262"/>
                    <a:pt x="4122" y="5813"/>
                  </a:cubicBezTo>
                  <a:lnTo>
                    <a:pt x="3066" y="5813"/>
                  </a:lnTo>
                  <a:cubicBezTo>
                    <a:pt x="2919" y="5813"/>
                    <a:pt x="2801" y="5932"/>
                    <a:pt x="2801" y="6079"/>
                  </a:cubicBezTo>
                  <a:cubicBezTo>
                    <a:pt x="2801" y="6226"/>
                    <a:pt x="2920" y="6345"/>
                    <a:pt x="3066" y="6345"/>
                  </a:cubicBezTo>
                  <a:lnTo>
                    <a:pt x="4140" y="6345"/>
                  </a:lnTo>
                  <a:cubicBezTo>
                    <a:pt x="4167" y="6496"/>
                    <a:pt x="4214" y="6643"/>
                    <a:pt x="4279" y="6782"/>
                  </a:cubicBezTo>
                  <a:cubicBezTo>
                    <a:pt x="3976" y="7000"/>
                    <a:pt x="3753" y="7303"/>
                    <a:pt x="3632" y="7650"/>
                  </a:cubicBezTo>
                  <a:lnTo>
                    <a:pt x="2790" y="7650"/>
                  </a:lnTo>
                  <a:lnTo>
                    <a:pt x="2790" y="7481"/>
                  </a:lnTo>
                  <a:cubicBezTo>
                    <a:pt x="2790" y="7276"/>
                    <a:pt x="2624" y="7109"/>
                    <a:pt x="2419" y="7109"/>
                  </a:cubicBezTo>
                  <a:lnTo>
                    <a:pt x="1550" y="7109"/>
                  </a:lnTo>
                  <a:cubicBezTo>
                    <a:pt x="1345" y="7109"/>
                    <a:pt x="1177" y="7276"/>
                    <a:pt x="1177" y="7481"/>
                  </a:cubicBezTo>
                  <a:lnTo>
                    <a:pt x="1177" y="8350"/>
                  </a:lnTo>
                  <a:cubicBezTo>
                    <a:pt x="1177" y="8555"/>
                    <a:pt x="1345" y="8723"/>
                    <a:pt x="1550" y="8723"/>
                  </a:cubicBezTo>
                  <a:lnTo>
                    <a:pt x="2419" y="8723"/>
                  </a:lnTo>
                  <a:cubicBezTo>
                    <a:pt x="2624" y="8723"/>
                    <a:pt x="2790" y="8555"/>
                    <a:pt x="2790" y="8350"/>
                  </a:cubicBezTo>
                  <a:lnTo>
                    <a:pt x="2790" y="8182"/>
                  </a:lnTo>
                  <a:lnTo>
                    <a:pt x="3534" y="8182"/>
                  </a:lnTo>
                  <a:cubicBezTo>
                    <a:pt x="3534" y="8201"/>
                    <a:pt x="3533" y="8222"/>
                    <a:pt x="3533" y="8241"/>
                  </a:cubicBezTo>
                  <a:cubicBezTo>
                    <a:pt x="3533" y="8778"/>
                    <a:pt x="3772" y="9282"/>
                    <a:pt x="4180" y="9622"/>
                  </a:cubicBezTo>
                  <a:cubicBezTo>
                    <a:pt x="4191" y="9647"/>
                    <a:pt x="4206" y="9669"/>
                    <a:pt x="4224" y="9689"/>
                  </a:cubicBezTo>
                  <a:cubicBezTo>
                    <a:pt x="4237" y="9793"/>
                    <a:pt x="4253" y="9895"/>
                    <a:pt x="4272" y="9997"/>
                  </a:cubicBezTo>
                  <a:lnTo>
                    <a:pt x="1872" y="9997"/>
                  </a:lnTo>
                  <a:cubicBezTo>
                    <a:pt x="1757" y="9600"/>
                    <a:pt x="1389" y="9309"/>
                    <a:pt x="955" y="9309"/>
                  </a:cubicBezTo>
                  <a:cubicBezTo>
                    <a:pt x="429" y="9309"/>
                    <a:pt x="1" y="9737"/>
                    <a:pt x="1" y="10263"/>
                  </a:cubicBezTo>
                  <a:cubicBezTo>
                    <a:pt x="1" y="10790"/>
                    <a:pt x="429" y="11218"/>
                    <a:pt x="955" y="11218"/>
                  </a:cubicBezTo>
                  <a:cubicBezTo>
                    <a:pt x="1389" y="11218"/>
                    <a:pt x="1757" y="10926"/>
                    <a:pt x="1872" y="10529"/>
                  </a:cubicBezTo>
                  <a:lnTo>
                    <a:pt x="4400" y="10529"/>
                  </a:lnTo>
                  <a:cubicBezTo>
                    <a:pt x="4421" y="10599"/>
                    <a:pt x="4444" y="10668"/>
                    <a:pt x="4467" y="10737"/>
                  </a:cubicBezTo>
                  <a:cubicBezTo>
                    <a:pt x="4216" y="11061"/>
                    <a:pt x="4066" y="11466"/>
                    <a:pt x="4066" y="11907"/>
                  </a:cubicBezTo>
                  <a:cubicBezTo>
                    <a:pt x="4066" y="12956"/>
                    <a:pt x="4917" y="13810"/>
                    <a:pt x="5964" y="13816"/>
                  </a:cubicBezTo>
                  <a:cubicBezTo>
                    <a:pt x="6040" y="13871"/>
                    <a:pt x="6117" y="13924"/>
                    <a:pt x="6195" y="13976"/>
                  </a:cubicBezTo>
                  <a:cubicBezTo>
                    <a:pt x="6533" y="14194"/>
                    <a:pt x="6891" y="14377"/>
                    <a:pt x="7264" y="14523"/>
                  </a:cubicBezTo>
                  <a:lnTo>
                    <a:pt x="7264" y="17708"/>
                  </a:lnTo>
                  <a:cubicBezTo>
                    <a:pt x="7264" y="17952"/>
                    <a:pt x="7463" y="18150"/>
                    <a:pt x="7708" y="18150"/>
                  </a:cubicBezTo>
                  <a:lnTo>
                    <a:pt x="9765" y="18150"/>
                  </a:lnTo>
                  <a:cubicBezTo>
                    <a:pt x="9913" y="18150"/>
                    <a:pt x="10031" y="18031"/>
                    <a:pt x="10031" y="17884"/>
                  </a:cubicBezTo>
                  <a:cubicBezTo>
                    <a:pt x="10031" y="17738"/>
                    <a:pt x="9912" y="17618"/>
                    <a:pt x="9765" y="17618"/>
                  </a:cubicBezTo>
                  <a:lnTo>
                    <a:pt x="7796" y="17618"/>
                  </a:lnTo>
                  <a:lnTo>
                    <a:pt x="7796" y="14701"/>
                  </a:lnTo>
                  <a:cubicBezTo>
                    <a:pt x="8130" y="14796"/>
                    <a:pt x="8472" y="14862"/>
                    <a:pt x="8819" y="14897"/>
                  </a:cubicBezTo>
                  <a:lnTo>
                    <a:pt x="8819" y="15461"/>
                  </a:lnTo>
                  <a:cubicBezTo>
                    <a:pt x="8819" y="16195"/>
                    <a:pt x="9417" y="16793"/>
                    <a:pt x="10151" y="16793"/>
                  </a:cubicBezTo>
                  <a:lnTo>
                    <a:pt x="12195" y="16793"/>
                  </a:lnTo>
                  <a:lnTo>
                    <a:pt x="12195" y="17618"/>
                  </a:lnTo>
                  <a:lnTo>
                    <a:pt x="11609" y="17618"/>
                  </a:lnTo>
                  <a:cubicBezTo>
                    <a:pt x="11462" y="17618"/>
                    <a:pt x="11343" y="17738"/>
                    <a:pt x="11343" y="17884"/>
                  </a:cubicBezTo>
                  <a:cubicBezTo>
                    <a:pt x="11343" y="18031"/>
                    <a:pt x="11462" y="18150"/>
                    <a:pt x="11609" y="18150"/>
                  </a:cubicBezTo>
                  <a:lnTo>
                    <a:pt x="12285" y="18150"/>
                  </a:lnTo>
                  <a:cubicBezTo>
                    <a:pt x="12529" y="18150"/>
                    <a:pt x="12727" y="17951"/>
                    <a:pt x="12727" y="17708"/>
                  </a:cubicBezTo>
                  <a:lnTo>
                    <a:pt x="12727" y="16793"/>
                  </a:lnTo>
                  <a:lnTo>
                    <a:pt x="14017" y="16793"/>
                  </a:lnTo>
                  <a:cubicBezTo>
                    <a:pt x="14745" y="16793"/>
                    <a:pt x="15338" y="16195"/>
                    <a:pt x="15338" y="15461"/>
                  </a:cubicBezTo>
                  <a:lnTo>
                    <a:pt x="15338" y="13068"/>
                  </a:lnTo>
                  <a:lnTo>
                    <a:pt x="15948" y="13068"/>
                  </a:lnTo>
                  <a:cubicBezTo>
                    <a:pt x="16232" y="13068"/>
                    <a:pt x="16462" y="12954"/>
                    <a:pt x="16579" y="12754"/>
                  </a:cubicBezTo>
                  <a:cubicBezTo>
                    <a:pt x="16696" y="12555"/>
                    <a:pt x="16682" y="12298"/>
                    <a:pt x="16543" y="12050"/>
                  </a:cubicBezTo>
                  <a:lnTo>
                    <a:pt x="15338" y="9916"/>
                  </a:lnTo>
                  <a:lnTo>
                    <a:pt x="15338" y="8661"/>
                  </a:lnTo>
                  <a:cubicBezTo>
                    <a:pt x="15338" y="8651"/>
                    <a:pt x="15338" y="8642"/>
                    <a:pt x="15337" y="8632"/>
                  </a:cubicBezTo>
                  <a:cubicBezTo>
                    <a:pt x="15276" y="7614"/>
                    <a:pt x="14950" y="6624"/>
                    <a:pt x="14395" y="5770"/>
                  </a:cubicBezTo>
                  <a:cubicBezTo>
                    <a:pt x="13886" y="4986"/>
                    <a:pt x="13190" y="4326"/>
                    <a:pt x="12382" y="3859"/>
                  </a:cubicBezTo>
                  <a:cubicBezTo>
                    <a:pt x="12308" y="3816"/>
                    <a:pt x="12223" y="3793"/>
                    <a:pt x="12138" y="3793"/>
                  </a:cubicBezTo>
                  <a:cubicBezTo>
                    <a:pt x="12008" y="3793"/>
                    <a:pt x="11885" y="3844"/>
                    <a:pt x="11793" y="3936"/>
                  </a:cubicBezTo>
                  <a:lnTo>
                    <a:pt x="11666" y="4062"/>
                  </a:lnTo>
                  <a:cubicBezTo>
                    <a:pt x="11566" y="4019"/>
                    <a:pt x="11463" y="3979"/>
                    <a:pt x="11361" y="3942"/>
                  </a:cubicBezTo>
                  <a:cubicBezTo>
                    <a:pt x="11093" y="3253"/>
                    <a:pt x="10437" y="2799"/>
                    <a:pt x="9685" y="2799"/>
                  </a:cubicBezTo>
                  <a:cubicBezTo>
                    <a:pt x="9201" y="2799"/>
                    <a:pt x="8748" y="2990"/>
                    <a:pt x="8411" y="3329"/>
                  </a:cubicBezTo>
                  <a:cubicBezTo>
                    <a:pt x="8235" y="3273"/>
                    <a:pt x="8051" y="3244"/>
                    <a:pt x="7864" y="3244"/>
                  </a:cubicBezTo>
                  <a:cubicBezTo>
                    <a:pt x="7827" y="3244"/>
                    <a:pt x="7789" y="3245"/>
                    <a:pt x="7752" y="3247"/>
                  </a:cubicBezTo>
                  <a:lnTo>
                    <a:pt x="7752" y="2843"/>
                  </a:lnTo>
                  <a:cubicBezTo>
                    <a:pt x="7752" y="2598"/>
                    <a:pt x="7554" y="2400"/>
                    <a:pt x="7309" y="2400"/>
                  </a:cubicBezTo>
                  <a:lnTo>
                    <a:pt x="4775" y="2400"/>
                  </a:lnTo>
                  <a:lnTo>
                    <a:pt x="4775" y="1865"/>
                  </a:lnTo>
                  <a:cubicBezTo>
                    <a:pt x="5161" y="1743"/>
                    <a:pt x="5441" y="1382"/>
                    <a:pt x="5441" y="955"/>
                  </a:cubicBezTo>
                  <a:cubicBezTo>
                    <a:pt x="5441" y="429"/>
                    <a:pt x="5013" y="1"/>
                    <a:pt x="4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2083584" y="3504447"/>
              <a:ext cx="70381" cy="70348"/>
            </a:xfrm>
            <a:custGeom>
              <a:avLst/>
              <a:gdLst/>
              <a:ahLst/>
              <a:cxnLst/>
              <a:rect l="l" t="t" r="r" b="b"/>
              <a:pathLst>
                <a:path w="2122" h="2121" extrusionOk="0">
                  <a:moveTo>
                    <a:pt x="1060" y="532"/>
                  </a:moveTo>
                  <a:cubicBezTo>
                    <a:pt x="1352" y="532"/>
                    <a:pt x="1589" y="769"/>
                    <a:pt x="1589" y="1061"/>
                  </a:cubicBezTo>
                  <a:cubicBezTo>
                    <a:pt x="1589" y="1352"/>
                    <a:pt x="1352" y="1588"/>
                    <a:pt x="1060" y="1588"/>
                  </a:cubicBezTo>
                  <a:cubicBezTo>
                    <a:pt x="770" y="1588"/>
                    <a:pt x="533" y="1352"/>
                    <a:pt x="533" y="1061"/>
                  </a:cubicBezTo>
                  <a:cubicBezTo>
                    <a:pt x="533" y="769"/>
                    <a:pt x="770" y="532"/>
                    <a:pt x="1060" y="532"/>
                  </a:cubicBezTo>
                  <a:close/>
                  <a:moveTo>
                    <a:pt x="1060" y="0"/>
                  </a:moveTo>
                  <a:cubicBezTo>
                    <a:pt x="476" y="0"/>
                    <a:pt x="1" y="475"/>
                    <a:pt x="1" y="1061"/>
                  </a:cubicBezTo>
                  <a:cubicBezTo>
                    <a:pt x="1" y="1645"/>
                    <a:pt x="476" y="2120"/>
                    <a:pt x="1060" y="2120"/>
                  </a:cubicBezTo>
                  <a:cubicBezTo>
                    <a:pt x="1646" y="2120"/>
                    <a:pt x="2121" y="1645"/>
                    <a:pt x="2121" y="1061"/>
                  </a:cubicBezTo>
                  <a:cubicBezTo>
                    <a:pt x="2121" y="475"/>
                    <a:pt x="1646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1888890" y="3314662"/>
              <a:ext cx="83449" cy="63350"/>
            </a:xfrm>
            <a:custGeom>
              <a:avLst/>
              <a:gdLst/>
              <a:ahLst/>
              <a:cxnLst/>
              <a:rect l="l" t="t" r="r" b="b"/>
              <a:pathLst>
                <a:path w="2516" h="1910" extrusionOk="0">
                  <a:moveTo>
                    <a:pt x="955" y="532"/>
                  </a:moveTo>
                  <a:cubicBezTo>
                    <a:pt x="1189" y="532"/>
                    <a:pt x="1378" y="722"/>
                    <a:pt x="1378" y="955"/>
                  </a:cubicBezTo>
                  <a:cubicBezTo>
                    <a:pt x="1378" y="1188"/>
                    <a:pt x="1189" y="1378"/>
                    <a:pt x="955" y="1378"/>
                  </a:cubicBezTo>
                  <a:cubicBezTo>
                    <a:pt x="722" y="1378"/>
                    <a:pt x="533" y="1188"/>
                    <a:pt x="533" y="955"/>
                  </a:cubicBezTo>
                  <a:cubicBezTo>
                    <a:pt x="533" y="722"/>
                    <a:pt x="722" y="532"/>
                    <a:pt x="955" y="532"/>
                  </a:cubicBezTo>
                  <a:close/>
                  <a:moveTo>
                    <a:pt x="955" y="0"/>
                  </a:moveTo>
                  <a:cubicBezTo>
                    <a:pt x="429" y="0"/>
                    <a:pt x="1" y="428"/>
                    <a:pt x="1" y="955"/>
                  </a:cubicBezTo>
                  <a:cubicBezTo>
                    <a:pt x="1" y="1482"/>
                    <a:pt x="429" y="1910"/>
                    <a:pt x="955" y="1910"/>
                  </a:cubicBezTo>
                  <a:cubicBezTo>
                    <a:pt x="1389" y="1910"/>
                    <a:pt x="1757" y="1618"/>
                    <a:pt x="1872" y="1221"/>
                  </a:cubicBezTo>
                  <a:lnTo>
                    <a:pt x="2249" y="1221"/>
                  </a:lnTo>
                  <a:cubicBezTo>
                    <a:pt x="2395" y="1221"/>
                    <a:pt x="2514" y="1102"/>
                    <a:pt x="2514" y="955"/>
                  </a:cubicBezTo>
                  <a:cubicBezTo>
                    <a:pt x="2515" y="808"/>
                    <a:pt x="2396" y="689"/>
                    <a:pt x="2249" y="689"/>
                  </a:cubicBezTo>
                  <a:lnTo>
                    <a:pt x="1872" y="689"/>
                  </a:lnTo>
                  <a:cubicBezTo>
                    <a:pt x="1757" y="292"/>
                    <a:pt x="1389" y="0"/>
                    <a:pt x="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2293368" y="3432705"/>
              <a:ext cx="100896" cy="53035"/>
            </a:xfrm>
            <a:custGeom>
              <a:avLst/>
              <a:gdLst/>
              <a:ahLst/>
              <a:cxnLst/>
              <a:rect l="l" t="t" r="r" b="b"/>
              <a:pathLst>
                <a:path w="3042" h="1599" extrusionOk="0">
                  <a:moveTo>
                    <a:pt x="2511" y="532"/>
                  </a:moveTo>
                  <a:lnTo>
                    <a:pt x="2511" y="1067"/>
                  </a:lnTo>
                  <a:lnTo>
                    <a:pt x="531" y="1067"/>
                  </a:lnTo>
                  <a:lnTo>
                    <a:pt x="531" y="532"/>
                  </a:lnTo>
                  <a:close/>
                  <a:moveTo>
                    <a:pt x="443" y="1"/>
                  </a:moveTo>
                  <a:cubicBezTo>
                    <a:pt x="199" y="1"/>
                    <a:pt x="1" y="199"/>
                    <a:pt x="1" y="443"/>
                  </a:cubicBezTo>
                  <a:lnTo>
                    <a:pt x="1" y="1155"/>
                  </a:lnTo>
                  <a:cubicBezTo>
                    <a:pt x="1" y="1399"/>
                    <a:pt x="199" y="1598"/>
                    <a:pt x="443" y="1598"/>
                  </a:cubicBezTo>
                  <a:lnTo>
                    <a:pt x="2599" y="1598"/>
                  </a:lnTo>
                  <a:cubicBezTo>
                    <a:pt x="2844" y="1598"/>
                    <a:pt x="3042" y="1399"/>
                    <a:pt x="3042" y="1155"/>
                  </a:cubicBezTo>
                  <a:lnTo>
                    <a:pt x="3042" y="443"/>
                  </a:lnTo>
                  <a:cubicBezTo>
                    <a:pt x="3042" y="199"/>
                    <a:pt x="2844" y="1"/>
                    <a:pt x="2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1332;p39">
            <a:extLst>
              <a:ext uri="{FF2B5EF4-FFF2-40B4-BE49-F238E27FC236}">
                <a16:creationId xmlns:a16="http://schemas.microsoft.com/office/drawing/2014/main" id="{50016381-646E-4B52-B455-741C0930E7C8}"/>
              </a:ext>
            </a:extLst>
          </p:cNvPr>
          <p:cNvSpPr/>
          <p:nvPr/>
        </p:nvSpPr>
        <p:spPr>
          <a:xfrm>
            <a:off x="1530717" y="1856307"/>
            <a:ext cx="457844" cy="537579"/>
          </a:xfrm>
          <a:custGeom>
            <a:avLst/>
            <a:gdLst/>
            <a:ahLst/>
            <a:cxnLst/>
            <a:rect l="l" t="t" r="r" b="b"/>
            <a:pathLst>
              <a:path w="13804" h="16208" extrusionOk="0">
                <a:moveTo>
                  <a:pt x="10670" y="532"/>
                </a:moveTo>
                <a:lnTo>
                  <a:pt x="10670" y="973"/>
                </a:lnTo>
                <a:cubicBezTo>
                  <a:pt x="10670" y="1181"/>
                  <a:pt x="10810" y="1383"/>
                  <a:pt x="11006" y="1455"/>
                </a:cubicBezTo>
                <a:lnTo>
                  <a:pt x="11230" y="1549"/>
                </a:lnTo>
                <a:cubicBezTo>
                  <a:pt x="11294" y="1579"/>
                  <a:pt x="11367" y="1594"/>
                  <a:pt x="11441" y="1594"/>
                </a:cubicBezTo>
                <a:cubicBezTo>
                  <a:pt x="11582" y="1594"/>
                  <a:pt x="11717" y="1540"/>
                  <a:pt x="11810" y="1446"/>
                </a:cubicBezTo>
                <a:lnTo>
                  <a:pt x="12117" y="1137"/>
                </a:lnTo>
                <a:lnTo>
                  <a:pt x="12674" y="1697"/>
                </a:lnTo>
                <a:lnTo>
                  <a:pt x="12364" y="2009"/>
                </a:lnTo>
                <a:cubicBezTo>
                  <a:pt x="12217" y="2157"/>
                  <a:pt x="12175" y="2399"/>
                  <a:pt x="12262" y="2588"/>
                </a:cubicBezTo>
                <a:lnTo>
                  <a:pt x="12355" y="2815"/>
                </a:lnTo>
                <a:cubicBezTo>
                  <a:pt x="12426" y="3012"/>
                  <a:pt x="12628" y="3154"/>
                  <a:pt x="12838" y="3154"/>
                </a:cubicBezTo>
                <a:lnTo>
                  <a:pt x="13271" y="3154"/>
                </a:lnTo>
                <a:lnTo>
                  <a:pt x="13271" y="3948"/>
                </a:lnTo>
                <a:lnTo>
                  <a:pt x="12838" y="3948"/>
                </a:lnTo>
                <a:cubicBezTo>
                  <a:pt x="12629" y="3948"/>
                  <a:pt x="12426" y="4090"/>
                  <a:pt x="12355" y="4287"/>
                </a:cubicBezTo>
                <a:lnTo>
                  <a:pt x="12262" y="4514"/>
                </a:lnTo>
                <a:cubicBezTo>
                  <a:pt x="12175" y="4703"/>
                  <a:pt x="12217" y="4945"/>
                  <a:pt x="12364" y="5093"/>
                </a:cubicBezTo>
                <a:lnTo>
                  <a:pt x="12674" y="5405"/>
                </a:lnTo>
                <a:lnTo>
                  <a:pt x="12117" y="5966"/>
                </a:lnTo>
                <a:lnTo>
                  <a:pt x="11810" y="5656"/>
                </a:lnTo>
                <a:cubicBezTo>
                  <a:pt x="11717" y="5562"/>
                  <a:pt x="11582" y="5508"/>
                  <a:pt x="11441" y="5508"/>
                </a:cubicBezTo>
                <a:cubicBezTo>
                  <a:pt x="11367" y="5508"/>
                  <a:pt x="11294" y="5523"/>
                  <a:pt x="11230" y="5553"/>
                </a:cubicBezTo>
                <a:lnTo>
                  <a:pt x="11006" y="5647"/>
                </a:lnTo>
                <a:cubicBezTo>
                  <a:pt x="10811" y="5718"/>
                  <a:pt x="10670" y="5921"/>
                  <a:pt x="10670" y="6129"/>
                </a:cubicBezTo>
                <a:lnTo>
                  <a:pt x="10670" y="6570"/>
                </a:lnTo>
                <a:lnTo>
                  <a:pt x="9885" y="6570"/>
                </a:lnTo>
                <a:lnTo>
                  <a:pt x="9885" y="6129"/>
                </a:lnTo>
                <a:cubicBezTo>
                  <a:pt x="9885" y="5921"/>
                  <a:pt x="9745" y="5718"/>
                  <a:pt x="9548" y="5647"/>
                </a:cubicBezTo>
                <a:lnTo>
                  <a:pt x="9325" y="5553"/>
                </a:lnTo>
                <a:cubicBezTo>
                  <a:pt x="9261" y="5523"/>
                  <a:pt x="9189" y="5508"/>
                  <a:pt x="9114" y="5508"/>
                </a:cubicBezTo>
                <a:cubicBezTo>
                  <a:pt x="8972" y="5508"/>
                  <a:pt x="8838" y="5562"/>
                  <a:pt x="8745" y="5656"/>
                </a:cubicBezTo>
                <a:lnTo>
                  <a:pt x="8438" y="5966"/>
                </a:lnTo>
                <a:lnTo>
                  <a:pt x="7882" y="5405"/>
                </a:lnTo>
                <a:lnTo>
                  <a:pt x="8191" y="5093"/>
                </a:lnTo>
                <a:cubicBezTo>
                  <a:pt x="8338" y="4945"/>
                  <a:pt x="8380" y="4703"/>
                  <a:pt x="8293" y="4513"/>
                </a:cubicBezTo>
                <a:lnTo>
                  <a:pt x="8200" y="4287"/>
                </a:lnTo>
                <a:cubicBezTo>
                  <a:pt x="8129" y="4090"/>
                  <a:pt x="7927" y="3948"/>
                  <a:pt x="7717" y="3948"/>
                </a:cubicBezTo>
                <a:lnTo>
                  <a:pt x="7283" y="3948"/>
                </a:lnTo>
                <a:lnTo>
                  <a:pt x="7283" y="3154"/>
                </a:lnTo>
                <a:lnTo>
                  <a:pt x="7717" y="3154"/>
                </a:lnTo>
                <a:cubicBezTo>
                  <a:pt x="7927" y="3154"/>
                  <a:pt x="8129" y="3012"/>
                  <a:pt x="8200" y="2815"/>
                </a:cubicBezTo>
                <a:lnTo>
                  <a:pt x="8293" y="2588"/>
                </a:lnTo>
                <a:cubicBezTo>
                  <a:pt x="8380" y="2399"/>
                  <a:pt x="8338" y="2157"/>
                  <a:pt x="8191" y="2009"/>
                </a:cubicBezTo>
                <a:lnTo>
                  <a:pt x="7881" y="1697"/>
                </a:lnTo>
                <a:lnTo>
                  <a:pt x="8438" y="1136"/>
                </a:lnTo>
                <a:lnTo>
                  <a:pt x="8745" y="1446"/>
                </a:lnTo>
                <a:cubicBezTo>
                  <a:pt x="8838" y="1540"/>
                  <a:pt x="8972" y="1594"/>
                  <a:pt x="9114" y="1594"/>
                </a:cubicBezTo>
                <a:cubicBezTo>
                  <a:pt x="9188" y="1594"/>
                  <a:pt x="9261" y="1579"/>
                  <a:pt x="9325" y="1549"/>
                </a:cubicBezTo>
                <a:lnTo>
                  <a:pt x="9548" y="1455"/>
                </a:lnTo>
                <a:cubicBezTo>
                  <a:pt x="9744" y="1383"/>
                  <a:pt x="9885" y="1181"/>
                  <a:pt x="9885" y="973"/>
                </a:cubicBezTo>
                <a:lnTo>
                  <a:pt x="9885" y="532"/>
                </a:lnTo>
                <a:close/>
                <a:moveTo>
                  <a:pt x="4565" y="7569"/>
                </a:moveTo>
                <a:lnTo>
                  <a:pt x="4919" y="7925"/>
                </a:lnTo>
                <a:lnTo>
                  <a:pt x="4559" y="8288"/>
                </a:lnTo>
                <a:lnTo>
                  <a:pt x="4204" y="7931"/>
                </a:lnTo>
                <a:lnTo>
                  <a:pt x="4565" y="7569"/>
                </a:lnTo>
                <a:close/>
                <a:moveTo>
                  <a:pt x="8369" y="8852"/>
                </a:moveTo>
                <a:lnTo>
                  <a:pt x="8369" y="9367"/>
                </a:lnTo>
                <a:lnTo>
                  <a:pt x="7870" y="9367"/>
                </a:lnTo>
                <a:lnTo>
                  <a:pt x="7870" y="8852"/>
                </a:lnTo>
                <a:close/>
                <a:moveTo>
                  <a:pt x="5045" y="9926"/>
                </a:moveTo>
                <a:lnTo>
                  <a:pt x="5045" y="10441"/>
                </a:lnTo>
                <a:lnTo>
                  <a:pt x="4546" y="10441"/>
                </a:lnTo>
                <a:lnTo>
                  <a:pt x="4546" y="9926"/>
                </a:lnTo>
                <a:close/>
                <a:moveTo>
                  <a:pt x="8185" y="13407"/>
                </a:moveTo>
                <a:cubicBezTo>
                  <a:pt x="8233" y="13407"/>
                  <a:pt x="8273" y="13448"/>
                  <a:pt x="8273" y="13495"/>
                </a:cubicBezTo>
                <a:lnTo>
                  <a:pt x="8273" y="14072"/>
                </a:lnTo>
                <a:cubicBezTo>
                  <a:pt x="8273" y="14120"/>
                  <a:pt x="8233" y="14160"/>
                  <a:pt x="8185" y="14160"/>
                </a:cubicBezTo>
                <a:lnTo>
                  <a:pt x="3845" y="14160"/>
                </a:lnTo>
                <a:cubicBezTo>
                  <a:pt x="3797" y="14160"/>
                  <a:pt x="3756" y="14120"/>
                  <a:pt x="3756" y="14072"/>
                </a:cubicBezTo>
                <a:lnTo>
                  <a:pt x="3756" y="13495"/>
                </a:lnTo>
                <a:cubicBezTo>
                  <a:pt x="3756" y="13448"/>
                  <a:pt x="3797" y="13407"/>
                  <a:pt x="3845" y="13407"/>
                </a:cubicBezTo>
                <a:close/>
                <a:moveTo>
                  <a:pt x="7265" y="14692"/>
                </a:moveTo>
                <a:lnTo>
                  <a:pt x="7265" y="14887"/>
                </a:lnTo>
                <a:lnTo>
                  <a:pt x="4764" y="14887"/>
                </a:lnTo>
                <a:lnTo>
                  <a:pt x="4764" y="14692"/>
                </a:lnTo>
                <a:close/>
                <a:moveTo>
                  <a:pt x="7265" y="15419"/>
                </a:moveTo>
                <a:lnTo>
                  <a:pt x="7265" y="15626"/>
                </a:lnTo>
                <a:cubicBezTo>
                  <a:pt x="7265" y="15653"/>
                  <a:pt x="7242" y="15676"/>
                  <a:pt x="7217" y="15676"/>
                </a:cubicBezTo>
                <a:lnTo>
                  <a:pt x="4812" y="15676"/>
                </a:lnTo>
                <a:cubicBezTo>
                  <a:pt x="4786" y="15676"/>
                  <a:pt x="4764" y="15653"/>
                  <a:pt x="4764" y="15626"/>
                </a:cubicBezTo>
                <a:lnTo>
                  <a:pt x="4764" y="15419"/>
                </a:lnTo>
                <a:close/>
                <a:moveTo>
                  <a:pt x="9797" y="0"/>
                </a:moveTo>
                <a:cubicBezTo>
                  <a:pt x="9553" y="0"/>
                  <a:pt x="9353" y="199"/>
                  <a:pt x="9353" y="443"/>
                </a:cubicBezTo>
                <a:lnTo>
                  <a:pt x="9353" y="960"/>
                </a:lnTo>
                <a:lnTo>
                  <a:pt x="9353" y="962"/>
                </a:lnTo>
                <a:cubicBezTo>
                  <a:pt x="9352" y="962"/>
                  <a:pt x="9351" y="963"/>
                  <a:pt x="9350" y="963"/>
                </a:cubicBezTo>
                <a:lnTo>
                  <a:pt x="9115" y="1060"/>
                </a:lnTo>
                <a:cubicBezTo>
                  <a:pt x="9114" y="1061"/>
                  <a:pt x="9113" y="1061"/>
                  <a:pt x="9112" y="1061"/>
                </a:cubicBezTo>
                <a:lnTo>
                  <a:pt x="8752" y="698"/>
                </a:lnTo>
                <a:cubicBezTo>
                  <a:pt x="8668" y="613"/>
                  <a:pt x="8557" y="567"/>
                  <a:pt x="8438" y="567"/>
                </a:cubicBezTo>
                <a:cubicBezTo>
                  <a:pt x="8322" y="567"/>
                  <a:pt x="8213" y="612"/>
                  <a:pt x="8130" y="693"/>
                </a:cubicBezTo>
                <a:cubicBezTo>
                  <a:pt x="7471" y="443"/>
                  <a:pt x="6759" y="305"/>
                  <a:pt x="6014" y="305"/>
                </a:cubicBezTo>
                <a:cubicBezTo>
                  <a:pt x="2698" y="305"/>
                  <a:pt x="1" y="3023"/>
                  <a:pt x="1" y="6363"/>
                </a:cubicBezTo>
                <a:cubicBezTo>
                  <a:pt x="1" y="7600"/>
                  <a:pt x="368" y="8791"/>
                  <a:pt x="1066" y="9805"/>
                </a:cubicBezTo>
                <a:cubicBezTo>
                  <a:pt x="1711" y="10746"/>
                  <a:pt x="2595" y="11476"/>
                  <a:pt x="3631" y="11927"/>
                </a:cubicBezTo>
                <a:lnTo>
                  <a:pt x="3631" y="12914"/>
                </a:lnTo>
                <a:cubicBezTo>
                  <a:pt x="3394" y="13001"/>
                  <a:pt x="3224" y="13228"/>
                  <a:pt x="3224" y="13495"/>
                </a:cubicBezTo>
                <a:lnTo>
                  <a:pt x="3224" y="14072"/>
                </a:lnTo>
                <a:cubicBezTo>
                  <a:pt x="3224" y="14414"/>
                  <a:pt x="3502" y="14692"/>
                  <a:pt x="3845" y="14692"/>
                </a:cubicBezTo>
                <a:lnTo>
                  <a:pt x="4232" y="14692"/>
                </a:lnTo>
                <a:lnTo>
                  <a:pt x="4232" y="15625"/>
                </a:lnTo>
                <a:cubicBezTo>
                  <a:pt x="4232" y="15947"/>
                  <a:pt x="4493" y="16208"/>
                  <a:pt x="4812" y="16208"/>
                </a:cubicBezTo>
                <a:lnTo>
                  <a:pt x="7217" y="16208"/>
                </a:lnTo>
                <a:cubicBezTo>
                  <a:pt x="7537" y="16208"/>
                  <a:pt x="7797" y="15947"/>
                  <a:pt x="7797" y="15625"/>
                </a:cubicBezTo>
                <a:lnTo>
                  <a:pt x="7797" y="14692"/>
                </a:lnTo>
                <a:lnTo>
                  <a:pt x="8185" y="14692"/>
                </a:lnTo>
                <a:cubicBezTo>
                  <a:pt x="8527" y="14692"/>
                  <a:pt x="8805" y="14414"/>
                  <a:pt x="8805" y="14072"/>
                </a:cubicBezTo>
                <a:lnTo>
                  <a:pt x="8805" y="13495"/>
                </a:lnTo>
                <a:cubicBezTo>
                  <a:pt x="8805" y="13228"/>
                  <a:pt x="8635" y="13001"/>
                  <a:pt x="8399" y="12914"/>
                </a:cubicBezTo>
                <a:lnTo>
                  <a:pt x="8399" y="11927"/>
                </a:lnTo>
                <a:cubicBezTo>
                  <a:pt x="9745" y="11341"/>
                  <a:pt x="10827" y="10289"/>
                  <a:pt x="11455" y="8946"/>
                </a:cubicBezTo>
                <a:cubicBezTo>
                  <a:pt x="11518" y="8814"/>
                  <a:pt x="11460" y="8656"/>
                  <a:pt x="11328" y="8593"/>
                </a:cubicBezTo>
                <a:cubicBezTo>
                  <a:pt x="11291" y="8576"/>
                  <a:pt x="11253" y="8568"/>
                  <a:pt x="11215" y="8568"/>
                </a:cubicBezTo>
                <a:cubicBezTo>
                  <a:pt x="11115" y="8568"/>
                  <a:pt x="11019" y="8625"/>
                  <a:pt x="10974" y="8722"/>
                </a:cubicBezTo>
                <a:cubicBezTo>
                  <a:pt x="10434" y="9875"/>
                  <a:pt x="9527" y="10793"/>
                  <a:pt x="8398" y="11341"/>
                </a:cubicBezTo>
                <a:lnTo>
                  <a:pt x="8398" y="9899"/>
                </a:lnTo>
                <a:lnTo>
                  <a:pt x="8457" y="9899"/>
                </a:lnTo>
                <a:cubicBezTo>
                  <a:pt x="8701" y="9899"/>
                  <a:pt x="8901" y="9700"/>
                  <a:pt x="8901" y="9457"/>
                </a:cubicBezTo>
                <a:lnTo>
                  <a:pt x="8901" y="8764"/>
                </a:lnTo>
                <a:cubicBezTo>
                  <a:pt x="8901" y="8519"/>
                  <a:pt x="8701" y="8320"/>
                  <a:pt x="8457" y="8320"/>
                </a:cubicBezTo>
                <a:lnTo>
                  <a:pt x="7781" y="8320"/>
                </a:lnTo>
                <a:cubicBezTo>
                  <a:pt x="7537" y="8320"/>
                  <a:pt x="7338" y="8519"/>
                  <a:pt x="7338" y="8764"/>
                </a:cubicBezTo>
                <a:lnTo>
                  <a:pt x="7338" y="9457"/>
                </a:lnTo>
                <a:cubicBezTo>
                  <a:pt x="7338" y="9700"/>
                  <a:pt x="7537" y="9899"/>
                  <a:pt x="7781" y="9899"/>
                </a:cubicBezTo>
                <a:lnTo>
                  <a:pt x="7866" y="9899"/>
                </a:lnTo>
                <a:lnTo>
                  <a:pt x="7866" y="12875"/>
                </a:lnTo>
                <a:lnTo>
                  <a:pt x="7479" y="12875"/>
                </a:lnTo>
                <a:lnTo>
                  <a:pt x="7479" y="10836"/>
                </a:lnTo>
                <a:cubicBezTo>
                  <a:pt x="7479" y="10666"/>
                  <a:pt x="7395" y="10465"/>
                  <a:pt x="7277" y="10345"/>
                </a:cubicBezTo>
                <a:lnTo>
                  <a:pt x="5271" y="8324"/>
                </a:lnTo>
                <a:lnTo>
                  <a:pt x="5357" y="8238"/>
                </a:lnTo>
                <a:cubicBezTo>
                  <a:pt x="5528" y="8066"/>
                  <a:pt x="5528" y="7784"/>
                  <a:pt x="5357" y="7612"/>
                </a:cubicBezTo>
                <a:lnTo>
                  <a:pt x="4878" y="7129"/>
                </a:lnTo>
                <a:cubicBezTo>
                  <a:pt x="4795" y="7045"/>
                  <a:pt x="4683" y="6999"/>
                  <a:pt x="4565" y="6999"/>
                </a:cubicBezTo>
                <a:cubicBezTo>
                  <a:pt x="4446" y="6999"/>
                  <a:pt x="4334" y="7045"/>
                  <a:pt x="4250" y="7129"/>
                </a:cubicBezTo>
                <a:lnTo>
                  <a:pt x="3766" y="7618"/>
                </a:lnTo>
                <a:cubicBezTo>
                  <a:pt x="3594" y="7790"/>
                  <a:pt x="3594" y="8072"/>
                  <a:pt x="3766" y="8244"/>
                </a:cubicBezTo>
                <a:lnTo>
                  <a:pt x="4244" y="8727"/>
                </a:lnTo>
                <a:cubicBezTo>
                  <a:pt x="4329" y="8811"/>
                  <a:pt x="4439" y="8857"/>
                  <a:pt x="4559" y="8857"/>
                </a:cubicBezTo>
                <a:cubicBezTo>
                  <a:pt x="4677" y="8857"/>
                  <a:pt x="4789" y="8811"/>
                  <a:pt x="4872" y="8727"/>
                </a:cubicBezTo>
                <a:lnTo>
                  <a:pt x="4897" y="8701"/>
                </a:lnTo>
                <a:lnTo>
                  <a:pt x="6899" y="10720"/>
                </a:lnTo>
                <a:cubicBezTo>
                  <a:pt x="6919" y="10739"/>
                  <a:pt x="6947" y="10807"/>
                  <a:pt x="6947" y="10836"/>
                </a:cubicBezTo>
                <a:lnTo>
                  <a:pt x="6947" y="12875"/>
                </a:lnTo>
                <a:lnTo>
                  <a:pt x="6397" y="12875"/>
                </a:lnTo>
                <a:lnTo>
                  <a:pt x="6397" y="10642"/>
                </a:lnTo>
                <a:cubicBezTo>
                  <a:pt x="6397" y="10495"/>
                  <a:pt x="6278" y="10376"/>
                  <a:pt x="6131" y="10376"/>
                </a:cubicBezTo>
                <a:cubicBezTo>
                  <a:pt x="5985" y="10376"/>
                  <a:pt x="5866" y="10495"/>
                  <a:pt x="5866" y="10642"/>
                </a:cubicBezTo>
                <a:lnTo>
                  <a:pt x="5866" y="12875"/>
                </a:lnTo>
                <a:lnTo>
                  <a:pt x="5062" y="12875"/>
                </a:lnTo>
                <a:lnTo>
                  <a:pt x="5062" y="10973"/>
                </a:lnTo>
                <a:lnTo>
                  <a:pt x="5133" y="10973"/>
                </a:lnTo>
                <a:cubicBezTo>
                  <a:pt x="5378" y="10973"/>
                  <a:pt x="5577" y="10774"/>
                  <a:pt x="5577" y="10530"/>
                </a:cubicBezTo>
                <a:lnTo>
                  <a:pt x="5577" y="9838"/>
                </a:lnTo>
                <a:cubicBezTo>
                  <a:pt x="5577" y="9593"/>
                  <a:pt x="5378" y="9394"/>
                  <a:pt x="5133" y="9394"/>
                </a:cubicBezTo>
                <a:lnTo>
                  <a:pt x="4458" y="9394"/>
                </a:lnTo>
                <a:cubicBezTo>
                  <a:pt x="4214" y="9394"/>
                  <a:pt x="4014" y="9592"/>
                  <a:pt x="4014" y="9838"/>
                </a:cubicBezTo>
                <a:lnTo>
                  <a:pt x="4014" y="10530"/>
                </a:lnTo>
                <a:cubicBezTo>
                  <a:pt x="4014" y="10774"/>
                  <a:pt x="4214" y="10973"/>
                  <a:pt x="4458" y="10973"/>
                </a:cubicBezTo>
                <a:lnTo>
                  <a:pt x="4530" y="10973"/>
                </a:lnTo>
                <a:lnTo>
                  <a:pt x="4530" y="12875"/>
                </a:lnTo>
                <a:lnTo>
                  <a:pt x="4162" y="12875"/>
                </a:lnTo>
                <a:lnTo>
                  <a:pt x="4162" y="11749"/>
                </a:lnTo>
                <a:cubicBezTo>
                  <a:pt x="4162" y="11641"/>
                  <a:pt x="4096" y="11543"/>
                  <a:pt x="3995" y="11503"/>
                </a:cubicBezTo>
                <a:cubicBezTo>
                  <a:pt x="2986" y="11100"/>
                  <a:pt x="2124" y="10409"/>
                  <a:pt x="1503" y="9504"/>
                </a:cubicBezTo>
                <a:cubicBezTo>
                  <a:pt x="867" y="8579"/>
                  <a:pt x="532" y="7493"/>
                  <a:pt x="532" y="6363"/>
                </a:cubicBezTo>
                <a:cubicBezTo>
                  <a:pt x="532" y="3316"/>
                  <a:pt x="2991" y="837"/>
                  <a:pt x="6014" y="837"/>
                </a:cubicBezTo>
                <a:cubicBezTo>
                  <a:pt x="6608" y="837"/>
                  <a:pt x="7180" y="933"/>
                  <a:pt x="7715" y="1109"/>
                </a:cubicBezTo>
                <a:lnTo>
                  <a:pt x="7443" y="1383"/>
                </a:lnTo>
                <a:cubicBezTo>
                  <a:pt x="7272" y="1557"/>
                  <a:pt x="7272" y="1837"/>
                  <a:pt x="7443" y="2010"/>
                </a:cubicBezTo>
                <a:lnTo>
                  <a:pt x="7805" y="2375"/>
                </a:lnTo>
                <a:lnTo>
                  <a:pt x="7805" y="2376"/>
                </a:lnTo>
                <a:cubicBezTo>
                  <a:pt x="7805" y="2377"/>
                  <a:pt x="7804" y="2379"/>
                  <a:pt x="7803" y="2380"/>
                </a:cubicBezTo>
                <a:lnTo>
                  <a:pt x="7705" y="2620"/>
                </a:lnTo>
                <a:cubicBezTo>
                  <a:pt x="7705" y="2621"/>
                  <a:pt x="7704" y="2622"/>
                  <a:pt x="7704" y="2623"/>
                </a:cubicBezTo>
                <a:lnTo>
                  <a:pt x="7194" y="2623"/>
                </a:lnTo>
                <a:cubicBezTo>
                  <a:pt x="6950" y="2623"/>
                  <a:pt x="6752" y="2821"/>
                  <a:pt x="6752" y="3065"/>
                </a:cubicBezTo>
                <a:lnTo>
                  <a:pt x="6752" y="4037"/>
                </a:lnTo>
                <a:cubicBezTo>
                  <a:pt x="6752" y="4281"/>
                  <a:pt x="6950" y="4480"/>
                  <a:pt x="7194" y="4480"/>
                </a:cubicBezTo>
                <a:lnTo>
                  <a:pt x="7704" y="4480"/>
                </a:lnTo>
                <a:cubicBezTo>
                  <a:pt x="7705" y="4481"/>
                  <a:pt x="7705" y="4481"/>
                  <a:pt x="7705" y="4482"/>
                </a:cubicBezTo>
                <a:lnTo>
                  <a:pt x="7803" y="4721"/>
                </a:lnTo>
                <a:cubicBezTo>
                  <a:pt x="7804" y="4722"/>
                  <a:pt x="7805" y="4725"/>
                  <a:pt x="7805" y="4726"/>
                </a:cubicBezTo>
                <a:lnTo>
                  <a:pt x="7805" y="4727"/>
                </a:lnTo>
                <a:lnTo>
                  <a:pt x="7443" y="5092"/>
                </a:lnTo>
                <a:cubicBezTo>
                  <a:pt x="7272" y="5265"/>
                  <a:pt x="7271" y="5546"/>
                  <a:pt x="7443" y="5718"/>
                </a:cubicBezTo>
                <a:lnTo>
                  <a:pt x="8123" y="6404"/>
                </a:lnTo>
                <a:cubicBezTo>
                  <a:pt x="8208" y="6488"/>
                  <a:pt x="8318" y="6535"/>
                  <a:pt x="8438" y="6535"/>
                </a:cubicBezTo>
                <a:cubicBezTo>
                  <a:pt x="8556" y="6535"/>
                  <a:pt x="8668" y="6488"/>
                  <a:pt x="8751" y="6404"/>
                </a:cubicBezTo>
                <a:lnTo>
                  <a:pt x="9112" y="6041"/>
                </a:lnTo>
                <a:cubicBezTo>
                  <a:pt x="9113" y="6041"/>
                  <a:pt x="9113" y="6041"/>
                  <a:pt x="9114" y="6042"/>
                </a:cubicBezTo>
                <a:lnTo>
                  <a:pt x="9349" y="6139"/>
                </a:lnTo>
                <a:cubicBezTo>
                  <a:pt x="9350" y="6140"/>
                  <a:pt x="9352" y="6140"/>
                  <a:pt x="9353" y="6141"/>
                </a:cubicBezTo>
                <a:lnTo>
                  <a:pt x="9353" y="6659"/>
                </a:lnTo>
                <a:cubicBezTo>
                  <a:pt x="9353" y="6903"/>
                  <a:pt x="9552" y="7101"/>
                  <a:pt x="9796" y="7101"/>
                </a:cubicBezTo>
                <a:lnTo>
                  <a:pt x="10758" y="7101"/>
                </a:lnTo>
                <a:cubicBezTo>
                  <a:pt x="11002" y="7101"/>
                  <a:pt x="11201" y="6903"/>
                  <a:pt x="11201" y="6659"/>
                </a:cubicBezTo>
                <a:lnTo>
                  <a:pt x="11201" y="6141"/>
                </a:lnTo>
                <a:lnTo>
                  <a:pt x="11202" y="6141"/>
                </a:lnTo>
                <a:cubicBezTo>
                  <a:pt x="11203" y="6140"/>
                  <a:pt x="11204" y="6140"/>
                  <a:pt x="11205" y="6139"/>
                </a:cubicBezTo>
                <a:lnTo>
                  <a:pt x="11440" y="6042"/>
                </a:lnTo>
                <a:cubicBezTo>
                  <a:pt x="11441" y="6041"/>
                  <a:pt x="11442" y="6041"/>
                  <a:pt x="11443" y="6041"/>
                </a:cubicBezTo>
                <a:lnTo>
                  <a:pt x="11489" y="6087"/>
                </a:lnTo>
                <a:cubicBezTo>
                  <a:pt x="11494" y="6178"/>
                  <a:pt x="11496" y="6271"/>
                  <a:pt x="11496" y="6363"/>
                </a:cubicBezTo>
                <a:cubicBezTo>
                  <a:pt x="11496" y="6609"/>
                  <a:pt x="11480" y="6856"/>
                  <a:pt x="11448" y="7098"/>
                </a:cubicBezTo>
                <a:cubicBezTo>
                  <a:pt x="11428" y="7243"/>
                  <a:pt x="11531" y="7377"/>
                  <a:pt x="11677" y="7396"/>
                </a:cubicBezTo>
                <a:cubicBezTo>
                  <a:pt x="11689" y="7398"/>
                  <a:pt x="11701" y="7398"/>
                  <a:pt x="11712" y="7398"/>
                </a:cubicBezTo>
                <a:cubicBezTo>
                  <a:pt x="11844" y="7398"/>
                  <a:pt x="11958" y="7301"/>
                  <a:pt x="11976" y="7167"/>
                </a:cubicBezTo>
                <a:cubicBezTo>
                  <a:pt x="12003" y="6956"/>
                  <a:pt x="12020" y="6740"/>
                  <a:pt x="12025" y="6525"/>
                </a:cubicBezTo>
                <a:cubicBezTo>
                  <a:pt x="12055" y="6532"/>
                  <a:pt x="12086" y="6535"/>
                  <a:pt x="12117" y="6535"/>
                </a:cubicBezTo>
                <a:cubicBezTo>
                  <a:pt x="12235" y="6535"/>
                  <a:pt x="12347" y="6488"/>
                  <a:pt x="12431" y="6404"/>
                </a:cubicBezTo>
                <a:lnTo>
                  <a:pt x="13111" y="5718"/>
                </a:lnTo>
                <a:cubicBezTo>
                  <a:pt x="13283" y="5546"/>
                  <a:pt x="13283" y="5265"/>
                  <a:pt x="13111" y="5092"/>
                </a:cubicBezTo>
                <a:lnTo>
                  <a:pt x="12749" y="4727"/>
                </a:lnTo>
                <a:cubicBezTo>
                  <a:pt x="12749" y="4727"/>
                  <a:pt x="12749" y="4727"/>
                  <a:pt x="12749" y="4726"/>
                </a:cubicBezTo>
                <a:cubicBezTo>
                  <a:pt x="12750" y="4725"/>
                  <a:pt x="12750" y="4723"/>
                  <a:pt x="12751" y="4721"/>
                </a:cubicBezTo>
                <a:lnTo>
                  <a:pt x="12848" y="4482"/>
                </a:lnTo>
                <a:cubicBezTo>
                  <a:pt x="12849" y="4482"/>
                  <a:pt x="12849" y="4481"/>
                  <a:pt x="12849" y="4480"/>
                </a:cubicBezTo>
                <a:lnTo>
                  <a:pt x="13360" y="4480"/>
                </a:lnTo>
                <a:cubicBezTo>
                  <a:pt x="13604" y="4480"/>
                  <a:pt x="13803" y="4281"/>
                  <a:pt x="13803" y="4037"/>
                </a:cubicBezTo>
                <a:lnTo>
                  <a:pt x="13803" y="3065"/>
                </a:lnTo>
                <a:cubicBezTo>
                  <a:pt x="13803" y="2821"/>
                  <a:pt x="13605" y="2622"/>
                  <a:pt x="13361" y="2622"/>
                </a:cubicBezTo>
                <a:lnTo>
                  <a:pt x="12850" y="2622"/>
                </a:lnTo>
                <a:cubicBezTo>
                  <a:pt x="12849" y="2621"/>
                  <a:pt x="12849" y="2621"/>
                  <a:pt x="12849" y="2620"/>
                </a:cubicBezTo>
                <a:lnTo>
                  <a:pt x="12751" y="2380"/>
                </a:lnTo>
                <a:cubicBezTo>
                  <a:pt x="12751" y="2379"/>
                  <a:pt x="12750" y="2377"/>
                  <a:pt x="12750" y="2376"/>
                </a:cubicBezTo>
                <a:lnTo>
                  <a:pt x="12750" y="2375"/>
                </a:lnTo>
                <a:lnTo>
                  <a:pt x="13112" y="2010"/>
                </a:lnTo>
                <a:cubicBezTo>
                  <a:pt x="13283" y="1837"/>
                  <a:pt x="13283" y="1557"/>
                  <a:pt x="13112" y="1383"/>
                </a:cubicBezTo>
                <a:lnTo>
                  <a:pt x="12432" y="698"/>
                </a:lnTo>
                <a:cubicBezTo>
                  <a:pt x="12347" y="613"/>
                  <a:pt x="12236" y="567"/>
                  <a:pt x="12117" y="567"/>
                </a:cubicBezTo>
                <a:cubicBezTo>
                  <a:pt x="11999" y="567"/>
                  <a:pt x="11887" y="613"/>
                  <a:pt x="11804" y="698"/>
                </a:cubicBezTo>
                <a:lnTo>
                  <a:pt x="11443" y="1061"/>
                </a:lnTo>
                <a:cubicBezTo>
                  <a:pt x="11442" y="1061"/>
                  <a:pt x="11442" y="1061"/>
                  <a:pt x="11441" y="1060"/>
                </a:cubicBezTo>
                <a:lnTo>
                  <a:pt x="11206" y="963"/>
                </a:lnTo>
                <a:cubicBezTo>
                  <a:pt x="11204" y="963"/>
                  <a:pt x="11203" y="962"/>
                  <a:pt x="11202" y="962"/>
                </a:cubicBezTo>
                <a:lnTo>
                  <a:pt x="11202" y="960"/>
                </a:lnTo>
                <a:lnTo>
                  <a:pt x="11202" y="443"/>
                </a:lnTo>
                <a:cubicBezTo>
                  <a:pt x="11202" y="199"/>
                  <a:pt x="11002" y="0"/>
                  <a:pt x="1075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1325;p39">
            <a:extLst>
              <a:ext uri="{FF2B5EF4-FFF2-40B4-BE49-F238E27FC236}">
                <a16:creationId xmlns:a16="http://schemas.microsoft.com/office/drawing/2014/main" id="{516465A2-50D3-4425-935C-96A385C0AA13}"/>
              </a:ext>
            </a:extLst>
          </p:cNvPr>
          <p:cNvSpPr txBox="1">
            <a:spLocks/>
          </p:cNvSpPr>
          <p:nvPr/>
        </p:nvSpPr>
        <p:spPr>
          <a:xfrm>
            <a:off x="3200396" y="3170963"/>
            <a:ext cx="2942544" cy="196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pt-BR" sz="1000" dirty="0"/>
              <a:t>Regressão Linear para prever o número de conversões com base em métricas históricas como impressões, cliques, custo e receita.</a:t>
            </a:r>
          </a:p>
        </p:txBody>
      </p:sp>
      <p:sp>
        <p:nvSpPr>
          <p:cNvPr id="56" name="Google Shape;1325;p39">
            <a:extLst>
              <a:ext uri="{FF2B5EF4-FFF2-40B4-BE49-F238E27FC236}">
                <a16:creationId xmlns:a16="http://schemas.microsoft.com/office/drawing/2014/main" id="{AA02B095-711C-4BDD-AFB5-8B61FEDF1570}"/>
              </a:ext>
            </a:extLst>
          </p:cNvPr>
          <p:cNvSpPr txBox="1">
            <a:spLocks/>
          </p:cNvSpPr>
          <p:nvPr/>
        </p:nvSpPr>
        <p:spPr>
          <a:xfrm>
            <a:off x="6078358" y="3155798"/>
            <a:ext cx="2942544" cy="196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pt-BR" sz="1000" dirty="0"/>
              <a:t>Aplicamos um algoritmo de Busca Gulosa (</a:t>
            </a:r>
            <a:r>
              <a:rPr lang="pt-BR" sz="1000" dirty="0" err="1"/>
              <a:t>Greedy</a:t>
            </a:r>
            <a:r>
              <a:rPr lang="pt-BR" sz="1000" dirty="0"/>
              <a:t> </a:t>
            </a:r>
            <a:r>
              <a:rPr lang="pt-BR" sz="1000" dirty="0" err="1"/>
              <a:t>Search</a:t>
            </a:r>
            <a:r>
              <a:rPr lang="pt-BR" sz="1000" dirty="0"/>
              <a:t>) para ranquear campanhas pela eficiência (conversões ÷ custo).</a:t>
            </a:r>
          </a:p>
          <a:p>
            <a:pPr marL="0" indent="0" algn="l"/>
            <a:endParaRPr lang="pt-BR" sz="1000" dirty="0"/>
          </a:p>
          <a:p>
            <a:pPr marL="0" indent="0" algn="l"/>
            <a:r>
              <a:rPr lang="pt-BR" sz="1000" dirty="0"/>
              <a:t>O sistema recomenda as 3 campanhas mais rentáveis para priorizar investimento e indica as que devem ser ajustadas ou pausadas, exibindo os resultados no </a:t>
            </a:r>
            <a:r>
              <a:rPr lang="pt-BR" sz="1000" dirty="0" err="1"/>
              <a:t>card</a:t>
            </a:r>
            <a:r>
              <a:rPr lang="pt-BR" sz="1000" dirty="0"/>
              <a:t> “Sugestões IA” do dashboard.</a:t>
            </a:r>
          </a:p>
          <a:p>
            <a:pPr marL="0" indent="0" algn="l"/>
            <a:br>
              <a:rPr lang="pt-BR" sz="1000" dirty="0"/>
            </a:br>
            <a:endParaRPr lang="pt-BR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 Bibliotecas Utilizadas</a:t>
            </a:r>
            <a:endParaRPr dirty="0"/>
          </a:p>
        </p:txBody>
      </p:sp>
      <p:pic>
        <p:nvPicPr>
          <p:cNvPr id="1028" name="Picture 4" descr="pandas - Python Data Analysis Library">
            <a:extLst>
              <a:ext uri="{FF2B5EF4-FFF2-40B4-BE49-F238E27FC236}">
                <a16:creationId xmlns:a16="http://schemas.microsoft.com/office/drawing/2014/main" id="{8BB7104D-71EA-44BA-A9BA-4436F40D3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4" r="8740"/>
          <a:stretch/>
        </p:blipFill>
        <p:spPr bwMode="auto">
          <a:xfrm>
            <a:off x="4728802" y="1548335"/>
            <a:ext cx="1338325" cy="110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umPy - Why Logo has a Cube in it?">
            <a:extLst>
              <a:ext uri="{FF2B5EF4-FFF2-40B4-BE49-F238E27FC236}">
                <a16:creationId xmlns:a16="http://schemas.microsoft.com/office/drawing/2014/main" id="{DB30F449-10B0-4D26-B33B-52E87DEA2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79" r="21180"/>
          <a:stretch/>
        </p:blipFill>
        <p:spPr bwMode="auto">
          <a:xfrm>
            <a:off x="4728802" y="2795673"/>
            <a:ext cx="1338325" cy="1322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517D11-134B-46B1-85E4-5E53FA8548A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3441"/>
          <a:stretch/>
        </p:blipFill>
        <p:spPr>
          <a:xfrm>
            <a:off x="3112879" y="1546934"/>
            <a:ext cx="1401844" cy="1073240"/>
          </a:xfrm>
          <a:prstGeom prst="rect">
            <a:avLst/>
          </a:prstGeom>
        </p:spPr>
      </p:pic>
      <p:pic>
        <p:nvPicPr>
          <p:cNvPr id="1036" name="Picture 12" descr="scikit-learn SVG and transparent PNG icons | TechIcons">
            <a:extLst>
              <a:ext uri="{FF2B5EF4-FFF2-40B4-BE49-F238E27FC236}">
                <a16:creationId xmlns:a16="http://schemas.microsoft.com/office/drawing/2014/main" id="{CD799D6C-E9E1-403A-8477-5C1EF3EF5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331" y="2800513"/>
            <a:ext cx="1469709" cy="132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1: Validar a viabilidade do uso de IA no projeto.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Google Shape;1302;p38">
            <a:extLst>
              <a:ext uri="{FF2B5EF4-FFF2-40B4-BE49-F238E27FC236}">
                <a16:creationId xmlns:a16="http://schemas.microsoft.com/office/drawing/2014/main" id="{DC918771-4630-492C-B659-90DEF3B8973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7621" y="1785826"/>
            <a:ext cx="6560721" cy="2818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/>
            <a:r>
              <a:rPr lang="pt-BR" sz="1200" dirty="0"/>
              <a:t>Modelos implementados:</a:t>
            </a:r>
          </a:p>
          <a:p>
            <a:pPr marL="311150" indent="-171450" algn="l"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311150" indent="-1714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200" dirty="0"/>
              <a:t>IA Reativa (alertas via média móvel e z-score);</a:t>
            </a:r>
          </a:p>
          <a:p>
            <a:pPr marL="311150" indent="-1714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311150" indent="-1714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200" dirty="0"/>
              <a:t>Regressão Linear (previsão de desempenho);</a:t>
            </a:r>
          </a:p>
          <a:p>
            <a:pPr marL="311150" indent="-1714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311150" indent="-1714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sz="1200" dirty="0"/>
              <a:t>Busca Gulosa (recomendações rápidas).</a:t>
            </a:r>
          </a:p>
          <a:p>
            <a:pPr marL="139700" indent="0" algn="l"/>
            <a:br>
              <a:rPr lang="pt-BR" sz="1200" dirty="0"/>
            </a:br>
            <a:endParaRPr lang="pt-BR" sz="1200" dirty="0"/>
          </a:p>
          <a:p>
            <a:pPr marL="0" lvl="0" indent="0">
              <a:buNone/>
            </a:pPr>
            <a:endParaRPr lang="pt-BR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094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4184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1: Validar a viabilidade do uso de IA no projeto.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B75BC7B-43A4-479D-B033-FBC5841A4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050" y="2080993"/>
            <a:ext cx="3451950" cy="285351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E440D53-E5B8-401F-882E-71CDBAEDB7AE}"/>
              </a:ext>
            </a:extLst>
          </p:cNvPr>
          <p:cNvSpPr/>
          <p:nvPr/>
        </p:nvSpPr>
        <p:spPr>
          <a:xfrm>
            <a:off x="4867275" y="1604426"/>
            <a:ext cx="17347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alertas_queda.csv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770AF8D-6892-4873-86BF-2756F825A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47" y="2080992"/>
            <a:ext cx="4388304" cy="2853515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0E5FD53-FD0B-4CD3-A4DC-170336CBFEDB}"/>
              </a:ext>
            </a:extLst>
          </p:cNvPr>
          <p:cNvSpPr/>
          <p:nvPr/>
        </p:nvSpPr>
        <p:spPr>
          <a:xfrm>
            <a:off x="428625" y="1604426"/>
            <a:ext cx="24016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campanhas_simulado.csv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8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4184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1: Validar a viabilidade do uso de IA no projeto.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4B87D68-5493-407C-8672-0ED89A0A3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859" y="1682139"/>
            <a:ext cx="3787131" cy="304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3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41840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1: Validar a viabilidade do uso de IA no projeto.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D2B6674-8E71-4805-AAEC-C725E8AD8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524" y="1724024"/>
            <a:ext cx="2717517" cy="308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5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dirty="0"/>
              <a:t>Entrega 2: funcionamento do código</a:t>
            </a:r>
            <a:endParaRPr dirty="0"/>
          </a:p>
        </p:txBody>
      </p:sp>
      <p:sp>
        <p:nvSpPr>
          <p:cNvPr id="7" name="AutoShape 10" descr="Matplotlib Logo PNG Vector (SVG) Free Download">
            <a:extLst>
              <a:ext uri="{FF2B5EF4-FFF2-40B4-BE49-F238E27FC236}">
                <a16:creationId xmlns:a16="http://schemas.microsoft.com/office/drawing/2014/main" id="{9A6BE2DA-C55A-4ED4-93CB-A569DCE631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3584" y="2833304"/>
            <a:ext cx="764592" cy="7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Google Shape;1302;p38">
            <a:extLst>
              <a:ext uri="{FF2B5EF4-FFF2-40B4-BE49-F238E27FC236}">
                <a16:creationId xmlns:a16="http://schemas.microsoft.com/office/drawing/2014/main" id="{DC918771-4630-492C-B659-90DEF3B8973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7621" y="1785826"/>
            <a:ext cx="6560721" cy="2818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O código lê e trata o arquivo Campaign_clean.csv, convertendo colunas categóricas em valores numéricos para análise.</a:t>
            </a:r>
          </a:p>
          <a:p>
            <a:pPr marL="311150" indent="-1714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4254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Utiliza o modelo </a:t>
            </a:r>
            <a:r>
              <a:rPr lang="pt-BR" dirty="0" err="1"/>
              <a:t>RandomForestClassifier</a:t>
            </a:r>
            <a:r>
              <a:rPr lang="pt-BR" dirty="0"/>
              <a:t> para prever o status das campanhas (Ativa, Concluída, Agendada ou Rascunho).</a:t>
            </a:r>
            <a:endParaRPr lang="pt-BR" sz="1200" dirty="0"/>
          </a:p>
          <a:p>
            <a:pPr marL="311150" indent="-1714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pt-BR" sz="1200" dirty="0"/>
          </a:p>
          <a:p>
            <a:pPr marL="425450" indent="-28575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pt-BR" dirty="0"/>
              <a:t>Gera o arquivo </a:t>
            </a:r>
            <a:r>
              <a:rPr lang="pt-BR" dirty="0" err="1"/>
              <a:t>sugestoes.json</a:t>
            </a:r>
            <a:r>
              <a:rPr lang="pt-BR" dirty="0"/>
              <a:t>, com campanhas priorizadas ou ajustadas segundo o nível de confiança da IA, integrando os resultados ao dashboard Cannoli </a:t>
            </a:r>
            <a:r>
              <a:rPr lang="pt-BR" dirty="0" err="1"/>
              <a:t>Intelligence</a:t>
            </a:r>
            <a:r>
              <a:rPr lang="pt-BR" dirty="0"/>
              <a:t>.</a:t>
            </a:r>
            <a:endParaRPr lang="pt-BR" sz="1200" dirty="0"/>
          </a:p>
          <a:p>
            <a:br>
              <a:rPr lang="pt-BR" sz="1200" dirty="0"/>
            </a:br>
            <a:endParaRPr lang="pt-BR" sz="1200" dirty="0"/>
          </a:p>
          <a:p>
            <a:pPr marL="0" lvl="0" indent="0">
              <a:buNone/>
            </a:pPr>
            <a:endParaRPr lang="pt-BR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5546631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Technology Consulting by Slidesgo">
  <a:themeElements>
    <a:clrScheme name="Simple Light">
      <a:dk1>
        <a:srgbClr val="FFFFFF"/>
      </a:dk1>
      <a:lt1>
        <a:srgbClr val="331B00"/>
      </a:lt1>
      <a:dk2>
        <a:srgbClr val="FFAE56"/>
      </a:dk2>
      <a:lt2>
        <a:srgbClr val="A85601"/>
      </a:lt2>
      <a:accent1>
        <a:srgbClr val="FF62E3"/>
      </a:accent1>
      <a:accent2>
        <a:srgbClr val="F3549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745</Words>
  <Application>Microsoft Office PowerPoint</Application>
  <PresentationFormat>Apresentação na tela (16:9)</PresentationFormat>
  <Paragraphs>90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Montserrat Black</vt:lpstr>
      <vt:lpstr>Bebas Neue</vt:lpstr>
      <vt:lpstr>Montserrat</vt:lpstr>
      <vt:lpstr>Artificial Intelligence (AI) Technology Consulting by Slidesgo</vt:lpstr>
      <vt:lpstr>Cannoli Intelligence Inteligência Artificial e Machine Learning.</vt:lpstr>
      <vt:lpstr>Cannoli Intelligence</vt:lpstr>
      <vt:lpstr>Protótipo de IA</vt:lpstr>
      <vt:lpstr> Bibliotecas Utilizadas</vt:lpstr>
      <vt:lpstr>Entrega 1: Validar a viabilidade do uso de IA no projeto.</vt:lpstr>
      <vt:lpstr>Entrega 1: Validar a viabilidade do uso de IA no projeto.</vt:lpstr>
      <vt:lpstr>Entrega 1: Validar a viabilidade do uso de IA no projeto.</vt:lpstr>
      <vt:lpstr>Entrega 1: Validar a viabilidade do uso de IA no projeto.</vt:lpstr>
      <vt:lpstr>Entrega 2: funcionamento do código</vt:lpstr>
      <vt:lpstr>Entrega 2: funcionamento do código</vt:lpstr>
      <vt:lpstr>Entrega 2: funcionamento do código</vt:lpstr>
      <vt:lpstr>Entrega 2: funcionamento do código</vt:lpstr>
      <vt:lpstr>Entrega 2: funcionamento do código</vt:lpstr>
      <vt:lpstr>Entrega 2: funcionamento do código</vt:lpstr>
      <vt:lpstr>Entrega 2: funcionamento do código</vt:lpstr>
      <vt:lpstr>Entrega 2: Saídas em JSON</vt:lpstr>
      <vt:lpstr>Entrega 2: Saídas em JSON</vt:lpstr>
      <vt:lpstr> Pipeline técnico</vt:lpstr>
      <vt:lpstr>Conclusão</vt:lpstr>
      <vt:lpstr>Cannoli Intelligence Inteligência Artificial e Machine Learning.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Cannoli Intelligence Inteligencia Artificial e Machine Learning.</dc:title>
  <dc:creator>Alexandra Christine Silva Raimundo</dc:creator>
  <cp:lastModifiedBy>Alexandra Christine Silva Raimundo</cp:lastModifiedBy>
  <cp:revision>18</cp:revision>
  <dcterms:modified xsi:type="dcterms:W3CDTF">2025-10-24T23:35:14Z</dcterms:modified>
</cp:coreProperties>
</file>