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1" r:id="rId4"/>
    <p:sldId id="262" r:id="rId5"/>
    <p:sldId id="263" r:id="rId6"/>
    <p:sldId id="260" r:id="rId7"/>
    <p:sldId id="257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9"/>
    <a:srgbClr val="FFDDDD"/>
    <a:srgbClr val="FFFF7D"/>
    <a:srgbClr val="246A8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E7A303-43EB-4685-B0EE-CB6081EDBFB0}" v="130" dt="2025-07-27T16:14:11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준휘 전" userId="cb070108d7b4f6f5" providerId="LiveId" clId="{BBE7A303-43EB-4685-B0EE-CB6081EDBFB0}"/>
    <pc:docChg chg="undo custSel addSld delSld modSld sldOrd modShowInfo">
      <pc:chgData name="준휘 전" userId="cb070108d7b4f6f5" providerId="LiveId" clId="{BBE7A303-43EB-4685-B0EE-CB6081EDBFB0}" dt="2025-07-27T16:20:21.788" v="9486" actId="20577"/>
      <pc:docMkLst>
        <pc:docMk/>
      </pc:docMkLst>
      <pc:sldChg chg="addSp delSp modSp mod">
        <pc:chgData name="준휘 전" userId="cb070108d7b4f6f5" providerId="LiveId" clId="{BBE7A303-43EB-4685-B0EE-CB6081EDBFB0}" dt="2025-07-26T13:43:45.362" v="3578" actId="167"/>
        <pc:sldMkLst>
          <pc:docMk/>
          <pc:sldMk cId="3249138247" sldId="256"/>
        </pc:sldMkLst>
        <pc:spChg chg="add mod ord">
          <ac:chgData name="준휘 전" userId="cb070108d7b4f6f5" providerId="LiveId" clId="{BBE7A303-43EB-4685-B0EE-CB6081EDBFB0}" dt="2025-07-26T13:43:23.273" v="3572" actId="1036"/>
          <ac:spMkLst>
            <pc:docMk/>
            <pc:sldMk cId="3249138247" sldId="256"/>
            <ac:spMk id="2" creationId="{FACD25CD-F309-4B08-1401-93BCB9E41A99}"/>
          </ac:spMkLst>
        </pc:spChg>
        <pc:spChg chg="add mod ord">
          <ac:chgData name="준휘 전" userId="cb070108d7b4f6f5" providerId="LiveId" clId="{BBE7A303-43EB-4685-B0EE-CB6081EDBFB0}" dt="2025-07-26T13:43:29.875" v="3574" actId="167"/>
          <ac:spMkLst>
            <pc:docMk/>
            <pc:sldMk cId="3249138247" sldId="256"/>
            <ac:spMk id="3" creationId="{4BB7281E-E051-6ABE-F3A5-A2397B059B10}"/>
          </ac:spMkLst>
        </pc:spChg>
        <pc:spChg chg="add mod">
          <ac:chgData name="준휘 전" userId="cb070108d7b4f6f5" providerId="LiveId" clId="{BBE7A303-43EB-4685-B0EE-CB6081EDBFB0}" dt="2025-07-26T07:28:47.095" v="32" actId="1076"/>
          <ac:spMkLst>
            <pc:docMk/>
            <pc:sldMk cId="3249138247" sldId="256"/>
            <ac:spMk id="4" creationId="{E5CCBF66-7221-3E14-F229-A85999CD0167}"/>
          </ac:spMkLst>
        </pc:spChg>
        <pc:spChg chg="add mod">
          <ac:chgData name="준휘 전" userId="cb070108d7b4f6f5" providerId="LiveId" clId="{BBE7A303-43EB-4685-B0EE-CB6081EDBFB0}" dt="2025-07-26T07:30:11.638" v="100" actId="14100"/>
          <ac:spMkLst>
            <pc:docMk/>
            <pc:sldMk cId="3249138247" sldId="256"/>
            <ac:spMk id="5" creationId="{A988E8E0-28CA-B49B-2439-4ADFA85BDAB4}"/>
          </ac:spMkLst>
        </pc:spChg>
        <pc:spChg chg="add mod">
          <ac:chgData name="준휘 전" userId="cb070108d7b4f6f5" providerId="LiveId" clId="{BBE7A303-43EB-4685-B0EE-CB6081EDBFB0}" dt="2025-07-26T07:30:01.653" v="98" actId="1076"/>
          <ac:spMkLst>
            <pc:docMk/>
            <pc:sldMk cId="3249138247" sldId="256"/>
            <ac:spMk id="6" creationId="{E581B756-ACE9-4E39-3C07-534B9CEA31FA}"/>
          </ac:spMkLst>
        </pc:spChg>
        <pc:spChg chg="add mod">
          <ac:chgData name="준휘 전" userId="cb070108d7b4f6f5" providerId="LiveId" clId="{BBE7A303-43EB-4685-B0EE-CB6081EDBFB0}" dt="2025-07-26T07:30:14.908" v="101" actId="1076"/>
          <ac:spMkLst>
            <pc:docMk/>
            <pc:sldMk cId="3249138247" sldId="256"/>
            <ac:spMk id="7" creationId="{F74BE7BB-DFA6-75DD-0F2E-17F4472424B0}"/>
          </ac:spMkLst>
        </pc:spChg>
        <pc:spChg chg="add mod">
          <ac:chgData name="준휘 전" userId="cb070108d7b4f6f5" providerId="LiveId" clId="{BBE7A303-43EB-4685-B0EE-CB6081EDBFB0}" dt="2025-07-26T07:30:29.633" v="107" actId="1076"/>
          <ac:spMkLst>
            <pc:docMk/>
            <pc:sldMk cId="3249138247" sldId="256"/>
            <ac:spMk id="8" creationId="{9E5E28CD-82D0-FE6D-0118-D236C5AC4EB8}"/>
          </ac:spMkLst>
        </pc:spChg>
        <pc:spChg chg="add mod">
          <ac:chgData name="준휘 전" userId="cb070108d7b4f6f5" providerId="LiveId" clId="{BBE7A303-43EB-4685-B0EE-CB6081EDBFB0}" dt="2025-07-26T07:30:44.987" v="124" actId="20577"/>
          <ac:spMkLst>
            <pc:docMk/>
            <pc:sldMk cId="3249138247" sldId="256"/>
            <ac:spMk id="9" creationId="{254F0726-7037-8D2A-EAB3-7425935DA14B}"/>
          </ac:spMkLst>
        </pc:spChg>
        <pc:spChg chg="add mod">
          <ac:chgData name="준휘 전" userId="cb070108d7b4f6f5" providerId="LiveId" clId="{BBE7A303-43EB-4685-B0EE-CB6081EDBFB0}" dt="2025-07-26T07:30:53.393" v="137" actId="20577"/>
          <ac:spMkLst>
            <pc:docMk/>
            <pc:sldMk cId="3249138247" sldId="256"/>
            <ac:spMk id="10" creationId="{7748A490-DD52-8C3C-05A1-BCE3E95C9F6B}"/>
          </ac:spMkLst>
        </pc:spChg>
        <pc:spChg chg="add mod">
          <ac:chgData name="준휘 전" userId="cb070108d7b4f6f5" providerId="LiveId" clId="{BBE7A303-43EB-4685-B0EE-CB6081EDBFB0}" dt="2025-07-26T07:30:39.704" v="108" actId="571"/>
          <ac:spMkLst>
            <pc:docMk/>
            <pc:sldMk cId="3249138247" sldId="256"/>
            <ac:spMk id="11" creationId="{36AB880F-07DD-D021-A1AF-8DF63739A2B8}"/>
          </ac:spMkLst>
        </pc:spChg>
        <pc:spChg chg="add mod">
          <ac:chgData name="준휘 전" userId="cb070108d7b4f6f5" providerId="LiveId" clId="{BBE7A303-43EB-4685-B0EE-CB6081EDBFB0}" dt="2025-07-26T07:54:09.769" v="1468" actId="20577"/>
          <ac:spMkLst>
            <pc:docMk/>
            <pc:sldMk cId="3249138247" sldId="256"/>
            <ac:spMk id="12" creationId="{E34B7810-3587-D647-3816-480B0DF8EB5B}"/>
          </ac:spMkLst>
        </pc:spChg>
        <pc:spChg chg="add mod ord">
          <ac:chgData name="준휘 전" userId="cb070108d7b4f6f5" providerId="LiveId" clId="{BBE7A303-43EB-4685-B0EE-CB6081EDBFB0}" dt="2025-07-26T13:43:39.143" v="3576" actId="167"/>
          <ac:spMkLst>
            <pc:docMk/>
            <pc:sldMk cId="3249138247" sldId="256"/>
            <ac:spMk id="13" creationId="{6FF7D5B8-B2C5-2B91-37F3-DADA1221E6CE}"/>
          </ac:spMkLst>
        </pc:spChg>
        <pc:spChg chg="add mod ord">
          <ac:chgData name="준휘 전" userId="cb070108d7b4f6f5" providerId="LiveId" clId="{BBE7A303-43EB-4685-B0EE-CB6081EDBFB0}" dt="2025-07-26T13:43:45.362" v="3578" actId="167"/>
          <ac:spMkLst>
            <pc:docMk/>
            <pc:sldMk cId="3249138247" sldId="256"/>
            <ac:spMk id="15" creationId="{89381B3E-0AD6-10F4-7D51-FA2E5185B343}"/>
          </ac:spMkLst>
        </pc:spChg>
        <pc:spChg chg="add mod">
          <ac:chgData name="준휘 전" userId="cb070108d7b4f6f5" providerId="LiveId" clId="{BBE7A303-43EB-4685-B0EE-CB6081EDBFB0}" dt="2025-07-26T07:40:32.234" v="606" actId="2085"/>
          <ac:spMkLst>
            <pc:docMk/>
            <pc:sldMk cId="3249138247" sldId="256"/>
            <ac:spMk id="16" creationId="{64476501-F210-BEDB-15B4-7FCDFA65E46D}"/>
          </ac:spMkLst>
        </pc:spChg>
        <pc:spChg chg="add mod">
          <ac:chgData name="준휘 전" userId="cb070108d7b4f6f5" providerId="LiveId" clId="{BBE7A303-43EB-4685-B0EE-CB6081EDBFB0}" dt="2025-07-26T07:40:44.612" v="619" actId="113"/>
          <ac:spMkLst>
            <pc:docMk/>
            <pc:sldMk cId="3249138247" sldId="256"/>
            <ac:spMk id="17" creationId="{155A4E04-3FC1-B79B-CB34-DF0CA7D54D16}"/>
          </ac:spMkLst>
        </pc:spChg>
        <pc:spChg chg="add mod">
          <ac:chgData name="준휘 전" userId="cb070108d7b4f6f5" providerId="LiveId" clId="{BBE7A303-43EB-4685-B0EE-CB6081EDBFB0}" dt="2025-07-26T07:40:57.500" v="648" actId="1037"/>
          <ac:spMkLst>
            <pc:docMk/>
            <pc:sldMk cId="3249138247" sldId="256"/>
            <ac:spMk id="18" creationId="{A3FAE764-5CE0-303D-7D54-015FC9C222F3}"/>
          </ac:spMkLst>
        </pc:spChg>
        <pc:spChg chg="add mod">
          <ac:chgData name="준휘 전" userId="cb070108d7b4f6f5" providerId="LiveId" clId="{BBE7A303-43EB-4685-B0EE-CB6081EDBFB0}" dt="2025-07-26T07:41:13.726" v="660" actId="20577"/>
          <ac:spMkLst>
            <pc:docMk/>
            <pc:sldMk cId="3249138247" sldId="256"/>
            <ac:spMk id="19" creationId="{724FDFDA-A8C1-934E-831F-FC6CEF5B8284}"/>
          </ac:spMkLst>
        </pc:spChg>
        <pc:spChg chg="add mod">
          <ac:chgData name="준휘 전" userId="cb070108d7b4f6f5" providerId="LiveId" clId="{BBE7A303-43EB-4685-B0EE-CB6081EDBFB0}" dt="2025-07-26T07:41:28.878" v="667" actId="20577"/>
          <ac:spMkLst>
            <pc:docMk/>
            <pc:sldMk cId="3249138247" sldId="256"/>
            <ac:spMk id="20" creationId="{3D2CFC32-6E4E-32DB-BA6A-A02AB82181E1}"/>
          </ac:spMkLst>
        </pc:spChg>
        <pc:spChg chg="add mod">
          <ac:chgData name="준휘 전" userId="cb070108d7b4f6f5" providerId="LiveId" clId="{BBE7A303-43EB-4685-B0EE-CB6081EDBFB0}" dt="2025-07-26T07:41:32.180" v="673" actId="20577"/>
          <ac:spMkLst>
            <pc:docMk/>
            <pc:sldMk cId="3249138247" sldId="256"/>
            <ac:spMk id="21" creationId="{5EAA02AB-1FB4-4DF6-0C86-EE5E8B1DC812}"/>
          </ac:spMkLst>
        </pc:spChg>
        <pc:spChg chg="add mod">
          <ac:chgData name="준휘 전" userId="cb070108d7b4f6f5" providerId="LiveId" clId="{BBE7A303-43EB-4685-B0EE-CB6081EDBFB0}" dt="2025-07-26T07:41:22.206" v="661" actId="571"/>
          <ac:spMkLst>
            <pc:docMk/>
            <pc:sldMk cId="3249138247" sldId="256"/>
            <ac:spMk id="22" creationId="{121228EB-148F-397A-92DE-65509AB4F059}"/>
          </ac:spMkLst>
        </pc:spChg>
        <pc:spChg chg="add del mod">
          <ac:chgData name="준휘 전" userId="cb070108d7b4f6f5" providerId="LiveId" clId="{BBE7A303-43EB-4685-B0EE-CB6081EDBFB0}" dt="2025-07-26T07:41:35.528" v="674" actId="478"/>
          <ac:spMkLst>
            <pc:docMk/>
            <pc:sldMk cId="3249138247" sldId="256"/>
            <ac:spMk id="23" creationId="{6BAFBDE9-3697-1ECA-29D9-62D0CCF04838}"/>
          </ac:spMkLst>
        </pc:spChg>
        <pc:spChg chg="add del mod">
          <ac:chgData name="준휘 전" userId="cb070108d7b4f6f5" providerId="LiveId" clId="{BBE7A303-43EB-4685-B0EE-CB6081EDBFB0}" dt="2025-07-26T07:41:35.528" v="674" actId="478"/>
          <ac:spMkLst>
            <pc:docMk/>
            <pc:sldMk cId="3249138247" sldId="256"/>
            <ac:spMk id="24" creationId="{C245C1FD-F24E-C659-F9E6-720354E18EAE}"/>
          </ac:spMkLst>
        </pc:spChg>
        <pc:spChg chg="add del mod">
          <ac:chgData name="준휘 전" userId="cb070108d7b4f6f5" providerId="LiveId" clId="{BBE7A303-43EB-4685-B0EE-CB6081EDBFB0}" dt="2025-07-26T07:41:35.528" v="674" actId="478"/>
          <ac:spMkLst>
            <pc:docMk/>
            <pc:sldMk cId="3249138247" sldId="256"/>
            <ac:spMk id="25" creationId="{75BE1357-63B2-6960-94FD-A8E2B40F821C}"/>
          </ac:spMkLst>
        </pc:spChg>
        <pc:spChg chg="add mod">
          <ac:chgData name="준휘 전" userId="cb070108d7b4f6f5" providerId="LiveId" clId="{BBE7A303-43EB-4685-B0EE-CB6081EDBFB0}" dt="2025-07-26T07:41:45.747" v="675" actId="571"/>
          <ac:spMkLst>
            <pc:docMk/>
            <pc:sldMk cId="3249138247" sldId="256"/>
            <ac:spMk id="26" creationId="{425E5A4E-4439-2E02-DEB6-C0317F3DA576}"/>
          </ac:spMkLst>
        </pc:spChg>
        <pc:spChg chg="add mod">
          <ac:chgData name="준휘 전" userId="cb070108d7b4f6f5" providerId="LiveId" clId="{BBE7A303-43EB-4685-B0EE-CB6081EDBFB0}" dt="2025-07-26T07:42:53.670" v="759" actId="3064"/>
          <ac:spMkLst>
            <pc:docMk/>
            <pc:sldMk cId="3249138247" sldId="256"/>
            <ac:spMk id="27" creationId="{CB12A05C-B427-AC26-75D2-E9BF5C60D50A}"/>
          </ac:spMkLst>
        </pc:spChg>
        <pc:spChg chg="add mod">
          <ac:chgData name="준휘 전" userId="cb070108d7b4f6f5" providerId="LiveId" clId="{BBE7A303-43EB-4685-B0EE-CB6081EDBFB0}" dt="2025-07-26T07:43:09.165" v="768" actId="20577"/>
          <ac:spMkLst>
            <pc:docMk/>
            <pc:sldMk cId="3249138247" sldId="256"/>
            <ac:spMk id="28" creationId="{788F3DA3-FC9E-6088-898D-3582A599FAF4}"/>
          </ac:spMkLst>
        </pc:spChg>
        <pc:spChg chg="add mod">
          <ac:chgData name="준휘 전" userId="cb070108d7b4f6f5" providerId="LiveId" clId="{BBE7A303-43EB-4685-B0EE-CB6081EDBFB0}" dt="2025-07-26T07:43:14.892" v="775" actId="20577"/>
          <ac:spMkLst>
            <pc:docMk/>
            <pc:sldMk cId="3249138247" sldId="256"/>
            <ac:spMk id="29" creationId="{C2571922-B43D-3DC7-4F9C-D6D06AE5AE51}"/>
          </ac:spMkLst>
        </pc:spChg>
        <pc:spChg chg="add mod">
          <ac:chgData name="준휘 전" userId="cb070108d7b4f6f5" providerId="LiveId" clId="{BBE7A303-43EB-4685-B0EE-CB6081EDBFB0}" dt="2025-07-26T07:46:23.665" v="1206" actId="1076"/>
          <ac:spMkLst>
            <pc:docMk/>
            <pc:sldMk cId="3249138247" sldId="256"/>
            <ac:spMk id="30" creationId="{79E16589-5ADA-2959-1338-25F93A9B29C3}"/>
          </ac:spMkLst>
        </pc:spChg>
        <pc:spChg chg="add mod">
          <ac:chgData name="준휘 전" userId="cb070108d7b4f6f5" providerId="LiveId" clId="{BBE7A303-43EB-4685-B0EE-CB6081EDBFB0}" dt="2025-07-26T07:42:59.977" v="760" actId="571"/>
          <ac:spMkLst>
            <pc:docMk/>
            <pc:sldMk cId="3249138247" sldId="256"/>
            <ac:spMk id="31" creationId="{C6F7119C-7C19-6400-7C97-924C06A4C511}"/>
          </ac:spMkLst>
        </pc:spChg>
        <pc:spChg chg="add mod">
          <ac:chgData name="준휘 전" userId="cb070108d7b4f6f5" providerId="LiveId" clId="{BBE7A303-43EB-4685-B0EE-CB6081EDBFB0}" dt="2025-07-26T07:43:39.551" v="861" actId="20577"/>
          <ac:spMkLst>
            <pc:docMk/>
            <pc:sldMk cId="3249138247" sldId="256"/>
            <ac:spMk id="32" creationId="{691E8F45-F9EB-8D50-7A86-F24C6DFA6663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3" creationId="{F876FC0B-F324-178D-3A6E-3A8A1BA44B45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4" creationId="{39B1ED28-5369-54C0-0602-37FB33F20554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5" creationId="{A36F2DAF-E4A4-9FB5-CE16-6D39C67B0139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6" creationId="{DA6F24B5-AF06-F10E-0AF5-407E629E52B3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7" creationId="{199985B3-7412-0CBA-A135-7FF52FD247BB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8" creationId="{7ECC8626-4727-A2B8-4362-7AD86AF880C0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39" creationId="{E5BAEEE4-F938-7612-D5D0-12E083637477}"/>
          </ac:spMkLst>
        </pc:spChg>
        <pc:spChg chg="add mod">
          <ac:chgData name="준휘 전" userId="cb070108d7b4f6f5" providerId="LiveId" clId="{BBE7A303-43EB-4685-B0EE-CB6081EDBFB0}" dt="2025-07-26T07:46:17.773" v="1204" actId="1036"/>
          <ac:spMkLst>
            <pc:docMk/>
            <pc:sldMk cId="3249138247" sldId="256"/>
            <ac:spMk id="40" creationId="{36DA0A66-D583-CAE3-51FB-356433566E2D}"/>
          </ac:spMkLst>
        </pc:spChg>
        <pc:spChg chg="add mod">
          <ac:chgData name="준휘 전" userId="cb070108d7b4f6f5" providerId="LiveId" clId="{BBE7A303-43EB-4685-B0EE-CB6081EDBFB0}" dt="2025-07-26T07:46:42.069" v="1222" actId="20577"/>
          <ac:spMkLst>
            <pc:docMk/>
            <pc:sldMk cId="3249138247" sldId="256"/>
            <ac:spMk id="41" creationId="{63F552DE-C7D9-6D37-7688-E00C5CD276FF}"/>
          </ac:spMkLst>
        </pc:spChg>
        <pc:spChg chg="add mod">
          <ac:chgData name="준휘 전" userId="cb070108d7b4f6f5" providerId="LiveId" clId="{BBE7A303-43EB-4685-B0EE-CB6081EDBFB0}" dt="2025-07-26T07:47:01.633" v="1287" actId="20577"/>
          <ac:spMkLst>
            <pc:docMk/>
            <pc:sldMk cId="3249138247" sldId="256"/>
            <ac:spMk id="42" creationId="{F3C897CE-26F7-7CE6-37A8-56096414AA4E}"/>
          </ac:spMkLst>
        </pc:spChg>
        <pc:spChg chg="add del mod">
          <ac:chgData name="준휘 전" userId="cb070108d7b4f6f5" providerId="LiveId" clId="{BBE7A303-43EB-4685-B0EE-CB6081EDBFB0}" dt="2025-07-26T07:55:06.723" v="1473" actId="478"/>
          <ac:spMkLst>
            <pc:docMk/>
            <pc:sldMk cId="3249138247" sldId="256"/>
            <ac:spMk id="43" creationId="{0ED57BE4-1E77-E5FE-0D73-CF609C66CD82}"/>
          </ac:spMkLst>
        </pc:spChg>
        <pc:spChg chg="add del mod">
          <ac:chgData name="준휘 전" userId="cb070108d7b4f6f5" providerId="LiveId" clId="{BBE7A303-43EB-4685-B0EE-CB6081EDBFB0}" dt="2025-07-26T07:55:04.536" v="1471" actId="478"/>
          <ac:spMkLst>
            <pc:docMk/>
            <pc:sldMk cId="3249138247" sldId="256"/>
            <ac:spMk id="44" creationId="{44EAF7DC-6DA7-9FBD-858A-20302448ACBB}"/>
          </ac:spMkLst>
        </pc:spChg>
        <pc:spChg chg="add del mod ord">
          <ac:chgData name="준휘 전" userId="cb070108d7b4f6f5" providerId="LiveId" clId="{BBE7A303-43EB-4685-B0EE-CB6081EDBFB0}" dt="2025-07-26T07:55:06.072" v="1472" actId="478"/>
          <ac:spMkLst>
            <pc:docMk/>
            <pc:sldMk cId="3249138247" sldId="256"/>
            <ac:spMk id="45" creationId="{EB6CBA6F-EE98-2827-5418-C1FD0DCDED1E}"/>
          </ac:spMkLst>
        </pc:spChg>
        <pc:picChg chg="add del">
          <ac:chgData name="준휘 전" userId="cb070108d7b4f6f5" providerId="LiveId" clId="{BBE7A303-43EB-4685-B0EE-CB6081EDBFB0}" dt="2025-07-26T07:55:18.269" v="1475" actId="22"/>
          <ac:picMkLst>
            <pc:docMk/>
            <pc:sldMk cId="3249138247" sldId="256"/>
            <ac:picMk id="47" creationId="{2B9F6710-E259-9F4E-0654-4FF9C7B46CDD}"/>
          </ac:picMkLst>
        </pc:picChg>
        <pc:cxnChg chg="add mod">
          <ac:chgData name="준휘 전" userId="cb070108d7b4f6f5" providerId="LiveId" clId="{BBE7A303-43EB-4685-B0EE-CB6081EDBFB0}" dt="2025-07-26T07:39:39.543" v="577" actId="13822"/>
          <ac:cxnSpMkLst>
            <pc:docMk/>
            <pc:sldMk cId="3249138247" sldId="256"/>
            <ac:cxnSpMk id="14" creationId="{3B952DF1-641C-2979-63D9-67947BAB82E4}"/>
          </ac:cxnSpMkLst>
        </pc:cxnChg>
      </pc:sldChg>
      <pc:sldChg chg="addSp delSp modSp add mod">
        <pc:chgData name="준휘 전" userId="cb070108d7b4f6f5" providerId="LiveId" clId="{BBE7A303-43EB-4685-B0EE-CB6081EDBFB0}" dt="2025-07-26T13:51:04.550" v="3584" actId="20577"/>
        <pc:sldMkLst>
          <pc:docMk/>
          <pc:sldMk cId="77780133" sldId="257"/>
        </pc:sldMkLst>
        <pc:spChg chg="add del mod ord">
          <ac:chgData name="준휘 전" userId="cb070108d7b4f6f5" providerId="LiveId" clId="{BBE7A303-43EB-4685-B0EE-CB6081EDBFB0}" dt="2025-07-26T10:09:34.162" v="2202" actId="14100"/>
          <ac:spMkLst>
            <pc:docMk/>
            <pc:sldMk cId="77780133" sldId="257"/>
            <ac:spMk id="2" creationId="{BE690EA7-A3A3-593B-4082-B260E10E4F3F}"/>
          </ac:spMkLst>
        </pc:spChg>
        <pc:spChg chg="add 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3" creationId="{52BC155E-7178-71B4-DFD1-DEC2718F2690}"/>
          </ac:spMkLst>
        </pc:spChg>
        <pc:spChg chg="mod">
          <ac:chgData name="준휘 전" userId="cb070108d7b4f6f5" providerId="LiveId" clId="{BBE7A303-43EB-4685-B0EE-CB6081EDBFB0}" dt="2025-07-26T13:51:04.550" v="3584" actId="20577"/>
          <ac:spMkLst>
            <pc:docMk/>
            <pc:sldMk cId="77780133" sldId="257"/>
            <ac:spMk id="4" creationId="{911C0C63-3E84-1343-DEC1-67644C336C6D}"/>
          </ac:spMkLst>
        </pc:spChg>
        <pc:spChg chg="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5" creationId="{3CE617D5-CA44-1A14-E9B7-228B243887E9}"/>
          </ac:spMkLst>
        </pc:spChg>
        <pc:spChg chg="add del 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6" creationId="{E77D3FCA-D2D4-2FF4-43E1-74DD4018783A}"/>
          </ac:spMkLst>
        </pc:spChg>
        <pc:spChg chg="add del mod">
          <ac:chgData name="준휘 전" userId="cb070108d7b4f6f5" providerId="LiveId" clId="{BBE7A303-43EB-4685-B0EE-CB6081EDBFB0}" dt="2025-07-26T10:08:09.709" v="2137" actId="20577"/>
          <ac:spMkLst>
            <pc:docMk/>
            <pc:sldMk cId="77780133" sldId="257"/>
            <ac:spMk id="7" creationId="{2BECBF35-210C-2C27-0C10-87AFB1097B42}"/>
          </ac:spMkLst>
        </pc:spChg>
        <pc:spChg chg="add del 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8" creationId="{6D4B85CC-E284-C6B0-382A-54BAC639A7BC}"/>
          </ac:spMkLst>
        </pc:spChg>
        <pc:spChg chg="del mod">
          <ac:chgData name="준휘 전" userId="cb070108d7b4f6f5" providerId="LiveId" clId="{BBE7A303-43EB-4685-B0EE-CB6081EDBFB0}" dt="2025-07-26T12:59:22.294" v="2259" actId="478"/>
          <ac:spMkLst>
            <pc:docMk/>
            <pc:sldMk cId="77780133" sldId="257"/>
            <ac:spMk id="9" creationId="{1DAFC873-BC2E-A3DD-FFBE-9647C853EC12}"/>
          </ac:spMkLst>
        </pc:spChg>
        <pc:spChg chg="add del mod">
          <ac:chgData name="준휘 전" userId="cb070108d7b4f6f5" providerId="LiveId" clId="{BBE7A303-43EB-4685-B0EE-CB6081EDBFB0}" dt="2025-07-26T12:59:45.821" v="2340" actId="207"/>
          <ac:spMkLst>
            <pc:docMk/>
            <pc:sldMk cId="77780133" sldId="257"/>
            <ac:spMk id="10" creationId="{FCC81A98-8BD0-2062-66E4-B9BDD9D71AC2}"/>
          </ac:spMkLst>
        </pc:spChg>
        <pc:spChg chg="add del">
          <ac:chgData name="준휘 전" userId="cb070108d7b4f6f5" providerId="LiveId" clId="{BBE7A303-43EB-4685-B0EE-CB6081EDBFB0}" dt="2025-07-26T12:59:25.180" v="2260" actId="478"/>
          <ac:spMkLst>
            <pc:docMk/>
            <pc:sldMk cId="77780133" sldId="257"/>
            <ac:spMk id="11" creationId="{2B01D187-5618-41FE-345D-09253BCBBF71}"/>
          </ac:spMkLst>
        </pc:spChg>
        <pc:spChg chg="del">
          <ac:chgData name="준휘 전" userId="cb070108d7b4f6f5" providerId="LiveId" clId="{BBE7A303-43EB-4685-B0EE-CB6081EDBFB0}" dt="2025-07-26T07:56:27.156" v="1529" actId="478"/>
          <ac:spMkLst>
            <pc:docMk/>
            <pc:sldMk cId="77780133" sldId="257"/>
            <ac:spMk id="12" creationId="{D082D0B0-9953-DA9A-A242-F93802EFD497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15" creationId="{9E1D0DE6-1047-DF2F-4D9F-EC487C95C881}"/>
          </ac:spMkLst>
        </pc:spChg>
        <pc:spChg chg="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16" creationId="{67AFF629-EC45-5724-3D21-36D59C453BD7}"/>
          </ac:spMkLst>
        </pc:spChg>
        <pc:spChg chg="mod">
          <ac:chgData name="준휘 전" userId="cb070108d7b4f6f5" providerId="LiveId" clId="{BBE7A303-43EB-4685-B0EE-CB6081EDBFB0}" dt="2025-07-26T10:09:08.607" v="2175" actId="1076"/>
          <ac:spMkLst>
            <pc:docMk/>
            <pc:sldMk cId="77780133" sldId="257"/>
            <ac:spMk id="17" creationId="{7D1AF962-ECB4-F95F-3E5F-A1B7E175400C}"/>
          </ac:spMkLst>
        </pc:spChg>
        <pc:spChg chg="mod">
          <ac:chgData name="준휘 전" userId="cb070108d7b4f6f5" providerId="LiveId" clId="{BBE7A303-43EB-4685-B0EE-CB6081EDBFB0}" dt="2025-07-26T10:09:27.871" v="2201" actId="1035"/>
          <ac:spMkLst>
            <pc:docMk/>
            <pc:sldMk cId="77780133" sldId="257"/>
            <ac:spMk id="18" creationId="{F98920B2-FCB5-28B9-979F-FFB65EA44D74}"/>
          </ac:spMkLst>
        </pc:spChg>
        <pc:spChg chg="del">
          <ac:chgData name="준휘 전" userId="cb070108d7b4f6f5" providerId="LiveId" clId="{BBE7A303-43EB-4685-B0EE-CB6081EDBFB0}" dt="2025-07-26T10:06:28.228" v="2054" actId="478"/>
          <ac:spMkLst>
            <pc:docMk/>
            <pc:sldMk cId="77780133" sldId="257"/>
            <ac:spMk id="19" creationId="{28B64FDC-5B30-D847-5E2F-3A6EF237A275}"/>
          </ac:spMkLst>
        </pc:spChg>
        <pc:spChg chg="del mod">
          <ac:chgData name="준휘 전" userId="cb070108d7b4f6f5" providerId="LiveId" clId="{BBE7A303-43EB-4685-B0EE-CB6081EDBFB0}" dt="2025-07-26T10:06:29.283" v="2055" actId="478"/>
          <ac:spMkLst>
            <pc:docMk/>
            <pc:sldMk cId="77780133" sldId="257"/>
            <ac:spMk id="20" creationId="{AD075A8D-0384-A3F4-286D-900E10BE92F6}"/>
          </ac:spMkLst>
        </pc:spChg>
        <pc:spChg chg="del">
          <ac:chgData name="준휘 전" userId="cb070108d7b4f6f5" providerId="LiveId" clId="{BBE7A303-43EB-4685-B0EE-CB6081EDBFB0}" dt="2025-07-26T10:06:32.555" v="2057" actId="478"/>
          <ac:spMkLst>
            <pc:docMk/>
            <pc:sldMk cId="77780133" sldId="257"/>
            <ac:spMk id="21" creationId="{9DC36014-94E7-F175-2C22-94E0A221926B}"/>
          </ac:spMkLst>
        </pc:spChg>
        <pc:spChg chg="del">
          <ac:chgData name="준휘 전" userId="cb070108d7b4f6f5" providerId="LiveId" clId="{BBE7A303-43EB-4685-B0EE-CB6081EDBFB0}" dt="2025-07-26T10:06:31.181" v="2056" actId="478"/>
          <ac:spMkLst>
            <pc:docMk/>
            <pc:sldMk cId="77780133" sldId="257"/>
            <ac:spMk id="22" creationId="{A13EF7F5-8F81-8B9D-6D96-796BE65485DD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23" creationId="{CC980668-06F7-3CE1-EDC5-7EA003520FAA}"/>
          </ac:spMkLst>
        </pc:spChg>
        <pc:spChg chg="del">
          <ac:chgData name="준휘 전" userId="cb070108d7b4f6f5" providerId="LiveId" clId="{BBE7A303-43EB-4685-B0EE-CB6081EDBFB0}" dt="2025-07-26T07:56:27.156" v="1529" actId="478"/>
          <ac:spMkLst>
            <pc:docMk/>
            <pc:sldMk cId="77780133" sldId="257"/>
            <ac:spMk id="26" creationId="{8835993E-3150-B325-FFE7-6C093494F036}"/>
          </ac:spMkLst>
        </pc:spChg>
        <pc:spChg chg="del">
          <ac:chgData name="준휘 전" userId="cb070108d7b4f6f5" providerId="LiveId" clId="{BBE7A303-43EB-4685-B0EE-CB6081EDBFB0}" dt="2025-07-26T07:56:27.156" v="1529" actId="478"/>
          <ac:spMkLst>
            <pc:docMk/>
            <pc:sldMk cId="77780133" sldId="257"/>
            <ac:spMk id="27" creationId="{4BFFB7C6-9744-C1B3-048F-C74B444A8E00}"/>
          </ac:spMkLst>
        </pc:spChg>
        <pc:spChg chg="del">
          <ac:chgData name="준휘 전" userId="cb070108d7b4f6f5" providerId="LiveId" clId="{BBE7A303-43EB-4685-B0EE-CB6081EDBFB0}" dt="2025-07-26T10:06:37.667" v="2062" actId="478"/>
          <ac:spMkLst>
            <pc:docMk/>
            <pc:sldMk cId="77780133" sldId="257"/>
            <ac:spMk id="28" creationId="{3D55C56C-1F1A-B33E-5687-5CA1C5D058FC}"/>
          </ac:spMkLst>
        </pc:spChg>
        <pc:spChg chg="del">
          <ac:chgData name="준휘 전" userId="cb070108d7b4f6f5" providerId="LiveId" clId="{BBE7A303-43EB-4685-B0EE-CB6081EDBFB0}" dt="2025-07-26T10:06:33.574" v="2058" actId="478"/>
          <ac:spMkLst>
            <pc:docMk/>
            <pc:sldMk cId="77780133" sldId="257"/>
            <ac:spMk id="29" creationId="{4229579F-F4E0-E54A-8757-2824386C3B5B}"/>
          </ac:spMkLst>
        </pc:spChg>
        <pc:spChg chg="del mod">
          <ac:chgData name="준휘 전" userId="cb070108d7b4f6f5" providerId="LiveId" clId="{BBE7A303-43EB-4685-B0EE-CB6081EDBFB0}" dt="2025-07-26T10:06:35.224" v="2060" actId="478"/>
          <ac:spMkLst>
            <pc:docMk/>
            <pc:sldMk cId="77780133" sldId="257"/>
            <ac:spMk id="30" creationId="{903B5E7B-92F5-E64D-0460-3FA88E1795BF}"/>
          </ac:spMkLst>
        </pc:spChg>
        <pc:spChg chg="del mod">
          <ac:chgData name="준휘 전" userId="cb070108d7b4f6f5" providerId="LiveId" clId="{BBE7A303-43EB-4685-B0EE-CB6081EDBFB0}" dt="2025-07-26T10:06:34.473" v="2059" actId="478"/>
          <ac:spMkLst>
            <pc:docMk/>
            <pc:sldMk cId="77780133" sldId="257"/>
            <ac:spMk id="31" creationId="{8A953F76-C8CF-41CD-2182-38B36505A03E}"/>
          </ac:spMkLst>
        </pc:spChg>
        <pc:spChg chg="del">
          <ac:chgData name="준휘 전" userId="cb070108d7b4f6f5" providerId="LiveId" clId="{BBE7A303-43EB-4685-B0EE-CB6081EDBFB0}" dt="2025-07-26T07:56:27.156" v="1529" actId="478"/>
          <ac:spMkLst>
            <pc:docMk/>
            <pc:sldMk cId="77780133" sldId="257"/>
            <ac:spMk id="32" creationId="{9B0EB789-B2A3-F39A-E4FA-6977DA434F64}"/>
          </ac:spMkLst>
        </pc:spChg>
        <pc:spChg chg="mod">
          <ac:chgData name="준휘 전" userId="cb070108d7b4f6f5" providerId="LiveId" clId="{BBE7A303-43EB-4685-B0EE-CB6081EDBFB0}" dt="2025-07-26T10:09:27.871" v="2201" actId="1035"/>
          <ac:spMkLst>
            <pc:docMk/>
            <pc:sldMk cId="77780133" sldId="257"/>
            <ac:spMk id="33" creationId="{068F7600-43E2-0FD2-C08D-11E693C926B4}"/>
          </ac:spMkLst>
        </pc:spChg>
        <pc:spChg chg="mod">
          <ac:chgData name="준휘 전" userId="cb070108d7b4f6f5" providerId="LiveId" clId="{BBE7A303-43EB-4685-B0EE-CB6081EDBFB0}" dt="2025-07-26T13:11:48.958" v="2840" actId="207"/>
          <ac:spMkLst>
            <pc:docMk/>
            <pc:sldMk cId="77780133" sldId="257"/>
            <ac:spMk id="34" creationId="{1CB87606-E513-371D-61C0-814F04BC2111}"/>
          </ac:spMkLst>
        </pc:spChg>
        <pc:spChg chg="mod">
          <ac:chgData name="준휘 전" userId="cb070108d7b4f6f5" providerId="LiveId" clId="{BBE7A303-43EB-4685-B0EE-CB6081EDBFB0}" dt="2025-07-26T13:11:48.958" v="2840" actId="207"/>
          <ac:spMkLst>
            <pc:docMk/>
            <pc:sldMk cId="77780133" sldId="257"/>
            <ac:spMk id="35" creationId="{0A737FAE-8EA0-3190-6304-F4A1A591579B}"/>
          </ac:spMkLst>
        </pc:spChg>
        <pc:spChg chg="del mod">
          <ac:chgData name="준휘 전" userId="cb070108d7b4f6f5" providerId="LiveId" clId="{BBE7A303-43EB-4685-B0EE-CB6081EDBFB0}" dt="2025-07-26T10:08:49.037" v="2171" actId="478"/>
          <ac:spMkLst>
            <pc:docMk/>
            <pc:sldMk cId="77780133" sldId="257"/>
            <ac:spMk id="36" creationId="{0ACC79DA-2239-4492-432F-CE080412319A}"/>
          </ac:spMkLst>
        </pc:spChg>
        <pc:spChg chg="del">
          <ac:chgData name="준휘 전" userId="cb070108d7b4f6f5" providerId="LiveId" clId="{BBE7A303-43EB-4685-B0EE-CB6081EDBFB0}" dt="2025-07-26T07:56:27.156" v="1529" actId="478"/>
          <ac:spMkLst>
            <pc:docMk/>
            <pc:sldMk cId="77780133" sldId="257"/>
            <ac:spMk id="37" creationId="{8AEE721B-0C39-825E-92E7-7D0F3B86BF0A}"/>
          </ac:spMkLst>
        </pc:spChg>
        <pc:spChg chg="mod">
          <ac:chgData name="준휘 전" userId="cb070108d7b4f6f5" providerId="LiveId" clId="{BBE7A303-43EB-4685-B0EE-CB6081EDBFB0}" dt="2025-07-26T10:09:59.321" v="2206" actId="14100"/>
          <ac:spMkLst>
            <pc:docMk/>
            <pc:sldMk cId="77780133" sldId="257"/>
            <ac:spMk id="38" creationId="{F0147644-D0F2-DDBF-1D33-F41FB6C9B9B0}"/>
          </ac:spMkLst>
        </pc:spChg>
        <pc:spChg chg="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39" creationId="{BDBB365B-77AC-C3F8-A258-A304097EB07E}"/>
          </ac:spMkLst>
        </pc:spChg>
        <pc:spChg chg="del mod">
          <ac:chgData name="준휘 전" userId="cb070108d7b4f6f5" providerId="LiveId" clId="{BBE7A303-43EB-4685-B0EE-CB6081EDBFB0}" dt="2025-07-26T10:08:55.722" v="2173" actId="478"/>
          <ac:spMkLst>
            <pc:docMk/>
            <pc:sldMk cId="77780133" sldId="257"/>
            <ac:spMk id="40" creationId="{07D0B78D-AD71-08D7-52DF-E1E13219E1AF}"/>
          </ac:spMkLst>
        </pc:spChg>
        <pc:spChg chg="del">
          <ac:chgData name="준휘 전" userId="cb070108d7b4f6f5" providerId="LiveId" clId="{BBE7A303-43EB-4685-B0EE-CB6081EDBFB0}" dt="2025-07-26T10:06:37.035" v="2061" actId="478"/>
          <ac:spMkLst>
            <pc:docMk/>
            <pc:sldMk cId="77780133" sldId="257"/>
            <ac:spMk id="41" creationId="{29D5A557-C31F-7DA2-2537-91E171ED50F7}"/>
          </ac:spMkLst>
        </pc:spChg>
        <pc:spChg chg="del">
          <ac:chgData name="준휘 전" userId="cb070108d7b4f6f5" providerId="LiveId" clId="{BBE7A303-43EB-4685-B0EE-CB6081EDBFB0}" dt="2025-07-26T07:56:27.156" v="1529" actId="478"/>
          <ac:spMkLst>
            <pc:docMk/>
            <pc:sldMk cId="77780133" sldId="257"/>
            <ac:spMk id="42" creationId="{04D8655D-4754-9FFA-0821-CD00D5B4D962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43" creationId="{E4176471-098A-36A2-79EF-5F7BF958495F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45" creationId="{4822310E-63A6-62D9-C54C-47EDBBBDCC29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52" creationId="{7CFE7402-1B10-E769-AD82-FB9D5E5B1C24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56" creationId="{D0AF80ED-87D6-74D9-79B3-1095ED8BB3D1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59" creationId="{9D22A2A8-FD07-FD16-FE6C-5152246E2A51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61" creationId="{9DDA258E-CFD1-1189-C14D-2DEC4938A447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63" creationId="{5BB4CC59-8592-9B9F-B1FB-3053B6353AEA}"/>
          </ac:spMkLst>
        </pc:spChg>
        <pc:spChg chg="add del mod">
          <ac:chgData name="준휘 전" userId="cb070108d7b4f6f5" providerId="LiveId" clId="{BBE7A303-43EB-4685-B0EE-CB6081EDBFB0}" dt="2025-07-26T09:43:53.781" v="1627" actId="478"/>
          <ac:spMkLst>
            <pc:docMk/>
            <pc:sldMk cId="77780133" sldId="257"/>
            <ac:spMk id="64" creationId="{B4E23482-AA95-5935-4597-4160BD8C4CD5}"/>
          </ac:spMkLst>
        </pc:spChg>
        <pc:spChg chg="add mod">
          <ac:chgData name="준휘 전" userId="cb070108d7b4f6f5" providerId="LiveId" clId="{BBE7A303-43EB-4685-B0EE-CB6081EDBFB0}" dt="2025-07-26T13:09:14.436" v="2584" actId="207"/>
          <ac:spMkLst>
            <pc:docMk/>
            <pc:sldMk cId="77780133" sldId="257"/>
            <ac:spMk id="67" creationId="{6863B328-385A-5EEA-D99B-A0E9D1D97B22}"/>
          </ac:spMkLst>
        </pc:spChg>
        <pc:spChg chg="add mod">
          <ac:chgData name="준휘 전" userId="cb070108d7b4f6f5" providerId="LiveId" clId="{BBE7A303-43EB-4685-B0EE-CB6081EDBFB0}" dt="2025-07-26T13:03:38.467" v="2474" actId="1036"/>
          <ac:spMkLst>
            <pc:docMk/>
            <pc:sldMk cId="77780133" sldId="257"/>
            <ac:spMk id="74" creationId="{F64DB0A6-7803-015B-33A0-A4487527F4EC}"/>
          </ac:spMkLst>
        </pc:spChg>
        <pc:spChg chg="add mod">
          <ac:chgData name="준휘 전" userId="cb070108d7b4f6f5" providerId="LiveId" clId="{BBE7A303-43EB-4685-B0EE-CB6081EDBFB0}" dt="2025-07-26T13:12:35.705" v="2843" actId="14100"/>
          <ac:spMkLst>
            <pc:docMk/>
            <pc:sldMk cId="77780133" sldId="257"/>
            <ac:spMk id="75" creationId="{5526CB48-81CC-6E65-F8BC-1D63BB72C672}"/>
          </ac:spMkLst>
        </pc:spChg>
        <pc:spChg chg="add del mod">
          <ac:chgData name="준휘 전" userId="cb070108d7b4f6f5" providerId="LiveId" clId="{BBE7A303-43EB-4685-B0EE-CB6081EDBFB0}" dt="2025-07-26T10:15:06.900" v="2230" actId="478"/>
          <ac:spMkLst>
            <pc:docMk/>
            <pc:sldMk cId="77780133" sldId="257"/>
            <ac:spMk id="76" creationId="{BAE0D1C5-55A8-54BF-B128-2B46D86123F1}"/>
          </ac:spMkLst>
        </pc:spChg>
        <pc:spChg chg="add del mod">
          <ac:chgData name="준휘 전" userId="cb070108d7b4f6f5" providerId="LiveId" clId="{BBE7A303-43EB-4685-B0EE-CB6081EDBFB0}" dt="2025-07-26T10:15:50.295" v="2244" actId="478"/>
          <ac:spMkLst>
            <pc:docMk/>
            <pc:sldMk cId="77780133" sldId="257"/>
            <ac:spMk id="77" creationId="{03876DAD-4F37-91C9-629F-1AAB3030C2BB}"/>
          </ac:spMkLst>
        </pc:spChg>
        <pc:spChg chg="add mod">
          <ac:chgData name="준휘 전" userId="cb070108d7b4f6f5" providerId="LiveId" clId="{BBE7A303-43EB-4685-B0EE-CB6081EDBFB0}" dt="2025-07-26T13:24:49.394" v="3058" actId="20577"/>
          <ac:spMkLst>
            <pc:docMk/>
            <pc:sldMk cId="77780133" sldId="257"/>
            <ac:spMk id="83" creationId="{063D2E14-09E6-9F23-4063-6D325AB18750}"/>
          </ac:spMkLst>
        </pc:spChg>
        <pc:spChg chg="add mod">
          <ac:chgData name="준휘 전" userId="cb070108d7b4f6f5" providerId="LiveId" clId="{BBE7A303-43EB-4685-B0EE-CB6081EDBFB0}" dt="2025-07-26T13:02:30.020" v="2385" actId="1076"/>
          <ac:spMkLst>
            <pc:docMk/>
            <pc:sldMk cId="77780133" sldId="257"/>
            <ac:spMk id="86" creationId="{BF22DE5F-B1F3-A144-F8E5-64CDDAEAA61C}"/>
          </ac:spMkLst>
        </pc:spChg>
        <pc:spChg chg="add mod">
          <ac:chgData name="준휘 전" userId="cb070108d7b4f6f5" providerId="LiveId" clId="{BBE7A303-43EB-4685-B0EE-CB6081EDBFB0}" dt="2025-07-26T13:01:38.298" v="2354" actId="1036"/>
          <ac:spMkLst>
            <pc:docMk/>
            <pc:sldMk cId="77780133" sldId="257"/>
            <ac:spMk id="87" creationId="{746EAAAA-1527-FD0B-BE0F-3B9B8D579F98}"/>
          </ac:spMkLst>
        </pc:spChg>
        <pc:spChg chg="add del mod">
          <ac:chgData name="준휘 전" userId="cb070108d7b4f6f5" providerId="LiveId" clId="{BBE7A303-43EB-4685-B0EE-CB6081EDBFB0}" dt="2025-07-26T10:08:34.004" v="2168" actId="478"/>
          <ac:spMkLst>
            <pc:docMk/>
            <pc:sldMk cId="77780133" sldId="257"/>
            <ac:spMk id="92" creationId="{B9EF87A4-7EE1-E3DE-6990-1F98E55D1414}"/>
          </ac:spMkLst>
        </pc:spChg>
        <pc:spChg chg="add del mod">
          <ac:chgData name="준휘 전" userId="cb070108d7b4f6f5" providerId="LiveId" clId="{BBE7A303-43EB-4685-B0EE-CB6081EDBFB0}" dt="2025-07-26T12:59:14.592" v="2258" actId="478"/>
          <ac:spMkLst>
            <pc:docMk/>
            <pc:sldMk cId="77780133" sldId="257"/>
            <ac:spMk id="107" creationId="{BFC2A5F6-079A-841C-9DCF-2673267963E2}"/>
          </ac:spMkLst>
        </pc:spChg>
        <pc:spChg chg="add mod">
          <ac:chgData name="준휘 전" userId="cb070108d7b4f6f5" providerId="LiveId" clId="{BBE7A303-43EB-4685-B0EE-CB6081EDBFB0}" dt="2025-07-26T13:02:40.326" v="2388" actId="20577"/>
          <ac:spMkLst>
            <pc:docMk/>
            <pc:sldMk cId="77780133" sldId="257"/>
            <ac:spMk id="117" creationId="{F54A2FF2-2508-3190-A84A-2635528F19DA}"/>
          </ac:spMkLst>
        </pc:spChg>
        <pc:spChg chg="add mod">
          <ac:chgData name="준휘 전" userId="cb070108d7b4f6f5" providerId="LiveId" clId="{BBE7A303-43EB-4685-B0EE-CB6081EDBFB0}" dt="2025-07-26T13:03:31.326" v="2463" actId="14100"/>
          <ac:spMkLst>
            <pc:docMk/>
            <pc:sldMk cId="77780133" sldId="257"/>
            <ac:spMk id="118" creationId="{AC279085-45BC-6040-8CA6-E85BC8619A5D}"/>
          </ac:spMkLst>
        </pc:spChg>
        <pc:spChg chg="add mod">
          <ac:chgData name="준휘 전" userId="cb070108d7b4f6f5" providerId="LiveId" clId="{BBE7A303-43EB-4685-B0EE-CB6081EDBFB0}" dt="2025-07-26T13:04:10.037" v="2475" actId="571"/>
          <ac:spMkLst>
            <pc:docMk/>
            <pc:sldMk cId="77780133" sldId="257"/>
            <ac:spMk id="120" creationId="{79A439C9-18FC-105B-53A8-352E27416F87}"/>
          </ac:spMkLst>
        </pc:spChg>
        <pc:spChg chg="add mod">
          <ac:chgData name="준휘 전" userId="cb070108d7b4f6f5" providerId="LiveId" clId="{BBE7A303-43EB-4685-B0EE-CB6081EDBFB0}" dt="2025-07-26T13:04:10.037" v="2475" actId="571"/>
          <ac:spMkLst>
            <pc:docMk/>
            <pc:sldMk cId="77780133" sldId="257"/>
            <ac:spMk id="122" creationId="{CBBD773F-09BF-EFAA-B78F-10BD8A6EA290}"/>
          </ac:spMkLst>
        </pc:spChg>
        <pc:spChg chg="add mod">
          <ac:chgData name="준휘 전" userId="cb070108d7b4f6f5" providerId="LiveId" clId="{BBE7A303-43EB-4685-B0EE-CB6081EDBFB0}" dt="2025-07-26T13:04:43.792" v="2500" actId="207"/>
          <ac:spMkLst>
            <pc:docMk/>
            <pc:sldMk cId="77780133" sldId="257"/>
            <ac:spMk id="124" creationId="{562B4457-D06A-13B0-1AE4-CEEC4B2DACF6}"/>
          </ac:spMkLst>
        </pc:spChg>
        <pc:spChg chg="add mod">
          <ac:chgData name="준휘 전" userId="cb070108d7b4f6f5" providerId="LiveId" clId="{BBE7A303-43EB-4685-B0EE-CB6081EDBFB0}" dt="2025-07-26T13:04:10.037" v="2475" actId="571"/>
          <ac:spMkLst>
            <pc:docMk/>
            <pc:sldMk cId="77780133" sldId="257"/>
            <ac:spMk id="127" creationId="{783A19E4-13E5-1F54-E2E1-1BEB5A8DD5D3}"/>
          </ac:spMkLst>
        </pc:spChg>
        <pc:spChg chg="add mod">
          <ac:chgData name="준휘 전" userId="cb070108d7b4f6f5" providerId="LiveId" clId="{BBE7A303-43EB-4685-B0EE-CB6081EDBFB0}" dt="2025-07-26T13:04:10.037" v="2475" actId="571"/>
          <ac:spMkLst>
            <pc:docMk/>
            <pc:sldMk cId="77780133" sldId="257"/>
            <ac:spMk id="128" creationId="{0174C9FD-3A34-C5DD-2BCD-F7AE823D1867}"/>
          </ac:spMkLst>
        </pc:spChg>
        <pc:spChg chg="mod">
          <ac:chgData name="준휘 전" userId="cb070108d7b4f6f5" providerId="LiveId" clId="{BBE7A303-43EB-4685-B0EE-CB6081EDBFB0}" dt="2025-07-26T13:10:50.778" v="2763" actId="207"/>
          <ac:spMkLst>
            <pc:docMk/>
            <pc:sldMk cId="77780133" sldId="257"/>
            <ac:spMk id="130" creationId="{6894494B-5B79-D601-D9A6-E78364C308FF}"/>
          </ac:spMkLst>
        </pc:spChg>
        <pc:spChg chg="add mod">
          <ac:chgData name="준휘 전" userId="cb070108d7b4f6f5" providerId="LiveId" clId="{BBE7A303-43EB-4685-B0EE-CB6081EDBFB0}" dt="2025-07-26T13:04:10.037" v="2475" actId="571"/>
          <ac:spMkLst>
            <pc:docMk/>
            <pc:sldMk cId="77780133" sldId="257"/>
            <ac:spMk id="131" creationId="{8BA3C853-100A-9638-E67C-83CFB8057195}"/>
          </ac:spMkLst>
        </pc:spChg>
        <pc:spChg chg="add mod">
          <ac:chgData name="준휘 전" userId="cb070108d7b4f6f5" providerId="LiveId" clId="{BBE7A303-43EB-4685-B0EE-CB6081EDBFB0}" dt="2025-07-26T13:11:30.993" v="2805" actId="207"/>
          <ac:spMkLst>
            <pc:docMk/>
            <pc:sldMk cId="77780133" sldId="257"/>
            <ac:spMk id="132" creationId="{DD32ECC7-2B91-BC62-3F9B-6D93BDEECD1D}"/>
          </ac:spMkLst>
        </pc:spChg>
        <pc:spChg chg="add mod">
          <ac:chgData name="준휘 전" userId="cb070108d7b4f6f5" providerId="LiveId" clId="{BBE7A303-43EB-4685-B0EE-CB6081EDBFB0}" dt="2025-07-26T13:15:46.280" v="2888" actId="1076"/>
          <ac:spMkLst>
            <pc:docMk/>
            <pc:sldMk cId="77780133" sldId="257"/>
            <ac:spMk id="135" creationId="{8CF9BFAE-F9C1-7DF0-5EB5-B8C3108EDF9D}"/>
          </ac:spMkLst>
        </pc:spChg>
        <pc:spChg chg="del">
          <ac:chgData name="준휘 전" userId="cb070108d7b4f6f5" providerId="LiveId" clId="{BBE7A303-43EB-4685-B0EE-CB6081EDBFB0}" dt="2025-07-26T13:05:58.372" v="2506" actId="478"/>
          <ac:spMkLst>
            <pc:docMk/>
            <pc:sldMk cId="77780133" sldId="257"/>
            <ac:spMk id="136" creationId="{B2AA9414-2213-A0D6-BA7B-9178005FE366}"/>
          </ac:spMkLst>
        </pc:spChg>
        <pc:spChg chg="del">
          <ac:chgData name="준휘 전" userId="cb070108d7b4f6f5" providerId="LiveId" clId="{BBE7A303-43EB-4685-B0EE-CB6081EDBFB0}" dt="2025-07-26T13:06:00.224" v="2507" actId="478"/>
          <ac:spMkLst>
            <pc:docMk/>
            <pc:sldMk cId="77780133" sldId="257"/>
            <ac:spMk id="137" creationId="{75D022AF-6C3D-1936-791E-802CA254B9DE}"/>
          </ac:spMkLst>
        </pc:spChg>
        <pc:spChg chg="add mod">
          <ac:chgData name="준휘 전" userId="cb070108d7b4f6f5" providerId="LiveId" clId="{BBE7A303-43EB-4685-B0EE-CB6081EDBFB0}" dt="2025-07-26T13:25:07.259" v="3067" actId="20577"/>
          <ac:spMkLst>
            <pc:docMk/>
            <pc:sldMk cId="77780133" sldId="257"/>
            <ac:spMk id="138" creationId="{EB873231-2C30-DBE1-EFA7-E0FF402A11D6}"/>
          </ac:spMkLst>
        </pc:spChg>
        <pc:spChg chg="add del mod">
          <ac:chgData name="준휘 전" userId="cb070108d7b4f6f5" providerId="LiveId" clId="{BBE7A303-43EB-4685-B0EE-CB6081EDBFB0}" dt="2025-07-26T13:05:54.518" v="2502" actId="478"/>
          <ac:spMkLst>
            <pc:docMk/>
            <pc:sldMk cId="77780133" sldId="257"/>
            <ac:spMk id="139" creationId="{A7AFC5DC-15B0-8F0F-08C2-ACDCFCB2CEE3}"/>
          </ac:spMkLst>
        </pc:spChg>
        <pc:spChg chg="del">
          <ac:chgData name="준휘 전" userId="cb070108d7b4f6f5" providerId="LiveId" clId="{BBE7A303-43EB-4685-B0EE-CB6081EDBFB0}" dt="2025-07-26T13:05:55.886" v="2503" actId="478"/>
          <ac:spMkLst>
            <pc:docMk/>
            <pc:sldMk cId="77780133" sldId="257"/>
            <ac:spMk id="140" creationId="{4A237C29-1E80-10A5-92F3-0FE6A5F85593}"/>
          </ac:spMkLst>
        </pc:spChg>
        <pc:spChg chg="del">
          <ac:chgData name="준휘 전" userId="cb070108d7b4f6f5" providerId="LiveId" clId="{BBE7A303-43EB-4685-B0EE-CB6081EDBFB0}" dt="2025-07-26T13:04:19.865" v="2476" actId="478"/>
          <ac:spMkLst>
            <pc:docMk/>
            <pc:sldMk cId="77780133" sldId="257"/>
            <ac:spMk id="145" creationId="{9714C6E6-1742-39ED-F9E7-66DDE010CAE4}"/>
          </ac:spMkLst>
        </pc:spChg>
        <pc:spChg chg="del">
          <ac:chgData name="준휘 전" userId="cb070108d7b4f6f5" providerId="LiveId" clId="{BBE7A303-43EB-4685-B0EE-CB6081EDBFB0}" dt="2025-07-26T13:04:21.677" v="2477" actId="478"/>
          <ac:spMkLst>
            <pc:docMk/>
            <pc:sldMk cId="77780133" sldId="257"/>
            <ac:spMk id="146" creationId="{AA35566C-3351-9FD1-1893-D015755C62D7}"/>
          </ac:spMkLst>
        </pc:spChg>
        <pc:spChg chg="add mod">
          <ac:chgData name="준휘 전" userId="cb070108d7b4f6f5" providerId="LiveId" clId="{BBE7A303-43EB-4685-B0EE-CB6081EDBFB0}" dt="2025-07-26T13:09:54.243" v="2591" actId="20577"/>
          <ac:spMkLst>
            <pc:docMk/>
            <pc:sldMk cId="77780133" sldId="257"/>
            <ac:spMk id="151" creationId="{8774A0AA-AA51-FDB6-40F3-06C103334FEF}"/>
          </ac:spMkLst>
        </pc:spChg>
        <pc:spChg chg="add mod">
          <ac:chgData name="준휘 전" userId="cb070108d7b4f6f5" providerId="LiveId" clId="{BBE7A303-43EB-4685-B0EE-CB6081EDBFB0}" dt="2025-07-26T13:08:56.202" v="2580" actId="1076"/>
          <ac:spMkLst>
            <pc:docMk/>
            <pc:sldMk cId="77780133" sldId="257"/>
            <ac:spMk id="152" creationId="{901C8EED-07FD-6D87-AF9F-A7580C18BB69}"/>
          </ac:spMkLst>
        </pc:spChg>
        <pc:spChg chg="add mod">
          <ac:chgData name="준휘 전" userId="cb070108d7b4f6f5" providerId="LiveId" clId="{BBE7A303-43EB-4685-B0EE-CB6081EDBFB0}" dt="2025-07-26T13:09:57.742" v="2593" actId="20577"/>
          <ac:spMkLst>
            <pc:docMk/>
            <pc:sldMk cId="77780133" sldId="257"/>
            <ac:spMk id="162" creationId="{F338299F-7C11-96B6-0228-00E8438287B3}"/>
          </ac:spMkLst>
        </pc:spChg>
        <pc:spChg chg="add mod">
          <ac:chgData name="준휘 전" userId="cb070108d7b4f6f5" providerId="LiveId" clId="{BBE7A303-43EB-4685-B0EE-CB6081EDBFB0}" dt="2025-07-26T13:10:34.558" v="2726" actId="20577"/>
          <ac:spMkLst>
            <pc:docMk/>
            <pc:sldMk cId="77780133" sldId="257"/>
            <ac:spMk id="163" creationId="{3E9DA554-51B8-8642-DABC-0325230E0301}"/>
          </ac:spMkLst>
        </pc:spChg>
        <pc:spChg chg="add mod">
          <ac:chgData name="준휘 전" userId="cb070108d7b4f6f5" providerId="LiveId" clId="{BBE7A303-43EB-4685-B0EE-CB6081EDBFB0}" dt="2025-07-26T13:11:37.436" v="2810" actId="1037"/>
          <ac:spMkLst>
            <pc:docMk/>
            <pc:sldMk cId="77780133" sldId="257"/>
            <ac:spMk id="166" creationId="{8A89D4CA-46D7-036D-4D8F-46816DB9AE14}"/>
          </ac:spMkLst>
        </pc:spChg>
        <pc:spChg chg="add mod">
          <ac:chgData name="준휘 전" userId="cb070108d7b4f6f5" providerId="LiveId" clId="{BBE7A303-43EB-4685-B0EE-CB6081EDBFB0}" dt="2025-07-26T13:13:15.486" v="2886" actId="207"/>
          <ac:spMkLst>
            <pc:docMk/>
            <pc:sldMk cId="77780133" sldId="257"/>
            <ac:spMk id="169" creationId="{76F23C52-72E0-C4F0-0F1E-2AA6F6A9A707}"/>
          </ac:spMkLst>
        </pc:spChg>
        <pc:spChg chg="add mod">
          <ac:chgData name="준휘 전" userId="cb070108d7b4f6f5" providerId="LiveId" clId="{BBE7A303-43EB-4685-B0EE-CB6081EDBFB0}" dt="2025-07-26T13:22:02.753" v="3033" actId="1036"/>
          <ac:spMkLst>
            <pc:docMk/>
            <pc:sldMk cId="77780133" sldId="257"/>
            <ac:spMk id="172" creationId="{AED8953D-4892-3EB4-1291-561B11DEA5E9}"/>
          </ac:spMkLst>
        </pc:spChg>
        <pc:spChg chg="add mod">
          <ac:chgData name="준휘 전" userId="cb070108d7b4f6f5" providerId="LiveId" clId="{BBE7A303-43EB-4685-B0EE-CB6081EDBFB0}" dt="2025-07-26T13:22:02.753" v="3033" actId="1036"/>
          <ac:spMkLst>
            <pc:docMk/>
            <pc:sldMk cId="77780133" sldId="257"/>
            <ac:spMk id="174" creationId="{EA58E260-2217-8A91-210A-147287E1F7AC}"/>
          </ac:spMkLst>
        </pc:spChg>
        <pc:spChg chg="add mod">
          <ac:chgData name="준휘 전" userId="cb070108d7b4f6f5" providerId="LiveId" clId="{BBE7A303-43EB-4685-B0EE-CB6081EDBFB0}" dt="2025-07-26T13:25:37.945" v="3072" actId="20577"/>
          <ac:spMkLst>
            <pc:docMk/>
            <pc:sldMk cId="77780133" sldId="257"/>
            <ac:spMk id="176" creationId="{E7C6BC2A-0D7F-5001-FA32-755B8110778D}"/>
          </ac:spMkLst>
        </pc:spChg>
        <pc:spChg chg="add mod">
          <ac:chgData name="준휘 전" userId="cb070108d7b4f6f5" providerId="LiveId" clId="{BBE7A303-43EB-4685-B0EE-CB6081EDBFB0}" dt="2025-07-26T13:25:45.699" v="3074" actId="14100"/>
          <ac:spMkLst>
            <pc:docMk/>
            <pc:sldMk cId="77780133" sldId="257"/>
            <ac:spMk id="177" creationId="{FD16F878-FED1-7721-AEC9-4B494EB39AF2}"/>
          </ac:spMkLst>
        </pc:spChg>
        <pc:spChg chg="add mod ord">
          <ac:chgData name="준휘 전" userId="cb070108d7b4f6f5" providerId="LiveId" clId="{BBE7A303-43EB-4685-B0EE-CB6081EDBFB0}" dt="2025-07-26T13:22:11.040" v="3034" actId="1076"/>
          <ac:spMkLst>
            <pc:docMk/>
            <pc:sldMk cId="77780133" sldId="257"/>
            <ac:spMk id="178" creationId="{1F0D3BF1-E8D3-E6E6-9273-8967D5AA3F93}"/>
          </ac:spMkLst>
        </pc:spChg>
        <pc:graphicFrameChg chg="add del mod modGraphic">
          <ac:chgData name="준휘 전" userId="cb070108d7b4f6f5" providerId="LiveId" clId="{BBE7A303-43EB-4685-B0EE-CB6081EDBFB0}" dt="2025-07-26T13:19:45.450" v="2898" actId="478"/>
          <ac:graphicFrameMkLst>
            <pc:docMk/>
            <pc:sldMk cId="77780133" sldId="257"/>
            <ac:graphicFrameMk id="175" creationId="{7B1EB0A4-54EE-5B60-2CA1-E036C55F018A}"/>
          </ac:graphicFrameMkLst>
        </pc:graphicFrameChg>
        <pc:cxnChg chg="mod">
          <ac:chgData name="준휘 전" userId="cb070108d7b4f6f5" providerId="LiveId" clId="{BBE7A303-43EB-4685-B0EE-CB6081EDBFB0}" dt="2025-07-26T10:09:15.664" v="2188" actId="1035"/>
          <ac:cxnSpMkLst>
            <pc:docMk/>
            <pc:sldMk cId="77780133" sldId="257"/>
            <ac:cxnSpMk id="14" creationId="{5C3426FE-3440-F458-3071-EF7ACD4B2856}"/>
          </ac:cxnSpMkLst>
        </pc:cxnChg>
        <pc:cxnChg chg="add del mod">
          <ac:chgData name="준휘 전" userId="cb070108d7b4f6f5" providerId="LiveId" clId="{BBE7A303-43EB-4685-B0EE-CB6081EDBFB0}" dt="2025-07-26T09:45:11.212" v="1679" actId="478"/>
          <ac:cxnSpMkLst>
            <pc:docMk/>
            <pc:sldMk cId="77780133" sldId="257"/>
            <ac:cxnSpMk id="69" creationId="{A5F18F5A-50D2-F415-91D6-7927F850F583}"/>
          </ac:cxnSpMkLst>
        </pc:cxnChg>
        <pc:cxnChg chg="add del mod">
          <ac:chgData name="준휘 전" userId="cb070108d7b4f6f5" providerId="LiveId" clId="{BBE7A303-43EB-4685-B0EE-CB6081EDBFB0}" dt="2025-07-26T10:07:21.166" v="2124" actId="478"/>
          <ac:cxnSpMkLst>
            <pc:docMk/>
            <pc:sldMk cId="77780133" sldId="257"/>
            <ac:cxnSpMk id="71" creationId="{4932BF25-66D0-415F-3699-F2973894E6CE}"/>
          </ac:cxnSpMkLst>
        </pc:cxnChg>
        <pc:cxnChg chg="add del mod">
          <ac:chgData name="준휘 전" userId="cb070108d7b4f6f5" providerId="LiveId" clId="{BBE7A303-43EB-4685-B0EE-CB6081EDBFB0}" dt="2025-07-26T10:07:20.319" v="2123" actId="478"/>
          <ac:cxnSpMkLst>
            <pc:docMk/>
            <pc:sldMk cId="77780133" sldId="257"/>
            <ac:cxnSpMk id="73" creationId="{6C5D758B-D2B7-1228-DDEB-24F9237673FD}"/>
          </ac:cxnSpMkLst>
        </pc:cxnChg>
        <pc:cxnChg chg="add del mod">
          <ac:chgData name="준휘 전" userId="cb070108d7b4f6f5" providerId="LiveId" clId="{BBE7A303-43EB-4685-B0EE-CB6081EDBFB0}" dt="2025-07-26T10:07:18.481" v="2122" actId="478"/>
          <ac:cxnSpMkLst>
            <pc:docMk/>
            <pc:sldMk cId="77780133" sldId="257"/>
            <ac:cxnSpMk id="79" creationId="{63BD116C-50A8-CCF2-84A3-98BBEB36C502}"/>
          </ac:cxnSpMkLst>
        </pc:cxnChg>
        <pc:cxnChg chg="add del mod">
          <ac:chgData name="준휘 전" userId="cb070108d7b4f6f5" providerId="LiveId" clId="{BBE7A303-43EB-4685-B0EE-CB6081EDBFB0}" dt="2025-07-26T10:04:50.155" v="2047" actId="478"/>
          <ac:cxnSpMkLst>
            <pc:docMk/>
            <pc:sldMk cId="77780133" sldId="257"/>
            <ac:cxnSpMk id="90" creationId="{CE338827-F6E7-D2F6-02BE-599CEA237306}"/>
          </ac:cxnSpMkLst>
        </pc:cxnChg>
        <pc:cxnChg chg="add mod">
          <ac:chgData name="준휘 전" userId="cb070108d7b4f6f5" providerId="LiveId" clId="{BBE7A303-43EB-4685-B0EE-CB6081EDBFB0}" dt="2025-07-26T10:16:06.433" v="2248" actId="1076"/>
          <ac:cxnSpMkLst>
            <pc:docMk/>
            <pc:sldMk cId="77780133" sldId="257"/>
            <ac:cxnSpMk id="95" creationId="{C7F21E63-E443-7A21-2680-8BDECB7D00B8}"/>
          </ac:cxnSpMkLst>
        </pc:cxnChg>
        <pc:cxnChg chg="add mod">
          <ac:chgData name="준휘 전" userId="cb070108d7b4f6f5" providerId="LiveId" clId="{BBE7A303-43EB-4685-B0EE-CB6081EDBFB0}" dt="2025-07-26T10:16:15.286" v="2250" actId="14100"/>
          <ac:cxnSpMkLst>
            <pc:docMk/>
            <pc:sldMk cId="77780133" sldId="257"/>
            <ac:cxnSpMk id="98" creationId="{C0E6AE87-E72C-04BD-39A9-6BEF4BB3EA4E}"/>
          </ac:cxnSpMkLst>
        </pc:cxnChg>
        <pc:cxnChg chg="add del">
          <ac:chgData name="준휘 전" userId="cb070108d7b4f6f5" providerId="LiveId" clId="{BBE7A303-43EB-4685-B0EE-CB6081EDBFB0}" dt="2025-07-26T13:01:05.656" v="2342" actId="478"/>
          <ac:cxnSpMkLst>
            <pc:docMk/>
            <pc:sldMk cId="77780133" sldId="257"/>
            <ac:cxnSpMk id="109" creationId="{76B1362D-C8AB-F8CB-291E-6BD5D6FBDAF4}"/>
          </ac:cxnSpMkLst>
        </pc:cxnChg>
        <pc:cxnChg chg="add">
          <ac:chgData name="준휘 전" userId="cb070108d7b4f6f5" providerId="LiveId" clId="{BBE7A303-43EB-4685-B0EE-CB6081EDBFB0}" dt="2025-07-26T13:01:12.626" v="2343" actId="11529"/>
          <ac:cxnSpMkLst>
            <pc:docMk/>
            <pc:sldMk cId="77780133" sldId="257"/>
            <ac:cxnSpMk id="111" creationId="{46F53A6C-C2FF-0CD5-690A-FBEA19F37F7E}"/>
          </ac:cxnSpMkLst>
        </pc:cxnChg>
        <pc:cxnChg chg="add mod">
          <ac:chgData name="준휘 전" userId="cb070108d7b4f6f5" providerId="LiveId" clId="{BBE7A303-43EB-4685-B0EE-CB6081EDBFB0}" dt="2025-07-26T13:02:05.311" v="2358" actId="14100"/>
          <ac:cxnSpMkLst>
            <pc:docMk/>
            <pc:sldMk cId="77780133" sldId="257"/>
            <ac:cxnSpMk id="113" creationId="{573766B2-4983-A9C5-5D4A-849589F30476}"/>
          </ac:cxnSpMkLst>
        </pc:cxnChg>
        <pc:cxnChg chg="del mod">
          <ac:chgData name="준휘 전" userId="cb070108d7b4f6f5" providerId="LiveId" clId="{BBE7A303-43EB-4685-B0EE-CB6081EDBFB0}" dt="2025-07-26T13:05:57.688" v="2505" actId="478"/>
          <ac:cxnSpMkLst>
            <pc:docMk/>
            <pc:sldMk cId="77780133" sldId="257"/>
            <ac:cxnSpMk id="141" creationId="{EA9FF557-158D-65BF-D727-EBA7DE21AF16}"/>
          </ac:cxnSpMkLst>
        </pc:cxnChg>
        <pc:cxnChg chg="del mod">
          <ac:chgData name="준휘 전" userId="cb070108d7b4f6f5" providerId="LiveId" clId="{BBE7A303-43EB-4685-B0EE-CB6081EDBFB0}" dt="2025-07-26T13:05:57.023" v="2504" actId="478"/>
          <ac:cxnSpMkLst>
            <pc:docMk/>
            <pc:sldMk cId="77780133" sldId="257"/>
            <ac:cxnSpMk id="142" creationId="{735956B0-3C15-2C4C-87CB-8444BB739FD0}"/>
          </ac:cxnSpMkLst>
        </pc:cxnChg>
        <pc:cxnChg chg="del mod">
          <ac:chgData name="준휘 전" userId="cb070108d7b4f6f5" providerId="LiveId" clId="{BBE7A303-43EB-4685-B0EE-CB6081EDBFB0}" dt="2025-07-26T13:04:26.867" v="2479" actId="478"/>
          <ac:cxnSpMkLst>
            <pc:docMk/>
            <pc:sldMk cId="77780133" sldId="257"/>
            <ac:cxnSpMk id="143" creationId="{48740CD8-FA4B-9BFD-2D8F-79044F02AE72}"/>
          </ac:cxnSpMkLst>
        </pc:cxnChg>
        <pc:cxnChg chg="del">
          <ac:chgData name="준휘 전" userId="cb070108d7b4f6f5" providerId="LiveId" clId="{BBE7A303-43EB-4685-B0EE-CB6081EDBFB0}" dt="2025-07-26T13:04:24.599" v="2478" actId="478"/>
          <ac:cxnSpMkLst>
            <pc:docMk/>
            <pc:sldMk cId="77780133" sldId="257"/>
            <ac:cxnSpMk id="144" creationId="{05583EE5-C29D-5A54-43F4-CA1A31DE3B8F}"/>
          </ac:cxnSpMkLst>
        </pc:cxnChg>
        <pc:cxnChg chg="add">
          <ac:chgData name="준휘 전" userId="cb070108d7b4f6f5" providerId="LiveId" clId="{BBE7A303-43EB-4685-B0EE-CB6081EDBFB0}" dt="2025-07-26T13:04:55.649" v="2501" actId="11529"/>
          <ac:cxnSpMkLst>
            <pc:docMk/>
            <pc:sldMk cId="77780133" sldId="257"/>
            <ac:cxnSpMk id="148" creationId="{625EF2AC-35C5-E92B-5E9F-7438617B394E}"/>
          </ac:cxnSpMkLst>
        </pc:cxnChg>
        <pc:cxnChg chg="add mod">
          <ac:chgData name="준휘 전" userId="cb070108d7b4f6f5" providerId="LiveId" clId="{BBE7A303-43EB-4685-B0EE-CB6081EDBFB0}" dt="2025-07-26T13:15:46.280" v="2888" actId="1076"/>
          <ac:cxnSpMkLst>
            <pc:docMk/>
            <pc:sldMk cId="77780133" sldId="257"/>
            <ac:cxnSpMk id="150" creationId="{BB76FCAD-E67D-E4EE-07AF-5D99A159DC21}"/>
          </ac:cxnSpMkLst>
        </pc:cxnChg>
        <pc:cxnChg chg="add mod">
          <ac:chgData name="준휘 전" userId="cb070108d7b4f6f5" providerId="LiveId" clId="{BBE7A303-43EB-4685-B0EE-CB6081EDBFB0}" dt="2025-07-26T13:08:50.069" v="2578" actId="14100"/>
          <ac:cxnSpMkLst>
            <pc:docMk/>
            <pc:sldMk cId="77780133" sldId="257"/>
            <ac:cxnSpMk id="154" creationId="{6CBEBD9A-E9DC-BA20-543C-F2F43318BB6B}"/>
          </ac:cxnSpMkLst>
        </pc:cxnChg>
        <pc:cxnChg chg="add mod">
          <ac:chgData name="준휘 전" userId="cb070108d7b4f6f5" providerId="LiveId" clId="{BBE7A303-43EB-4685-B0EE-CB6081EDBFB0}" dt="2025-07-26T13:09:44.367" v="2588" actId="14100"/>
          <ac:cxnSpMkLst>
            <pc:docMk/>
            <pc:sldMk cId="77780133" sldId="257"/>
            <ac:cxnSpMk id="160" creationId="{94BF3965-0370-A3CD-41F1-C68D04F16C63}"/>
          </ac:cxnSpMkLst>
        </pc:cxnChg>
        <pc:cxnChg chg="add">
          <ac:chgData name="준휘 전" userId="cb070108d7b4f6f5" providerId="LiveId" clId="{BBE7A303-43EB-4685-B0EE-CB6081EDBFB0}" dt="2025-07-26T13:11:01.919" v="2764" actId="11529"/>
          <ac:cxnSpMkLst>
            <pc:docMk/>
            <pc:sldMk cId="77780133" sldId="257"/>
            <ac:cxnSpMk id="165" creationId="{011A3B8D-5E7C-9148-7741-4E9B804CC7FD}"/>
          </ac:cxnSpMkLst>
        </pc:cxnChg>
        <pc:cxnChg chg="add">
          <ac:chgData name="준휘 전" userId="cb070108d7b4f6f5" providerId="LiveId" clId="{BBE7A303-43EB-4685-B0EE-CB6081EDBFB0}" dt="2025-07-26T13:11:23.971" v="2768" actId="11529"/>
          <ac:cxnSpMkLst>
            <pc:docMk/>
            <pc:sldMk cId="77780133" sldId="257"/>
            <ac:cxnSpMk id="168" creationId="{70FBAD8E-B52D-8105-040F-B12202C6CDD0}"/>
          </ac:cxnSpMkLst>
        </pc:cxnChg>
      </pc:sldChg>
      <pc:sldChg chg="delSp modSp add del mod">
        <pc:chgData name="준휘 전" userId="cb070108d7b4f6f5" providerId="LiveId" clId="{BBE7A303-43EB-4685-B0EE-CB6081EDBFB0}" dt="2025-07-26T13:43:54.792" v="3579" actId="47"/>
        <pc:sldMkLst>
          <pc:docMk/>
          <pc:sldMk cId="3552925235" sldId="258"/>
        </pc:sldMkLst>
        <pc:spChg chg="mod">
          <ac:chgData name="준휘 전" userId="cb070108d7b4f6f5" providerId="LiveId" clId="{BBE7A303-43EB-4685-B0EE-CB6081EDBFB0}" dt="2025-07-26T13:30:10.440" v="3127" actId="20577"/>
          <ac:spMkLst>
            <pc:docMk/>
            <pc:sldMk cId="3552925235" sldId="258"/>
            <ac:spMk id="4" creationId="{7E66A136-112B-BB43-2F2C-B2221ACB7348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5" creationId="{7B4105E0-F9BF-3936-2CBF-70D422A8460A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6" creationId="{5214A371-79F7-3FF1-8A47-B33227910612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7" creationId="{2FEFE202-27A1-D0D1-D739-D9A14890DC39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8" creationId="{4C908F23-6EB3-A591-0815-AC3EFA06D16C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9" creationId="{E32AB285-571C-35E9-9476-1B3BA6139710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10" creationId="{FF221B73-715E-4282-24EB-BC7B58661E1E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11" creationId="{9F3ED583-E4D4-074C-B2AD-F73A79E3FCC4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12" creationId="{148858A9-4111-B0B0-5555-EAF830324778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16" creationId="{417D4FA4-1465-17A3-7E63-64CAEEBF082D}"/>
          </ac:spMkLst>
        </pc:spChg>
        <pc:spChg chg="del">
          <ac:chgData name="준휘 전" userId="cb070108d7b4f6f5" providerId="LiveId" clId="{BBE7A303-43EB-4685-B0EE-CB6081EDBFB0}" dt="2025-07-26T13:29:21.217" v="3075" actId="478"/>
          <ac:spMkLst>
            <pc:docMk/>
            <pc:sldMk cId="3552925235" sldId="258"/>
            <ac:spMk id="17" creationId="{1B2CA1C7-2C51-A300-8506-8DD1BE85189D}"/>
          </ac:spMkLst>
        </pc:spChg>
        <pc:spChg chg="mod">
          <ac:chgData name="준휘 전" userId="cb070108d7b4f6f5" providerId="LiveId" clId="{BBE7A303-43EB-4685-B0EE-CB6081EDBFB0}" dt="2025-07-26T13:29:31.763" v="3077" actId="1076"/>
          <ac:spMkLst>
            <pc:docMk/>
            <pc:sldMk cId="3552925235" sldId="258"/>
            <ac:spMk id="18" creationId="{47FE650F-0FE9-ADBC-76BB-21468B1910BE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19" creationId="{3442E72E-0E63-E9AB-5172-8BD2059D15DC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20" creationId="{4F772EEF-00E4-C662-5D92-8331CD942AD4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21" creationId="{DC815219-AE0B-2230-3A4E-004CF16418D2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26" creationId="{F889ECB3-CAC7-B2C1-12AC-67AD67CC42EF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28" creationId="{335B1D0F-68EA-9DAB-37E0-C792CC5B9B57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30" creationId="{D8633D3F-CCB6-866D-8809-6C5BAC6ECC87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33" creationId="{D1202E01-415E-EC8C-08F8-B3653378EDE9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35" creationId="{6607B7D3-D875-4C42-00A7-88E1817E81AF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39" creationId="{E3328286-7C17-FC9B-9584-0FD7AA1BE877}"/>
          </ac:spMkLst>
        </pc:spChg>
        <pc:spChg chg="mod">
          <ac:chgData name="준휘 전" userId="cb070108d7b4f6f5" providerId="LiveId" clId="{BBE7A303-43EB-4685-B0EE-CB6081EDBFB0}" dt="2025-07-26T13:29:51.171" v="3102" actId="1076"/>
          <ac:spMkLst>
            <pc:docMk/>
            <pc:sldMk cId="3552925235" sldId="258"/>
            <ac:spMk id="42" creationId="{FB776791-6A7E-34BF-EF01-861DC1D094EC}"/>
          </ac:spMkLst>
        </pc:spChg>
      </pc:sldChg>
      <pc:sldChg chg="addSp delSp modSp add mod">
        <pc:chgData name="준휘 전" userId="cb070108d7b4f6f5" providerId="LiveId" clId="{BBE7A303-43EB-4685-B0EE-CB6081EDBFB0}" dt="2025-07-26T13:55:07.221" v="3892" actId="207"/>
        <pc:sldMkLst>
          <pc:docMk/>
          <pc:sldMk cId="4283437512" sldId="259"/>
        </pc:sldMkLst>
        <pc:spChg chg="add mod">
          <ac:chgData name="준휘 전" userId="cb070108d7b4f6f5" providerId="LiveId" clId="{BBE7A303-43EB-4685-B0EE-CB6081EDBFB0}" dt="2025-07-26T13:42:56.734" v="3562" actId="1076"/>
          <ac:spMkLst>
            <pc:docMk/>
            <pc:sldMk cId="4283437512" sldId="259"/>
            <ac:spMk id="2" creationId="{8CA6AFB8-7C4A-FCF1-DD44-54962B013512}"/>
          </ac:spMkLst>
        </pc:spChg>
        <pc:spChg chg="add mod">
          <ac:chgData name="준휘 전" userId="cb070108d7b4f6f5" providerId="LiveId" clId="{BBE7A303-43EB-4685-B0EE-CB6081EDBFB0}" dt="2025-07-26T13:42:56.734" v="3562" actId="1076"/>
          <ac:spMkLst>
            <pc:docMk/>
            <pc:sldMk cId="4283437512" sldId="259"/>
            <ac:spMk id="3" creationId="{58E018CF-C6CD-46BE-C5D7-E075B6AF9A3D}"/>
          </ac:spMkLst>
        </pc:spChg>
        <pc:spChg chg="mod">
          <ac:chgData name="준휘 전" userId="cb070108d7b4f6f5" providerId="LiveId" clId="{BBE7A303-43EB-4685-B0EE-CB6081EDBFB0}" dt="2025-07-26T13:33:48.350" v="3137" actId="20577"/>
          <ac:spMkLst>
            <pc:docMk/>
            <pc:sldMk cId="4283437512" sldId="259"/>
            <ac:spMk id="4" creationId="{6DEDE882-339F-142B-2F88-02BF00685E0F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5" creationId="{4CB78C1F-E05E-52E0-831A-540D199FE5F3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6" creationId="{20D0FCC7-8CB9-1E63-4A73-CFAEBB318835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7" creationId="{90E089EE-E785-2F7C-8114-93500FF333DA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8" creationId="{81CE6805-D409-CA21-062C-AEEF3694F561}"/>
          </ac:spMkLst>
        </pc:spChg>
        <pc:spChg chg="del">
          <ac:chgData name="준휘 전" userId="cb070108d7b4f6f5" providerId="LiveId" clId="{BBE7A303-43EB-4685-B0EE-CB6081EDBFB0}" dt="2025-07-26T13:33:57.532" v="3138" actId="478"/>
          <ac:spMkLst>
            <pc:docMk/>
            <pc:sldMk cId="4283437512" sldId="259"/>
            <ac:spMk id="9" creationId="{F9100491-D612-1934-26AB-2F35D6D44BBA}"/>
          </ac:spMkLst>
        </pc:spChg>
        <pc:spChg chg="del">
          <ac:chgData name="준휘 전" userId="cb070108d7b4f6f5" providerId="LiveId" clId="{BBE7A303-43EB-4685-B0EE-CB6081EDBFB0}" dt="2025-07-26T13:33:57.532" v="3138" actId="478"/>
          <ac:spMkLst>
            <pc:docMk/>
            <pc:sldMk cId="4283437512" sldId="259"/>
            <ac:spMk id="10" creationId="{451F7055-0FA6-F43E-8479-2D7384CD58E9}"/>
          </ac:spMkLst>
        </pc:spChg>
        <pc:spChg chg="del">
          <ac:chgData name="준휘 전" userId="cb070108d7b4f6f5" providerId="LiveId" clId="{BBE7A303-43EB-4685-B0EE-CB6081EDBFB0}" dt="2025-07-26T13:33:57.532" v="3138" actId="478"/>
          <ac:spMkLst>
            <pc:docMk/>
            <pc:sldMk cId="4283437512" sldId="259"/>
            <ac:spMk id="11" creationId="{DA82BF13-FD03-4707-1E38-FEBA6E0B7FAC}"/>
          </ac:spMkLst>
        </pc:spChg>
        <pc:spChg chg="mod">
          <ac:chgData name="준휘 전" userId="cb070108d7b4f6f5" providerId="LiveId" clId="{BBE7A303-43EB-4685-B0EE-CB6081EDBFB0}" dt="2025-07-26T13:42:56.734" v="3562" actId="1076"/>
          <ac:spMkLst>
            <pc:docMk/>
            <pc:sldMk cId="4283437512" sldId="259"/>
            <ac:spMk id="12" creationId="{35771B68-9399-8CB5-F228-8CC8545B2727}"/>
          </ac:spMkLst>
        </pc:spChg>
        <pc:spChg chg="add mod">
          <ac:chgData name="준휘 전" userId="cb070108d7b4f6f5" providerId="LiveId" clId="{BBE7A303-43EB-4685-B0EE-CB6081EDBFB0}" dt="2025-07-26T13:42:56.734" v="3562" actId="1076"/>
          <ac:spMkLst>
            <pc:docMk/>
            <pc:sldMk cId="4283437512" sldId="259"/>
            <ac:spMk id="13" creationId="{B605CE0A-4D0F-79FA-3319-D543C983FC2A}"/>
          </ac:spMkLst>
        </pc:spChg>
        <pc:spChg chg="add mod or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15" creationId="{FBBF3F92-3016-9C9A-288E-FF8F77FD0DCE}"/>
          </ac:spMkLst>
        </pc:spChg>
        <pc:spChg chg="del mod">
          <ac:chgData name="준휘 전" userId="cb070108d7b4f6f5" providerId="LiveId" clId="{BBE7A303-43EB-4685-B0EE-CB6081EDBFB0}" dt="2025-07-26T13:36:12.107" v="3191" actId="478"/>
          <ac:spMkLst>
            <pc:docMk/>
            <pc:sldMk cId="4283437512" sldId="259"/>
            <ac:spMk id="16" creationId="{33DDF511-24CB-463E-FC73-5A120E28A17F}"/>
          </ac:spMkLst>
        </pc:spChg>
        <pc:spChg chg="del">
          <ac:chgData name="준휘 전" userId="cb070108d7b4f6f5" providerId="LiveId" clId="{BBE7A303-43EB-4685-B0EE-CB6081EDBFB0}" dt="2025-07-26T13:36:06.741" v="3187" actId="478"/>
          <ac:spMkLst>
            <pc:docMk/>
            <pc:sldMk cId="4283437512" sldId="259"/>
            <ac:spMk id="17" creationId="{150B8B37-EBC3-344D-D71B-CBBA21075066}"/>
          </ac:spMkLst>
        </pc:spChg>
        <pc:spChg chg="del">
          <ac:chgData name="준휘 전" userId="cb070108d7b4f6f5" providerId="LiveId" clId="{BBE7A303-43EB-4685-B0EE-CB6081EDBFB0}" dt="2025-07-26T13:36:07.701" v="3188" actId="478"/>
          <ac:spMkLst>
            <pc:docMk/>
            <pc:sldMk cId="4283437512" sldId="259"/>
            <ac:spMk id="18" creationId="{61C14447-C2C8-F47C-599A-B97587570B92}"/>
          </ac:spMkLst>
        </pc:spChg>
        <pc:spChg chg="del">
          <ac:chgData name="준휘 전" userId="cb070108d7b4f6f5" providerId="LiveId" clId="{BBE7A303-43EB-4685-B0EE-CB6081EDBFB0}" dt="2025-07-26T13:34:02.233" v="3139" actId="478"/>
          <ac:spMkLst>
            <pc:docMk/>
            <pc:sldMk cId="4283437512" sldId="259"/>
            <ac:spMk id="19" creationId="{D1B41B02-999E-A059-CF2E-C72127A16ACA}"/>
          </ac:spMkLst>
        </pc:spChg>
        <pc:spChg chg="del">
          <ac:chgData name="준휘 전" userId="cb070108d7b4f6f5" providerId="LiveId" clId="{BBE7A303-43EB-4685-B0EE-CB6081EDBFB0}" dt="2025-07-26T13:34:13.632" v="3142" actId="478"/>
          <ac:spMkLst>
            <pc:docMk/>
            <pc:sldMk cId="4283437512" sldId="259"/>
            <ac:spMk id="20" creationId="{5B6FF60D-A9EE-9250-0AAB-777FCE397B5D}"/>
          </ac:spMkLst>
        </pc:spChg>
        <pc:spChg chg="del">
          <ac:chgData name="준휘 전" userId="cb070108d7b4f6f5" providerId="LiveId" clId="{BBE7A303-43EB-4685-B0EE-CB6081EDBFB0}" dt="2025-07-26T13:34:13.632" v="3142" actId="478"/>
          <ac:spMkLst>
            <pc:docMk/>
            <pc:sldMk cId="4283437512" sldId="259"/>
            <ac:spMk id="21" creationId="{DCEC4204-A9F4-6110-2299-7F28165AF0A9}"/>
          </ac:spMkLst>
        </pc:spChg>
        <pc:spChg chg="del">
          <ac:chgData name="준휘 전" userId="cb070108d7b4f6f5" providerId="LiveId" clId="{BBE7A303-43EB-4685-B0EE-CB6081EDBFB0}" dt="2025-07-26T13:34:13.632" v="3142" actId="478"/>
          <ac:spMkLst>
            <pc:docMk/>
            <pc:sldMk cId="4283437512" sldId="259"/>
            <ac:spMk id="22" creationId="{0D48AE61-8BD0-2DF5-9F07-BDD1DDE31295}"/>
          </ac:spMkLst>
        </pc:spChg>
        <pc:spChg chg="add mod ord">
          <ac:chgData name="준휘 전" userId="cb070108d7b4f6f5" providerId="LiveId" clId="{BBE7A303-43EB-4685-B0EE-CB6081EDBFB0}" dt="2025-07-26T13:42:30.058" v="3559" actId="14100"/>
          <ac:spMkLst>
            <pc:docMk/>
            <pc:sldMk cId="4283437512" sldId="259"/>
            <ac:spMk id="23" creationId="{C7C6616A-5A5F-EDC9-478A-6133C8842D46}"/>
          </ac:spMkLst>
        </pc:spChg>
        <pc:spChg chg="del mod">
          <ac:chgData name="준휘 전" userId="cb070108d7b4f6f5" providerId="LiveId" clId="{BBE7A303-43EB-4685-B0EE-CB6081EDBFB0}" dt="2025-07-26T13:37:26.452" v="3260" actId="478"/>
          <ac:spMkLst>
            <pc:docMk/>
            <pc:sldMk cId="4283437512" sldId="259"/>
            <ac:spMk id="26" creationId="{D56C8133-28A3-D708-01AC-4D51DF319885}"/>
          </ac:spMkLst>
        </pc:spChg>
        <pc:spChg chg="del mod">
          <ac:chgData name="준휘 전" userId="cb070108d7b4f6f5" providerId="LiveId" clId="{BBE7A303-43EB-4685-B0EE-CB6081EDBFB0}" dt="2025-07-26T13:40:58.002" v="3476" actId="478"/>
          <ac:spMkLst>
            <pc:docMk/>
            <pc:sldMk cId="4283437512" sldId="259"/>
            <ac:spMk id="27" creationId="{A0CC769B-CD43-03DC-EA86-1E51BD60ACF8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28" creationId="{1681C896-06CC-DD78-047E-4E36A969BBC8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29" creationId="{23E1F6E3-F1E8-3C35-2044-5FDC817E58B6}"/>
          </ac:spMkLst>
        </pc:spChg>
        <pc:spChg chg="mod">
          <ac:chgData name="준휘 전" userId="cb070108d7b4f6f5" providerId="LiveId" clId="{BBE7A303-43EB-4685-B0EE-CB6081EDBFB0}" dt="2025-07-26T13:34:18.632" v="3143" actId="1076"/>
          <ac:spMkLst>
            <pc:docMk/>
            <pc:sldMk cId="4283437512" sldId="259"/>
            <ac:spMk id="30" creationId="{EAC4C179-7655-C579-1DF4-91B7C574F542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31" creationId="{AD89C339-6F49-1C96-0AF1-A35F56A290C9}"/>
          </ac:spMkLst>
        </pc:spChg>
        <pc:spChg chg="mod">
          <ac:chgData name="준휘 전" userId="cb070108d7b4f6f5" providerId="LiveId" clId="{BBE7A303-43EB-4685-B0EE-CB6081EDBFB0}" dt="2025-07-26T13:42:56.734" v="3562" actId="1076"/>
          <ac:spMkLst>
            <pc:docMk/>
            <pc:sldMk cId="4283437512" sldId="259"/>
            <ac:spMk id="32" creationId="{7836EFFB-73F2-31E8-288F-54895F1C0D74}"/>
          </ac:spMkLst>
        </pc:spChg>
        <pc:spChg chg="del">
          <ac:chgData name="준휘 전" userId="cb070108d7b4f6f5" providerId="LiveId" clId="{BBE7A303-43EB-4685-B0EE-CB6081EDBFB0}" dt="2025-07-26T13:34:06.730" v="3141" actId="478"/>
          <ac:spMkLst>
            <pc:docMk/>
            <pc:sldMk cId="4283437512" sldId="259"/>
            <ac:spMk id="33" creationId="{8F0629F1-71B1-3B77-3F2A-991B2EF04BF9}"/>
          </ac:spMkLst>
        </pc:spChg>
        <pc:spChg chg="mod">
          <ac:chgData name="준휘 전" userId="cb070108d7b4f6f5" providerId="LiveId" clId="{BBE7A303-43EB-4685-B0EE-CB6081EDBFB0}" dt="2025-07-26T13:42:48.685" v="3561" actId="1076"/>
          <ac:spMkLst>
            <pc:docMk/>
            <pc:sldMk cId="4283437512" sldId="259"/>
            <ac:spMk id="34" creationId="{9BD06910-E2BF-41A4-425E-E7F6C9F59910}"/>
          </ac:spMkLst>
        </pc:spChg>
        <pc:spChg chg="mod">
          <ac:chgData name="준휘 전" userId="cb070108d7b4f6f5" providerId="LiveId" clId="{BBE7A303-43EB-4685-B0EE-CB6081EDBFB0}" dt="2025-07-26T13:55:07.221" v="3892" actId="207"/>
          <ac:spMkLst>
            <pc:docMk/>
            <pc:sldMk cId="4283437512" sldId="259"/>
            <ac:spMk id="35" creationId="{BB0B5204-7DF5-7EC4-4FC7-83612230E3EA}"/>
          </ac:spMkLst>
        </pc:spChg>
        <pc:spChg chg="del mod">
          <ac:chgData name="준휘 전" userId="cb070108d7b4f6f5" providerId="LiveId" clId="{BBE7A303-43EB-4685-B0EE-CB6081EDBFB0}" dt="2025-07-26T13:35:29.955" v="3181" actId="478"/>
          <ac:spMkLst>
            <pc:docMk/>
            <pc:sldMk cId="4283437512" sldId="259"/>
            <ac:spMk id="36" creationId="{4A370CB0-1DDF-B37D-B235-5E1B74354A92}"/>
          </ac:spMkLst>
        </pc:spChg>
        <pc:spChg chg="del mod">
          <ac:chgData name="준휘 전" userId="cb070108d7b4f6f5" providerId="LiveId" clId="{BBE7A303-43EB-4685-B0EE-CB6081EDBFB0}" dt="2025-07-26T13:41:01.242" v="3477" actId="478"/>
          <ac:spMkLst>
            <pc:docMk/>
            <pc:sldMk cId="4283437512" sldId="259"/>
            <ac:spMk id="37" creationId="{EF58AACE-6B4F-2A03-5D73-4C6724D7506C}"/>
          </ac:spMkLst>
        </pc:spChg>
        <pc:spChg chg="mod">
          <ac:chgData name="준휘 전" userId="cb070108d7b4f6f5" providerId="LiveId" clId="{BBE7A303-43EB-4685-B0EE-CB6081EDBFB0}" dt="2025-07-26T13:35:28.934" v="3180" actId="20577"/>
          <ac:spMkLst>
            <pc:docMk/>
            <pc:sldMk cId="4283437512" sldId="259"/>
            <ac:spMk id="38" creationId="{205990E1-EDCA-02BC-B6AD-BB651EF983F3}"/>
          </ac:spMkLst>
        </pc:spChg>
        <pc:spChg chg="del">
          <ac:chgData name="준휘 전" userId="cb070108d7b4f6f5" providerId="LiveId" clId="{BBE7A303-43EB-4685-B0EE-CB6081EDBFB0}" dt="2025-07-26T13:41:02.386" v="3478" actId="478"/>
          <ac:spMkLst>
            <pc:docMk/>
            <pc:sldMk cId="4283437512" sldId="259"/>
            <ac:spMk id="39" creationId="{21525583-F66C-2CBF-6E3D-C553977030E2}"/>
          </ac:spMkLst>
        </pc:spChg>
        <pc:spChg chg="del">
          <ac:chgData name="준휘 전" userId="cb070108d7b4f6f5" providerId="LiveId" clId="{BBE7A303-43EB-4685-B0EE-CB6081EDBFB0}" dt="2025-07-26T13:41:03.701" v="3479" actId="478"/>
          <ac:spMkLst>
            <pc:docMk/>
            <pc:sldMk cId="4283437512" sldId="259"/>
            <ac:spMk id="40" creationId="{73F52784-C13E-607D-7006-BAEEA5331993}"/>
          </ac:spMkLst>
        </pc:spChg>
        <pc:spChg chg="mod">
          <ac:chgData name="준휘 전" userId="cb070108d7b4f6f5" providerId="LiveId" clId="{BBE7A303-43EB-4685-B0EE-CB6081EDBFB0}" dt="2025-07-26T13:34:26.784" v="3144" actId="1076"/>
          <ac:spMkLst>
            <pc:docMk/>
            <pc:sldMk cId="4283437512" sldId="259"/>
            <ac:spMk id="41" creationId="{E127B18F-A0F4-DD51-C6EF-8EFE195E2A76}"/>
          </ac:spMkLst>
        </pc:spChg>
        <pc:spChg chg="mod">
          <ac:chgData name="준휘 전" userId="cb070108d7b4f6f5" providerId="LiveId" clId="{BBE7A303-43EB-4685-B0EE-CB6081EDBFB0}" dt="2025-07-26T13:42:56.734" v="3562" actId="1076"/>
          <ac:spMkLst>
            <pc:docMk/>
            <pc:sldMk cId="4283437512" sldId="259"/>
            <ac:spMk id="42" creationId="{CC99C141-2173-A72B-C478-016C8A802872}"/>
          </ac:spMkLst>
        </pc:spChg>
        <pc:cxnChg chg="del">
          <ac:chgData name="준휘 전" userId="cb070108d7b4f6f5" providerId="LiveId" clId="{BBE7A303-43EB-4685-B0EE-CB6081EDBFB0}" dt="2025-07-26T13:36:08.198" v="3189" actId="478"/>
          <ac:cxnSpMkLst>
            <pc:docMk/>
            <pc:sldMk cId="4283437512" sldId="259"/>
            <ac:cxnSpMk id="14" creationId="{2497864A-4749-EFF5-6F99-69E778D73B92}"/>
          </ac:cxnSpMkLst>
        </pc:cxnChg>
      </pc:sldChg>
      <pc:sldChg chg="addSp delSp modSp add mod ord">
        <pc:chgData name="준휘 전" userId="cb070108d7b4f6f5" providerId="LiveId" clId="{BBE7A303-43EB-4685-B0EE-CB6081EDBFB0}" dt="2025-07-27T16:05:24.724" v="8750" actId="1076"/>
        <pc:sldMkLst>
          <pc:docMk/>
          <pc:sldMk cId="1816645212" sldId="260"/>
        </pc:sldMkLst>
        <pc:spChg chg="del mod">
          <ac:chgData name="준휘 전" userId="cb070108d7b4f6f5" providerId="LiveId" clId="{BBE7A303-43EB-4685-B0EE-CB6081EDBFB0}" dt="2025-07-26T13:53:17.210" v="3832"/>
          <ac:spMkLst>
            <pc:docMk/>
            <pc:sldMk cId="1816645212" sldId="260"/>
            <ac:spMk id="2" creationId="{26ABEC71-9796-239C-4610-95BA2131E59C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3" creationId="{EF03C7B0-3DD0-955B-D841-DF890F83D75B}"/>
          </ac:spMkLst>
        </pc:spChg>
        <pc:spChg chg="mod">
          <ac:chgData name="준휘 전" userId="cb070108d7b4f6f5" providerId="LiveId" clId="{BBE7A303-43EB-4685-B0EE-CB6081EDBFB0}" dt="2025-07-26T14:16:17.748" v="4323" actId="1076"/>
          <ac:spMkLst>
            <pc:docMk/>
            <pc:sldMk cId="1816645212" sldId="260"/>
            <ac:spMk id="4" creationId="{9015EC31-961B-12A1-681D-5BD9DBA86FC1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5" creationId="{40A69A6A-C661-2AFD-E480-677CD308F0F8}"/>
          </ac:spMkLst>
        </pc:spChg>
        <pc:spChg chg="mod">
          <ac:chgData name="준휘 전" userId="cb070108d7b4f6f5" providerId="LiveId" clId="{BBE7A303-43EB-4685-B0EE-CB6081EDBFB0}" dt="2025-07-26T13:56:40.492" v="3929" actId="207"/>
          <ac:spMkLst>
            <pc:docMk/>
            <pc:sldMk cId="1816645212" sldId="260"/>
            <ac:spMk id="6" creationId="{419C0F22-8B32-1EDC-B481-764258D3892A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7" creationId="{3ADD4EDE-AF2C-B1FA-2102-CDE4C98E4F2B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8" creationId="{521DBB56-B5AF-F331-C5B8-60E95D1434B8}"/>
          </ac:spMkLst>
        </pc:spChg>
        <pc:spChg chg="add del mod ord">
          <ac:chgData name="준휘 전" userId="cb070108d7b4f6f5" providerId="LiveId" clId="{BBE7A303-43EB-4685-B0EE-CB6081EDBFB0}" dt="2025-07-26T13:53:17.210" v="3832"/>
          <ac:spMkLst>
            <pc:docMk/>
            <pc:sldMk cId="1816645212" sldId="260"/>
            <ac:spMk id="9" creationId="{FDE9F35B-CCE9-E78B-4CA2-1BB4A329ED53}"/>
          </ac:spMkLst>
        </pc:spChg>
        <pc:spChg chg="mod">
          <ac:chgData name="준휘 전" userId="cb070108d7b4f6f5" providerId="LiveId" clId="{BBE7A303-43EB-4685-B0EE-CB6081EDBFB0}" dt="2025-07-26T13:56:36.050" v="3904" actId="207"/>
          <ac:spMkLst>
            <pc:docMk/>
            <pc:sldMk cId="1816645212" sldId="260"/>
            <ac:spMk id="10" creationId="{FE28F6F4-73BB-9773-68D4-C37AD5055DD2}"/>
          </ac:spMkLst>
        </pc:spChg>
        <pc:spChg chg="mod">
          <ac:chgData name="준휘 전" userId="cb070108d7b4f6f5" providerId="LiveId" clId="{BBE7A303-43EB-4685-B0EE-CB6081EDBFB0}" dt="2025-07-26T14:14:26.463" v="4310" actId="1076"/>
          <ac:spMkLst>
            <pc:docMk/>
            <pc:sldMk cId="1816645212" sldId="260"/>
            <ac:spMk id="11" creationId="{E9E8F6C8-5B6B-63D1-E17F-B185F3DCD0BC}"/>
          </ac:spMkLst>
        </pc:spChg>
        <pc:spChg chg="add mod">
          <ac:chgData name="준휘 전" userId="cb070108d7b4f6f5" providerId="LiveId" clId="{BBE7A303-43EB-4685-B0EE-CB6081EDBFB0}" dt="2025-07-26T13:54:43.176" v="3890" actId="1076"/>
          <ac:spMkLst>
            <pc:docMk/>
            <pc:sldMk cId="1816645212" sldId="260"/>
            <ac:spMk id="12" creationId="{63D55F45-FA83-85AF-04DB-B84B283D1E73}"/>
          </ac:spMkLst>
        </pc:spChg>
        <pc:spChg chg="add mod or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27" creationId="{63CD2871-CDC8-25BA-6834-A5B2513DDC52}"/>
          </ac:spMkLst>
        </pc:spChg>
        <pc:spChg chg="add mod">
          <ac:chgData name="준휘 전" userId="cb070108d7b4f6f5" providerId="LiveId" clId="{BBE7A303-43EB-4685-B0EE-CB6081EDBFB0}" dt="2025-07-26T14:13:45.943" v="4300" actId="1076"/>
          <ac:spMkLst>
            <pc:docMk/>
            <pc:sldMk cId="1816645212" sldId="260"/>
            <ac:spMk id="28" creationId="{BA97D490-6B46-465C-C89F-F5402E3BEAF1}"/>
          </ac:spMkLst>
        </pc:spChg>
        <pc:spChg chg="mod">
          <ac:chgData name="준휘 전" userId="cb070108d7b4f6f5" providerId="LiveId" clId="{BBE7A303-43EB-4685-B0EE-CB6081EDBFB0}" dt="2025-07-26T14:14:13.957" v="4307" actId="1076"/>
          <ac:spMkLst>
            <pc:docMk/>
            <pc:sldMk cId="1816645212" sldId="260"/>
            <ac:spMk id="33" creationId="{A857956F-EEE7-2C9C-3A3C-DDCD92BF22BC}"/>
          </ac:spMkLst>
        </pc:spChg>
        <pc:spChg chg="del mod">
          <ac:chgData name="준휘 전" userId="cb070108d7b4f6f5" providerId="LiveId" clId="{BBE7A303-43EB-4685-B0EE-CB6081EDBFB0}" dt="2025-07-26T14:06:34.859" v="4085" actId="478"/>
          <ac:spMkLst>
            <pc:docMk/>
            <pc:sldMk cId="1816645212" sldId="260"/>
            <ac:spMk id="34" creationId="{6748879E-9C4C-77B5-6FF3-3C2D2A859C3D}"/>
          </ac:spMkLst>
        </pc:spChg>
        <pc:spChg chg="mod">
          <ac:chgData name="준휘 전" userId="cb070108d7b4f6f5" providerId="LiveId" clId="{BBE7A303-43EB-4685-B0EE-CB6081EDBFB0}" dt="2025-07-27T06:14:54.222" v="4988" actId="20577"/>
          <ac:spMkLst>
            <pc:docMk/>
            <pc:sldMk cId="1816645212" sldId="260"/>
            <ac:spMk id="35" creationId="{3ED7EFF4-F1FD-0AA1-CC6F-D27A7ACF617B}"/>
          </ac:spMkLst>
        </pc:spChg>
        <pc:spChg chg="mod">
          <ac:chgData name="준휘 전" userId="cb070108d7b4f6f5" providerId="LiveId" clId="{BBE7A303-43EB-4685-B0EE-CB6081EDBFB0}" dt="2025-07-26T13:57:21.128" v="4015" actId="1035"/>
          <ac:spMkLst>
            <pc:docMk/>
            <pc:sldMk cId="1816645212" sldId="260"/>
            <ac:spMk id="38" creationId="{7EBC6935-B9B3-81A3-448C-486AE11EE21E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39" creationId="{51B395F5-E0E8-DF2D-BA74-318266884699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67" creationId="{11CFC3BC-D315-A51A-A045-1A0222F64C3C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74" creationId="{95615846-607F-4BE2-D6A3-A2880A1EA2C0}"/>
          </ac:spMkLst>
        </pc:spChg>
        <pc:spChg chg="mod">
          <ac:chgData name="준휘 전" userId="cb070108d7b4f6f5" providerId="LiveId" clId="{BBE7A303-43EB-4685-B0EE-CB6081EDBFB0}" dt="2025-07-26T14:16:29.875" v="4325" actId="1076"/>
          <ac:spMkLst>
            <pc:docMk/>
            <pc:sldMk cId="1816645212" sldId="260"/>
            <ac:spMk id="75" creationId="{1E9FEBB1-DEEE-1297-6F5A-A14BCF6D7410}"/>
          </ac:spMkLst>
        </pc:spChg>
        <pc:spChg chg="del">
          <ac:chgData name="준휘 전" userId="cb070108d7b4f6f5" providerId="LiveId" clId="{BBE7A303-43EB-4685-B0EE-CB6081EDBFB0}" dt="2025-07-26T13:51:21.785" v="3610" actId="478"/>
          <ac:spMkLst>
            <pc:docMk/>
            <pc:sldMk cId="1816645212" sldId="260"/>
            <ac:spMk id="83" creationId="{1B34B25B-FB9F-F76F-31AF-E362C6406D11}"/>
          </ac:spMkLst>
        </pc:spChg>
        <pc:spChg chg="mod">
          <ac:chgData name="준휘 전" userId="cb070108d7b4f6f5" providerId="LiveId" clId="{BBE7A303-43EB-4685-B0EE-CB6081EDBFB0}" dt="2025-07-26T14:16:35.974" v="4326" actId="1076"/>
          <ac:spMkLst>
            <pc:docMk/>
            <pc:sldMk cId="1816645212" sldId="260"/>
            <ac:spMk id="86" creationId="{340ABC62-1AB9-7A22-3556-B9D08E767E1C}"/>
          </ac:spMkLst>
        </pc:spChg>
        <pc:spChg chg="del mod">
          <ac:chgData name="준휘 전" userId="cb070108d7b4f6f5" providerId="LiveId" clId="{BBE7A303-43EB-4685-B0EE-CB6081EDBFB0}" dt="2025-07-26T14:16:14.524" v="4321" actId="478"/>
          <ac:spMkLst>
            <pc:docMk/>
            <pc:sldMk cId="1816645212" sldId="260"/>
            <ac:spMk id="87" creationId="{402F37CC-D8CB-9982-9D30-19EEC95DEF26}"/>
          </ac:spMkLst>
        </pc:spChg>
        <pc:spChg chg="del mod">
          <ac:chgData name="준휘 전" userId="cb070108d7b4f6f5" providerId="LiveId" clId="{BBE7A303-43EB-4685-B0EE-CB6081EDBFB0}" dt="2025-07-26T14:16:14.524" v="4321" actId="478"/>
          <ac:spMkLst>
            <pc:docMk/>
            <pc:sldMk cId="1816645212" sldId="260"/>
            <ac:spMk id="117" creationId="{68CF458E-D295-F997-32FA-CF0F9A0E4CBA}"/>
          </ac:spMkLst>
        </pc:spChg>
        <pc:spChg chg="del mod">
          <ac:chgData name="준휘 전" userId="cb070108d7b4f6f5" providerId="LiveId" clId="{BBE7A303-43EB-4685-B0EE-CB6081EDBFB0}" dt="2025-07-26T14:16:14.524" v="4321" actId="478"/>
          <ac:spMkLst>
            <pc:docMk/>
            <pc:sldMk cId="1816645212" sldId="260"/>
            <ac:spMk id="118" creationId="{38197257-3CF6-918A-6FB5-79B89FCEB765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19" creationId="{495E6BBC-B1C2-B293-347D-3B5A2DA0F238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26" creationId="{5DE62B40-1D81-226B-6AC9-69F550B42E13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27" creationId="{24E38F43-AE6C-A4E9-F507-F217D3EE1F77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28" creationId="{FF711A22-0B7C-1B45-FB77-42FAA4E54FAB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31" creationId="{22898D29-A4B3-87B5-D0FC-370C5C6418C6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34" creationId="{24973904-3643-BE3D-B239-FFCBB2B6B5DE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35" creationId="{EFD16EA2-4385-D8BA-2180-B78815B85E64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38" creationId="{2D34B458-C0EC-E73C-D2D8-D2CBB80D886A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51" creationId="{31A443B8-7303-951C-ECEC-8537A1C54F25}"/>
          </ac:spMkLst>
        </pc:spChg>
        <pc:spChg chg="del">
          <ac:chgData name="준휘 전" userId="cb070108d7b4f6f5" providerId="LiveId" clId="{BBE7A303-43EB-4685-B0EE-CB6081EDBFB0}" dt="2025-07-26T13:51:19.676" v="3609" actId="478"/>
          <ac:spMkLst>
            <pc:docMk/>
            <pc:sldMk cId="1816645212" sldId="260"/>
            <ac:spMk id="166" creationId="{46C01A00-950B-02FB-613F-617C835618E0}"/>
          </ac:spMkLst>
        </pc:spChg>
        <pc:spChg chg="del">
          <ac:chgData name="준휘 전" userId="cb070108d7b4f6f5" providerId="LiveId" clId="{BBE7A303-43EB-4685-B0EE-CB6081EDBFB0}" dt="2025-07-26T13:51:16.996" v="3608" actId="478"/>
          <ac:spMkLst>
            <pc:docMk/>
            <pc:sldMk cId="1816645212" sldId="260"/>
            <ac:spMk id="169" creationId="{EB570BAF-4787-DD8F-DA3A-8EDA861A6C85}"/>
          </ac:spMkLst>
        </pc:spChg>
        <pc:spChg chg="del">
          <ac:chgData name="준휘 전" userId="cb070108d7b4f6f5" providerId="LiveId" clId="{BBE7A303-43EB-4685-B0EE-CB6081EDBFB0}" dt="2025-07-26T14:16:20.267" v="4324" actId="478"/>
          <ac:spMkLst>
            <pc:docMk/>
            <pc:sldMk cId="1816645212" sldId="260"/>
            <ac:spMk id="172" creationId="{4533F441-3043-2301-0B4B-529762ECC7A5}"/>
          </ac:spMkLst>
        </pc:spChg>
        <pc:spChg chg="del">
          <ac:chgData name="준휘 전" userId="cb070108d7b4f6f5" providerId="LiveId" clId="{BBE7A303-43EB-4685-B0EE-CB6081EDBFB0}" dt="2025-07-26T14:16:20.267" v="4324" actId="478"/>
          <ac:spMkLst>
            <pc:docMk/>
            <pc:sldMk cId="1816645212" sldId="260"/>
            <ac:spMk id="174" creationId="{51C7B317-6F6D-9B88-A5C4-521B5CEA6FBE}"/>
          </ac:spMkLst>
        </pc:spChg>
        <pc:spChg chg="del">
          <ac:chgData name="준휘 전" userId="cb070108d7b4f6f5" providerId="LiveId" clId="{BBE7A303-43EB-4685-B0EE-CB6081EDBFB0}" dt="2025-07-26T14:16:20.267" v="4324" actId="478"/>
          <ac:spMkLst>
            <pc:docMk/>
            <pc:sldMk cId="1816645212" sldId="260"/>
            <ac:spMk id="176" creationId="{88994443-ABE8-BAF5-5455-93B73BE30C36}"/>
          </ac:spMkLst>
        </pc:spChg>
        <pc:spChg chg="del">
          <ac:chgData name="준휘 전" userId="cb070108d7b4f6f5" providerId="LiveId" clId="{BBE7A303-43EB-4685-B0EE-CB6081EDBFB0}" dt="2025-07-26T14:16:20.267" v="4324" actId="478"/>
          <ac:spMkLst>
            <pc:docMk/>
            <pc:sldMk cId="1816645212" sldId="260"/>
            <ac:spMk id="177" creationId="{04BD7D0E-3B46-57A2-C293-74863B3E1887}"/>
          </ac:spMkLst>
        </pc:spChg>
        <pc:spChg chg="del">
          <ac:chgData name="준휘 전" userId="cb070108d7b4f6f5" providerId="LiveId" clId="{BBE7A303-43EB-4685-B0EE-CB6081EDBFB0}" dt="2025-07-26T14:16:20.267" v="4324" actId="478"/>
          <ac:spMkLst>
            <pc:docMk/>
            <pc:sldMk cId="1816645212" sldId="260"/>
            <ac:spMk id="178" creationId="{26095DBF-8590-9F7D-4314-B68DCDE3B588}"/>
          </ac:spMkLst>
        </pc:spChg>
        <pc:picChg chg="add mod">
          <ac:chgData name="준휘 전" userId="cb070108d7b4f6f5" providerId="LiveId" clId="{BBE7A303-43EB-4685-B0EE-CB6081EDBFB0}" dt="2025-07-27T16:05:24.724" v="8750" actId="1076"/>
          <ac:picMkLst>
            <pc:docMk/>
            <pc:sldMk cId="1816645212" sldId="260"/>
            <ac:picMk id="45" creationId="{0AE1F940-40D6-60D5-1CE5-7D72F217D988}"/>
          </ac:picMkLst>
        </pc:picChg>
        <pc:cxnChg chg="add del mod">
          <ac:chgData name="준휘 전" userId="cb070108d7b4f6f5" providerId="LiveId" clId="{BBE7A303-43EB-4685-B0EE-CB6081EDBFB0}" dt="2025-07-26T14:13:42.310" v="4299" actId="478"/>
          <ac:cxnSpMkLst>
            <pc:docMk/>
            <pc:sldMk cId="1816645212" sldId="260"/>
            <ac:cxnSpMk id="30" creationId="{0A6D165D-5879-38FE-D828-FA93FDFB6F37}"/>
          </ac:cxnSpMkLst>
        </pc:cxnChg>
        <pc:cxnChg chg="add mod">
          <ac:chgData name="준휘 전" userId="cb070108d7b4f6f5" providerId="LiveId" clId="{BBE7A303-43EB-4685-B0EE-CB6081EDBFB0}" dt="2025-07-26T14:14:43.023" v="4314" actId="14100"/>
          <ac:cxnSpMkLst>
            <pc:docMk/>
            <pc:sldMk cId="1816645212" sldId="260"/>
            <ac:cxnSpMk id="32" creationId="{5BC9B138-D34E-6E67-37C9-E3AAA09C52D7}"/>
          </ac:cxnSpMkLst>
        </pc:cxnChg>
        <pc:cxnChg chg="add">
          <ac:chgData name="준휘 전" userId="cb070108d7b4f6f5" providerId="LiveId" clId="{BBE7A303-43EB-4685-B0EE-CB6081EDBFB0}" dt="2025-07-26T14:15:30.172" v="4317" actId="11529"/>
          <ac:cxnSpMkLst>
            <pc:docMk/>
            <pc:sldMk cId="1816645212" sldId="260"/>
            <ac:cxnSpMk id="41" creationId="{3DD307D9-C91F-AB28-BA91-06608687C2C9}"/>
          </ac:cxnSpMkLst>
        </pc:cxnChg>
        <pc:cxnChg chg="add">
          <ac:chgData name="준휘 전" userId="cb070108d7b4f6f5" providerId="LiveId" clId="{BBE7A303-43EB-4685-B0EE-CB6081EDBFB0}" dt="2025-07-26T14:15:39.174" v="4318" actId="11529"/>
          <ac:cxnSpMkLst>
            <pc:docMk/>
            <pc:sldMk cId="1816645212" sldId="260"/>
            <ac:cxnSpMk id="43" creationId="{524DE6FB-1DEA-B9AB-183C-2D0F5208C27A}"/>
          </ac:cxnSpMkLst>
        </pc:cxnChg>
        <pc:cxnChg chg="mod">
          <ac:chgData name="준휘 전" userId="cb070108d7b4f6f5" providerId="LiveId" clId="{BBE7A303-43EB-4685-B0EE-CB6081EDBFB0}" dt="2025-07-26T13:58:09.140" v="4041" actId="1036"/>
          <ac:cxnSpMkLst>
            <pc:docMk/>
            <pc:sldMk cId="1816645212" sldId="260"/>
            <ac:cxnSpMk id="95" creationId="{C7C0BA1A-57DB-C2F3-C764-48624347758C}"/>
          </ac:cxnSpMkLst>
        </pc:cxnChg>
        <pc:cxnChg chg="mod">
          <ac:chgData name="준휘 전" userId="cb070108d7b4f6f5" providerId="LiveId" clId="{BBE7A303-43EB-4685-B0EE-CB6081EDBFB0}" dt="2025-07-26T13:58:30.547" v="4044" actId="14100"/>
          <ac:cxnSpMkLst>
            <pc:docMk/>
            <pc:sldMk cId="1816645212" sldId="260"/>
            <ac:cxnSpMk id="98" creationId="{ABD2BC11-8020-BE2D-42A4-66A9F10A0BB4}"/>
          </ac:cxnSpMkLst>
        </pc:cxnChg>
        <pc:cxnChg chg="del mod">
          <ac:chgData name="준휘 전" userId="cb070108d7b4f6f5" providerId="LiveId" clId="{BBE7A303-43EB-4685-B0EE-CB6081EDBFB0}" dt="2025-07-26T13:51:23.784" v="3612" actId="478"/>
          <ac:cxnSpMkLst>
            <pc:docMk/>
            <pc:sldMk cId="1816645212" sldId="260"/>
            <ac:cxnSpMk id="111" creationId="{46E438ED-67E7-801E-3B4A-C4765C93F40D}"/>
          </ac:cxnSpMkLst>
        </pc:cxnChg>
        <pc:cxnChg chg="del">
          <ac:chgData name="준휘 전" userId="cb070108d7b4f6f5" providerId="LiveId" clId="{BBE7A303-43EB-4685-B0EE-CB6081EDBFB0}" dt="2025-07-26T13:51:22.875" v="3611" actId="478"/>
          <ac:cxnSpMkLst>
            <pc:docMk/>
            <pc:sldMk cId="1816645212" sldId="260"/>
            <ac:cxnSpMk id="113" creationId="{324D58F1-624A-81A2-FFA9-13177FBC57C9}"/>
          </ac:cxnSpMkLst>
        </pc:cxnChg>
        <pc:cxnChg chg="del mod">
          <ac:chgData name="준휘 전" userId="cb070108d7b4f6f5" providerId="LiveId" clId="{BBE7A303-43EB-4685-B0EE-CB6081EDBFB0}" dt="2025-07-26T13:58:41.812" v="4056" actId="478"/>
          <ac:cxnSpMkLst>
            <pc:docMk/>
            <pc:sldMk cId="1816645212" sldId="260"/>
            <ac:cxnSpMk id="148" creationId="{0965B151-C490-E2D6-15B3-B93E480F4ABD}"/>
          </ac:cxnSpMkLst>
        </pc:cxnChg>
      </pc:sldChg>
      <pc:sldChg chg="addSp delSp modSp add mod">
        <pc:chgData name="준휘 전" userId="cb070108d7b4f6f5" providerId="LiveId" clId="{BBE7A303-43EB-4685-B0EE-CB6081EDBFB0}" dt="2025-07-27T06:28:26.701" v="5042" actId="1076"/>
        <pc:sldMkLst>
          <pc:docMk/>
          <pc:sldMk cId="2687383235" sldId="261"/>
        </pc:sldMkLst>
        <pc:spChg chg="del">
          <ac:chgData name="준휘 전" userId="cb070108d7b4f6f5" providerId="LiveId" clId="{BBE7A303-43EB-4685-B0EE-CB6081EDBFB0}" dt="2025-07-27T00:18:11.037" v="4388" actId="478"/>
          <ac:spMkLst>
            <pc:docMk/>
            <pc:sldMk cId="2687383235" sldId="261"/>
            <ac:spMk id="2" creationId="{F4C39C7E-86FF-417A-AC93-CA757ECDEA75}"/>
          </ac:spMkLst>
        </pc:spChg>
        <pc:spChg chg="del">
          <ac:chgData name="준휘 전" userId="cb070108d7b4f6f5" providerId="LiveId" clId="{BBE7A303-43EB-4685-B0EE-CB6081EDBFB0}" dt="2025-07-27T00:18:11.037" v="4388" actId="478"/>
          <ac:spMkLst>
            <pc:docMk/>
            <pc:sldMk cId="2687383235" sldId="261"/>
            <ac:spMk id="3" creationId="{FCC6674F-D769-F6EB-E128-E373C3DD0074}"/>
          </ac:spMkLst>
        </pc:spChg>
        <pc:spChg chg="mod">
          <ac:chgData name="준휘 전" userId="cb070108d7b4f6f5" providerId="LiveId" clId="{BBE7A303-43EB-4685-B0EE-CB6081EDBFB0}" dt="2025-07-27T06:17:53.879" v="5029" actId="1076"/>
          <ac:spMkLst>
            <pc:docMk/>
            <pc:sldMk cId="2687383235" sldId="261"/>
            <ac:spMk id="4" creationId="{F7DA19B8-8F66-82DC-D818-08FA5C7015AA}"/>
          </ac:spMkLst>
        </pc:spChg>
        <pc:spChg chg="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5" creationId="{182C9B2E-4190-2C71-EC67-90F063599598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6" creationId="{0939682F-6AC4-FC16-4ACF-E16B0A280D6C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7" creationId="{3B7E658E-9541-E12D-1337-9469886ADF3E}"/>
          </ac:spMkLst>
        </pc:spChg>
        <pc:spChg chg="add del mod">
          <ac:chgData name="준휘 전" userId="cb070108d7b4f6f5" providerId="LiveId" clId="{BBE7A303-43EB-4685-B0EE-CB6081EDBFB0}" dt="2025-07-27T00:17:20.971" v="4387"/>
          <ac:spMkLst>
            <pc:docMk/>
            <pc:sldMk cId="2687383235" sldId="261"/>
            <ac:spMk id="9" creationId="{E1559818-62DD-5276-24DD-A5475EC72FFD}"/>
          </ac:spMkLst>
        </pc:spChg>
        <pc:spChg chg="add mod or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10" creationId="{DF9A0B92-A3AD-51B0-156F-60B72CEAD43C}"/>
          </ac:spMkLst>
        </pc:spChg>
        <pc:spChg chg="del">
          <ac:chgData name="준휘 전" userId="cb070108d7b4f6f5" providerId="LiveId" clId="{BBE7A303-43EB-4685-B0EE-CB6081EDBFB0}" dt="2025-07-27T00:18:11.037" v="4388" actId="478"/>
          <ac:spMkLst>
            <pc:docMk/>
            <pc:sldMk cId="2687383235" sldId="261"/>
            <ac:spMk id="12" creationId="{401D3ACE-AA2C-2411-3537-69DD82D1BEF2}"/>
          </ac:spMkLst>
        </pc:spChg>
        <pc:spChg chg="del">
          <ac:chgData name="준휘 전" userId="cb070108d7b4f6f5" providerId="LiveId" clId="{BBE7A303-43EB-4685-B0EE-CB6081EDBFB0}" dt="2025-07-27T00:18:11.037" v="4388" actId="478"/>
          <ac:spMkLst>
            <pc:docMk/>
            <pc:sldMk cId="2687383235" sldId="261"/>
            <ac:spMk id="13" creationId="{0772C285-5F1E-C4F8-DB7A-7697400A07A4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15" creationId="{7DE0574D-BAFE-FAB8-AEEE-03857051B033}"/>
          </ac:spMkLst>
        </pc:spChg>
        <pc:spChg chg="add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18" creationId="{A7D20AD1-8BE6-6149-40BC-B684512AAAAB}"/>
          </ac:spMkLst>
        </pc:spChg>
        <pc:spChg chg="mod topLvl">
          <ac:chgData name="준휘 전" userId="cb070108d7b4f6f5" providerId="LiveId" clId="{BBE7A303-43EB-4685-B0EE-CB6081EDBFB0}" dt="2025-07-27T06:16:11.129" v="5013" actId="1038"/>
          <ac:spMkLst>
            <pc:docMk/>
            <pc:sldMk cId="2687383235" sldId="261"/>
            <ac:spMk id="22" creationId="{9E338D21-E10B-211C-61C3-617FFA0AE31C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23" creationId="{EB95E5B0-40A2-ACE7-46D7-C3C29001EA62}"/>
          </ac:spMkLst>
        </pc:spChg>
        <pc:spChg chg="mod topLvl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24" creationId="{60F8FDF7-44D4-60D3-5ACD-8C36F85B63AA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28" creationId="{CCF317D0-A3BF-36BB-103A-4AAA7998D8ED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29" creationId="{1995FB7C-28FB-6D9A-8FAC-8603CC7A7A41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30" creationId="{EA384572-B0C3-6ABA-C218-A46B9471A5D6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31" creationId="{836C7017-F041-FC4F-1815-5C582E8AEC34}"/>
          </ac:spMkLst>
        </pc:spChg>
        <pc:spChg chg="del">
          <ac:chgData name="준휘 전" userId="cb070108d7b4f6f5" providerId="LiveId" clId="{BBE7A303-43EB-4685-B0EE-CB6081EDBFB0}" dt="2025-07-27T00:18:11.037" v="4388" actId="478"/>
          <ac:spMkLst>
            <pc:docMk/>
            <pc:sldMk cId="2687383235" sldId="261"/>
            <ac:spMk id="32" creationId="{35A917BF-88C6-D86C-FC07-FCE6AFCC991E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34" creationId="{D83A06C3-5D8A-0BEB-2C67-852F901BF52E}"/>
          </ac:spMkLst>
        </pc:spChg>
        <pc:spChg chg="del">
          <ac:chgData name="준휘 전" userId="cb070108d7b4f6f5" providerId="LiveId" clId="{BBE7A303-43EB-4685-B0EE-CB6081EDBFB0}" dt="2025-07-27T00:45:23.897" v="4629" actId="478"/>
          <ac:spMkLst>
            <pc:docMk/>
            <pc:sldMk cId="2687383235" sldId="261"/>
            <ac:spMk id="35" creationId="{20B0AECC-7012-4E27-0570-3568780DDE1C}"/>
          </ac:spMkLst>
        </pc:spChg>
        <pc:spChg chg="add mod">
          <ac:chgData name="준휘 전" userId="cb070108d7b4f6f5" providerId="LiveId" clId="{BBE7A303-43EB-4685-B0EE-CB6081EDBFB0}" dt="2025-07-27T06:16:11.129" v="5013" actId="1038"/>
          <ac:spMkLst>
            <pc:docMk/>
            <pc:sldMk cId="2687383235" sldId="261"/>
            <ac:spMk id="36" creationId="{92C4350A-D2EE-AEEC-7CD4-83253ACCA0E1}"/>
          </ac:spMkLst>
        </pc:spChg>
        <pc:spChg chg="add mod">
          <ac:chgData name="준휘 전" userId="cb070108d7b4f6f5" providerId="LiveId" clId="{BBE7A303-43EB-4685-B0EE-CB6081EDBFB0}" dt="2025-07-27T06:10:46.513" v="4980" actId="1076"/>
          <ac:spMkLst>
            <pc:docMk/>
            <pc:sldMk cId="2687383235" sldId="261"/>
            <ac:spMk id="37" creationId="{0F1DA93D-13F1-DA31-FB8C-3E748F59175B}"/>
          </ac:spMkLst>
        </pc:spChg>
        <pc:spChg chg="mod topLvl">
          <ac:chgData name="준휘 전" userId="cb070108d7b4f6f5" providerId="LiveId" clId="{BBE7A303-43EB-4685-B0EE-CB6081EDBFB0}" dt="2025-07-27T00:47:35.780" v="4673" actId="14100"/>
          <ac:spMkLst>
            <pc:docMk/>
            <pc:sldMk cId="2687383235" sldId="261"/>
            <ac:spMk id="38" creationId="{E45B31BB-AFC2-1F82-0503-C67ED68C843E}"/>
          </ac:spMkLst>
        </pc:spChg>
        <pc:spChg chg="add mod ord">
          <ac:chgData name="준휘 전" userId="cb070108d7b4f6f5" providerId="LiveId" clId="{BBE7A303-43EB-4685-B0EE-CB6081EDBFB0}" dt="2025-07-27T06:10:20.898" v="4975" actId="207"/>
          <ac:spMkLst>
            <pc:docMk/>
            <pc:sldMk cId="2687383235" sldId="261"/>
            <ac:spMk id="39" creationId="{7DC04B76-02D6-FCB7-2A4F-93008088A398}"/>
          </ac:spMkLst>
        </pc:spChg>
        <pc:spChg chg="add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40" creationId="{34679A3E-3CA0-DFCA-92BB-B02B514D2E65}"/>
          </ac:spMkLst>
        </pc:spChg>
        <pc:spChg chg="mod topLvl">
          <ac:chgData name="준휘 전" userId="cb070108d7b4f6f5" providerId="LiveId" clId="{BBE7A303-43EB-4685-B0EE-CB6081EDBFB0}" dt="2025-07-27T06:16:11.129" v="5013" actId="1038"/>
          <ac:spMkLst>
            <pc:docMk/>
            <pc:sldMk cId="2687383235" sldId="261"/>
            <ac:spMk id="41" creationId="{C0A008A8-49D3-3349-C48F-CB5BC32DC5B5}"/>
          </ac:spMkLst>
        </pc:spChg>
        <pc:spChg chg="del">
          <ac:chgData name="준휘 전" userId="cb070108d7b4f6f5" providerId="LiveId" clId="{BBE7A303-43EB-4685-B0EE-CB6081EDBFB0}" dt="2025-07-27T00:18:11.037" v="4388" actId="478"/>
          <ac:spMkLst>
            <pc:docMk/>
            <pc:sldMk cId="2687383235" sldId="261"/>
            <ac:spMk id="42" creationId="{FABE6FE2-09B6-83DA-6741-C8BC20E30304}"/>
          </ac:spMkLst>
        </pc:spChg>
        <pc:spChg chg="add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43" creationId="{15DC2699-9CCA-F8B4-2FEA-2A3B5F50DC01}"/>
          </ac:spMkLst>
        </pc:spChg>
        <pc:spChg chg="add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44" creationId="{D68C00AC-B170-E4ED-8F72-E39581B0F28A}"/>
          </ac:spMkLst>
        </pc:spChg>
        <pc:spChg chg="add mod">
          <ac:chgData name="준휘 전" userId="cb070108d7b4f6f5" providerId="LiveId" clId="{BBE7A303-43EB-4685-B0EE-CB6081EDBFB0}" dt="2025-07-27T05:51:46.536" v="4779" actId="1076"/>
          <ac:spMkLst>
            <pc:docMk/>
            <pc:sldMk cId="2687383235" sldId="261"/>
            <ac:spMk id="45" creationId="{EC8ABA66-419B-5FEF-1B4E-5DB214419317}"/>
          </ac:spMkLst>
        </pc:spChg>
        <pc:spChg chg="add mod">
          <ac:chgData name="준휘 전" userId="cb070108d7b4f6f5" providerId="LiveId" clId="{BBE7A303-43EB-4685-B0EE-CB6081EDBFB0}" dt="2025-07-27T06:16:11.129" v="5013" actId="1038"/>
          <ac:spMkLst>
            <pc:docMk/>
            <pc:sldMk cId="2687383235" sldId="261"/>
            <ac:spMk id="46" creationId="{38FA6AC5-4C17-20C4-6EAA-9C797FA55424}"/>
          </ac:spMkLst>
        </pc:spChg>
        <pc:spChg chg="add mod">
          <ac:chgData name="준휘 전" userId="cb070108d7b4f6f5" providerId="LiveId" clId="{BBE7A303-43EB-4685-B0EE-CB6081EDBFB0}" dt="2025-07-27T06:16:11.129" v="5013" actId="1038"/>
          <ac:spMkLst>
            <pc:docMk/>
            <pc:sldMk cId="2687383235" sldId="261"/>
            <ac:spMk id="47" creationId="{50481BFD-7936-156C-1511-519A9C75BED4}"/>
          </ac:spMkLst>
        </pc:spChg>
        <pc:spChg chg="add del mod">
          <ac:chgData name="준휘 전" userId="cb070108d7b4f6f5" providerId="LiveId" clId="{BBE7A303-43EB-4685-B0EE-CB6081EDBFB0}" dt="2025-07-27T00:52:23.238" v="4778" actId="478"/>
          <ac:spMkLst>
            <pc:docMk/>
            <pc:sldMk cId="2687383235" sldId="261"/>
            <ac:spMk id="54" creationId="{A3A51F24-BEC9-A902-DDF9-025FD9172586}"/>
          </ac:spMkLst>
        </pc:spChg>
        <pc:spChg chg="add del mod">
          <ac:chgData name="준휘 전" userId="cb070108d7b4f6f5" providerId="LiveId" clId="{BBE7A303-43EB-4685-B0EE-CB6081EDBFB0}" dt="2025-07-27T06:17:48.718" v="5026" actId="14100"/>
          <ac:spMkLst>
            <pc:docMk/>
            <pc:sldMk cId="2687383235" sldId="261"/>
            <ac:spMk id="57" creationId="{C7F40639-C89F-B076-577C-5F778F5175B8}"/>
          </ac:spMkLst>
        </pc:spChg>
        <pc:spChg chg="add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58" creationId="{17465B53-A345-0C99-4296-0D68CEC93B2F}"/>
          </ac:spMkLst>
        </pc:spChg>
        <pc:spChg chg="add del mod">
          <ac:chgData name="준휘 전" userId="cb070108d7b4f6f5" providerId="LiveId" clId="{BBE7A303-43EB-4685-B0EE-CB6081EDBFB0}" dt="2025-07-27T06:00:40.908" v="4848" actId="478"/>
          <ac:spMkLst>
            <pc:docMk/>
            <pc:sldMk cId="2687383235" sldId="261"/>
            <ac:spMk id="59" creationId="{F8864F2B-9CFD-48EA-36F4-E71DAD4FA5E4}"/>
          </ac:spMkLst>
        </pc:spChg>
        <pc:spChg chg="add del mod">
          <ac:chgData name="준휘 전" userId="cb070108d7b4f6f5" providerId="LiveId" clId="{BBE7A303-43EB-4685-B0EE-CB6081EDBFB0}" dt="2025-07-27T06:00:42.658" v="4849" actId="478"/>
          <ac:spMkLst>
            <pc:docMk/>
            <pc:sldMk cId="2687383235" sldId="261"/>
            <ac:spMk id="60" creationId="{0AC393DC-908E-5825-8D2D-093BC812E829}"/>
          </ac:spMkLst>
        </pc:spChg>
        <pc:spChg chg="add del mod">
          <ac:chgData name="준휘 전" userId="cb070108d7b4f6f5" providerId="LiveId" clId="{BBE7A303-43EB-4685-B0EE-CB6081EDBFB0}" dt="2025-07-27T06:00:57.773" v="4853" actId="478"/>
          <ac:spMkLst>
            <pc:docMk/>
            <pc:sldMk cId="2687383235" sldId="261"/>
            <ac:spMk id="64" creationId="{56B8E410-77DD-D3BE-9E5B-B970BEA444F3}"/>
          </ac:spMkLst>
        </pc:spChg>
        <pc:spChg chg="del">
          <ac:chgData name="준휘 전" userId="cb070108d7b4f6f5" providerId="LiveId" clId="{BBE7A303-43EB-4685-B0EE-CB6081EDBFB0}" dt="2025-07-27T06:00:57.773" v="4853" actId="478"/>
          <ac:spMkLst>
            <pc:docMk/>
            <pc:sldMk cId="2687383235" sldId="261"/>
            <ac:spMk id="65" creationId="{B6C49A91-5FEC-C37F-913D-F978AB81D8B9}"/>
          </ac:spMkLst>
        </pc:spChg>
        <pc:spChg chg="add mod">
          <ac:chgData name="준휘 전" userId="cb070108d7b4f6f5" providerId="LiveId" clId="{BBE7A303-43EB-4685-B0EE-CB6081EDBFB0}" dt="2025-07-27T06:05:21.355" v="4924" actId="14100"/>
          <ac:spMkLst>
            <pc:docMk/>
            <pc:sldMk cId="2687383235" sldId="261"/>
            <ac:spMk id="69" creationId="{90DC890A-19E7-C800-006E-775AFF85A441}"/>
          </ac:spMkLst>
        </pc:spChg>
        <pc:spChg chg="add mod">
          <ac:chgData name="준휘 전" userId="cb070108d7b4f6f5" providerId="LiveId" clId="{BBE7A303-43EB-4685-B0EE-CB6081EDBFB0}" dt="2025-07-27T06:05:50.266" v="4928" actId="1076"/>
          <ac:spMkLst>
            <pc:docMk/>
            <pc:sldMk cId="2687383235" sldId="261"/>
            <ac:spMk id="70" creationId="{BEB6C7DE-E188-FFA8-C588-F910ABB95BFA}"/>
          </ac:spMkLst>
        </pc:spChg>
        <pc:spChg chg="add mod">
          <ac:chgData name="준휘 전" userId="cb070108d7b4f6f5" providerId="LiveId" clId="{BBE7A303-43EB-4685-B0EE-CB6081EDBFB0}" dt="2025-07-27T06:05:41.590" v="4926" actId="1076"/>
          <ac:spMkLst>
            <pc:docMk/>
            <pc:sldMk cId="2687383235" sldId="261"/>
            <ac:spMk id="71" creationId="{E05235E5-8E22-1055-2DB0-77B0249A0FA6}"/>
          </ac:spMkLst>
        </pc:spChg>
        <pc:spChg chg="add del mod">
          <ac:chgData name="준휘 전" userId="cb070108d7b4f6f5" providerId="LiveId" clId="{BBE7A303-43EB-4685-B0EE-CB6081EDBFB0}" dt="2025-07-27T06:00:57.773" v="4853" actId="478"/>
          <ac:spMkLst>
            <pc:docMk/>
            <pc:sldMk cId="2687383235" sldId="261"/>
            <ac:spMk id="72" creationId="{1993ED89-F18E-8606-A8D8-FADC544A585F}"/>
          </ac:spMkLst>
        </pc:spChg>
        <pc:spChg chg="add del mod">
          <ac:chgData name="준휘 전" userId="cb070108d7b4f6f5" providerId="LiveId" clId="{BBE7A303-43EB-4685-B0EE-CB6081EDBFB0}" dt="2025-07-27T06:00:57.773" v="4853" actId="478"/>
          <ac:spMkLst>
            <pc:docMk/>
            <pc:sldMk cId="2687383235" sldId="261"/>
            <ac:spMk id="73" creationId="{BA3CC016-FCDA-8261-3244-79220239C7CE}"/>
          </ac:spMkLst>
        </pc:spChg>
        <pc:spChg chg="del">
          <ac:chgData name="준휘 전" userId="cb070108d7b4f6f5" providerId="LiveId" clId="{BBE7A303-43EB-4685-B0EE-CB6081EDBFB0}" dt="2025-07-27T06:00:57.773" v="4853" actId="478"/>
          <ac:spMkLst>
            <pc:docMk/>
            <pc:sldMk cId="2687383235" sldId="261"/>
            <ac:spMk id="74" creationId="{C7CF96E3-8C88-7780-489B-62CFB3C1FDC5}"/>
          </ac:spMkLst>
        </pc:spChg>
        <pc:spChg chg="add del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75" creationId="{E6A324F5-EE5E-4FB2-24EE-9158343F872D}"/>
          </ac:spMkLst>
        </pc:spChg>
        <pc:spChg chg="add mod">
          <ac:chgData name="준휘 전" userId="cb070108d7b4f6f5" providerId="LiveId" clId="{BBE7A303-43EB-4685-B0EE-CB6081EDBFB0}" dt="2025-07-27T06:10:11.069" v="4973" actId="1076"/>
          <ac:spMkLst>
            <pc:docMk/>
            <pc:sldMk cId="2687383235" sldId="261"/>
            <ac:spMk id="76" creationId="{F3746D15-9F5C-9076-5E77-E6A0F9C5FDCC}"/>
          </ac:spMkLst>
        </pc:spChg>
        <pc:spChg chg="add del mod">
          <ac:chgData name="준휘 전" userId="cb070108d7b4f6f5" providerId="LiveId" clId="{BBE7A303-43EB-4685-B0EE-CB6081EDBFB0}" dt="2025-07-27T06:04:03.013" v="4915" actId="478"/>
          <ac:spMkLst>
            <pc:docMk/>
            <pc:sldMk cId="2687383235" sldId="261"/>
            <ac:spMk id="77" creationId="{A8D99820-8814-8A81-828D-96705AF3EE62}"/>
          </ac:spMkLst>
        </pc:spChg>
        <pc:spChg chg="add mod">
          <ac:chgData name="준휘 전" userId="cb070108d7b4f6f5" providerId="LiveId" clId="{BBE7A303-43EB-4685-B0EE-CB6081EDBFB0}" dt="2025-07-27T06:16:17.925" v="5014" actId="14100"/>
          <ac:spMkLst>
            <pc:docMk/>
            <pc:sldMk cId="2687383235" sldId="261"/>
            <ac:spMk id="95" creationId="{49876949-F153-27E4-9009-39BFFC573178}"/>
          </ac:spMkLst>
        </pc:spChg>
        <pc:spChg chg="add mod">
          <ac:chgData name="준휘 전" userId="cb070108d7b4f6f5" providerId="LiveId" clId="{BBE7A303-43EB-4685-B0EE-CB6081EDBFB0}" dt="2025-07-27T06:28:26.701" v="5042" actId="1076"/>
          <ac:spMkLst>
            <pc:docMk/>
            <pc:sldMk cId="2687383235" sldId="261"/>
            <ac:spMk id="100" creationId="{8383DCCB-F570-97B2-28CF-70FDE53CB009}"/>
          </ac:spMkLst>
        </pc:spChg>
        <pc:grpChg chg="add del mod">
          <ac:chgData name="준휘 전" userId="cb070108d7b4f6f5" providerId="LiveId" clId="{BBE7A303-43EB-4685-B0EE-CB6081EDBFB0}" dt="2025-07-27T00:47:31.610" v="4671" actId="165"/>
          <ac:grpSpMkLst>
            <pc:docMk/>
            <pc:sldMk cId="2687383235" sldId="261"/>
            <ac:grpSpMk id="20" creationId="{831EF8A0-C71E-6FBC-FDB1-0F4F7DA0426F}"/>
          </ac:grpSpMkLst>
        </pc:grpChg>
        <pc:grpChg chg="add del mod">
          <ac:chgData name="준휘 전" userId="cb070108d7b4f6f5" providerId="LiveId" clId="{BBE7A303-43EB-4685-B0EE-CB6081EDBFB0}" dt="2025-07-27T00:47:26.830" v="4669" actId="165"/>
          <ac:grpSpMkLst>
            <pc:docMk/>
            <pc:sldMk cId="2687383235" sldId="261"/>
            <ac:grpSpMk id="21" creationId="{C5DB8338-BDE8-6E74-95D4-A71F5793FFAB}"/>
          </ac:grpSpMkLst>
        </pc:grpChg>
        <pc:picChg chg="add mod topLvl">
          <ac:chgData name="준휘 전" userId="cb070108d7b4f6f5" providerId="LiveId" clId="{BBE7A303-43EB-4685-B0EE-CB6081EDBFB0}" dt="2025-07-27T00:48:29.028" v="4693" actId="1076"/>
          <ac:picMkLst>
            <pc:docMk/>
            <pc:sldMk cId="2687383235" sldId="261"/>
            <ac:picMk id="14" creationId="{CDC76D93-34C1-2BAB-F004-C8ACDF13B376}"/>
          </ac:picMkLst>
        </pc:picChg>
        <pc:picChg chg="add mod topLvl">
          <ac:chgData name="준휘 전" userId="cb070108d7b4f6f5" providerId="LiveId" clId="{BBE7A303-43EB-4685-B0EE-CB6081EDBFB0}" dt="2025-07-27T00:48:29.028" v="4693" actId="1076"/>
          <ac:picMkLst>
            <pc:docMk/>
            <pc:sldMk cId="2687383235" sldId="261"/>
            <ac:picMk id="16" creationId="{E26D6984-568F-1DE4-0499-2CEE6501EF5B}"/>
          </ac:picMkLst>
        </pc:picChg>
        <pc:picChg chg="add mod topLvl">
          <ac:chgData name="준휘 전" userId="cb070108d7b4f6f5" providerId="LiveId" clId="{BBE7A303-43EB-4685-B0EE-CB6081EDBFB0}" dt="2025-07-27T00:48:29.028" v="4693" actId="1076"/>
          <ac:picMkLst>
            <pc:docMk/>
            <pc:sldMk cId="2687383235" sldId="261"/>
            <ac:picMk id="17" creationId="{A9FB06BE-D05F-0261-5FE7-908724E33165}"/>
          </ac:picMkLst>
        </pc:picChg>
        <pc:picChg chg="add del mod topLvl">
          <ac:chgData name="준휘 전" userId="cb070108d7b4f6f5" providerId="LiveId" clId="{BBE7A303-43EB-4685-B0EE-CB6081EDBFB0}" dt="2025-07-27T00:47:33.593" v="4672" actId="478"/>
          <ac:picMkLst>
            <pc:docMk/>
            <pc:sldMk cId="2687383235" sldId="261"/>
            <ac:picMk id="19" creationId="{EFD085BC-2169-B889-68EC-62A74254F0EA}"/>
          </ac:picMkLst>
        </pc:picChg>
        <pc:picChg chg="mod topLvl">
          <ac:chgData name="준휘 전" userId="cb070108d7b4f6f5" providerId="LiveId" clId="{BBE7A303-43EB-4685-B0EE-CB6081EDBFB0}" dt="2025-07-27T00:48:29.028" v="4693" actId="1076"/>
          <ac:picMkLst>
            <pc:docMk/>
            <pc:sldMk cId="2687383235" sldId="261"/>
            <ac:picMk id="25" creationId="{567130E4-AD93-9A90-F459-FB368D880D58}"/>
          </ac:picMkLst>
        </pc:picChg>
        <pc:picChg chg="mod topLvl">
          <ac:chgData name="준휘 전" userId="cb070108d7b4f6f5" providerId="LiveId" clId="{BBE7A303-43EB-4685-B0EE-CB6081EDBFB0}" dt="2025-07-27T00:48:29.028" v="4693" actId="1076"/>
          <ac:picMkLst>
            <pc:docMk/>
            <pc:sldMk cId="2687383235" sldId="261"/>
            <ac:picMk id="26" creationId="{EB6968C5-196D-436D-34AD-ECC5107BEF09}"/>
          </ac:picMkLst>
        </pc:picChg>
        <pc:picChg chg="mod topLvl">
          <ac:chgData name="준휘 전" userId="cb070108d7b4f6f5" providerId="LiveId" clId="{BBE7A303-43EB-4685-B0EE-CB6081EDBFB0}" dt="2025-07-27T00:48:29.028" v="4693" actId="1076"/>
          <ac:picMkLst>
            <pc:docMk/>
            <pc:sldMk cId="2687383235" sldId="261"/>
            <ac:picMk id="27" creationId="{E4235201-BA47-6204-B578-F32B261FA6A0}"/>
          </ac:picMkLst>
        </pc:picChg>
        <pc:picChg chg="del mod topLvl">
          <ac:chgData name="준휘 전" userId="cb070108d7b4f6f5" providerId="LiveId" clId="{BBE7A303-43EB-4685-B0EE-CB6081EDBFB0}" dt="2025-07-27T00:47:29.016" v="4670" actId="478"/>
          <ac:picMkLst>
            <pc:docMk/>
            <pc:sldMk cId="2687383235" sldId="261"/>
            <ac:picMk id="33" creationId="{AD36D693-FA19-344A-A4A4-E7D3D70377BA}"/>
          </ac:picMkLst>
        </pc:picChg>
        <pc:picChg chg="add del mod">
          <ac:chgData name="준휘 전" userId="cb070108d7b4f6f5" providerId="LiveId" clId="{BBE7A303-43EB-4685-B0EE-CB6081EDBFB0}" dt="2025-07-27T05:53:50.786" v="4818" actId="478"/>
          <ac:picMkLst>
            <pc:docMk/>
            <pc:sldMk cId="2687383235" sldId="261"/>
            <ac:picMk id="56" creationId="{85517D10-1F41-B3A3-3B33-F85E350A1EA6}"/>
          </ac:picMkLst>
        </pc:picChg>
        <pc:picChg chg="del">
          <ac:chgData name="준휘 전" userId="cb070108d7b4f6f5" providerId="LiveId" clId="{BBE7A303-43EB-4685-B0EE-CB6081EDBFB0}" dt="2025-07-27T06:00:57.773" v="4853" actId="478"/>
          <ac:picMkLst>
            <pc:docMk/>
            <pc:sldMk cId="2687383235" sldId="261"/>
            <ac:picMk id="61" creationId="{1F57574C-77FC-CA81-50AF-0874470B6B3C}"/>
          </ac:picMkLst>
        </pc:picChg>
        <pc:picChg chg="del">
          <ac:chgData name="준휘 전" userId="cb070108d7b4f6f5" providerId="LiveId" clId="{BBE7A303-43EB-4685-B0EE-CB6081EDBFB0}" dt="2025-07-27T06:00:48.168" v="4852" actId="478"/>
          <ac:picMkLst>
            <pc:docMk/>
            <pc:sldMk cId="2687383235" sldId="261"/>
            <ac:picMk id="62" creationId="{026A37FB-8AAA-3C19-4DEE-887D604A648E}"/>
          </ac:picMkLst>
        </pc:picChg>
        <pc:picChg chg="del">
          <ac:chgData name="준휘 전" userId="cb070108d7b4f6f5" providerId="LiveId" clId="{BBE7A303-43EB-4685-B0EE-CB6081EDBFB0}" dt="2025-07-27T06:00:57.773" v="4853" actId="478"/>
          <ac:picMkLst>
            <pc:docMk/>
            <pc:sldMk cId="2687383235" sldId="261"/>
            <ac:picMk id="63" creationId="{0D54247C-59E7-A5A3-1903-53BEB571FE99}"/>
          </ac:picMkLst>
        </pc:picChg>
        <pc:picChg chg="del">
          <ac:chgData name="준휘 전" userId="cb070108d7b4f6f5" providerId="LiveId" clId="{BBE7A303-43EB-4685-B0EE-CB6081EDBFB0}" dt="2025-07-27T06:01:00.832" v="4855" actId="478"/>
          <ac:picMkLst>
            <pc:docMk/>
            <pc:sldMk cId="2687383235" sldId="261"/>
            <ac:picMk id="66" creationId="{FA01530C-0C2B-C4CC-0379-768B8471DFAD}"/>
          </ac:picMkLst>
        </pc:picChg>
        <pc:picChg chg="del">
          <ac:chgData name="준휘 전" userId="cb070108d7b4f6f5" providerId="LiveId" clId="{BBE7A303-43EB-4685-B0EE-CB6081EDBFB0}" dt="2025-07-27T06:01:01.226" v="4856" actId="478"/>
          <ac:picMkLst>
            <pc:docMk/>
            <pc:sldMk cId="2687383235" sldId="261"/>
            <ac:picMk id="67" creationId="{0C866B91-0207-EDF1-53CA-4ED77CF155A9}"/>
          </ac:picMkLst>
        </pc:picChg>
        <pc:picChg chg="del">
          <ac:chgData name="준휘 전" userId="cb070108d7b4f6f5" providerId="LiveId" clId="{BBE7A303-43EB-4685-B0EE-CB6081EDBFB0}" dt="2025-07-27T06:00:59.745" v="4854" actId="478"/>
          <ac:picMkLst>
            <pc:docMk/>
            <pc:sldMk cId="2687383235" sldId="261"/>
            <ac:picMk id="68" creationId="{63D295AC-10FD-773E-0886-4E71B6F76E53}"/>
          </ac:picMkLst>
        </pc:picChg>
        <pc:cxnChg chg="add del mod">
          <ac:chgData name="준휘 전" userId="cb070108d7b4f6f5" providerId="LiveId" clId="{BBE7A303-43EB-4685-B0EE-CB6081EDBFB0}" dt="2025-07-27T00:50:02.265" v="4707" actId="478"/>
          <ac:cxnSpMkLst>
            <pc:docMk/>
            <pc:sldMk cId="2687383235" sldId="261"/>
            <ac:cxnSpMk id="49" creationId="{498B5005-CE1B-FBBF-D6A8-265A0FEA3FDB}"/>
          </ac:cxnSpMkLst>
        </pc:cxnChg>
        <pc:cxnChg chg="add mod ord">
          <ac:chgData name="준휘 전" userId="cb070108d7b4f6f5" providerId="LiveId" clId="{BBE7A303-43EB-4685-B0EE-CB6081EDBFB0}" dt="2025-07-27T06:18:11.280" v="5037" actId="1036"/>
          <ac:cxnSpMkLst>
            <pc:docMk/>
            <pc:sldMk cId="2687383235" sldId="261"/>
            <ac:cxnSpMk id="51" creationId="{12676FD2-ECC8-294D-9BE0-B94246BBCE2F}"/>
          </ac:cxnSpMkLst>
        </pc:cxnChg>
        <pc:cxnChg chg="add ord">
          <ac:chgData name="준휘 전" userId="cb070108d7b4f6f5" providerId="LiveId" clId="{BBE7A303-43EB-4685-B0EE-CB6081EDBFB0}" dt="2025-07-27T00:50:34.340" v="4715" actId="171"/>
          <ac:cxnSpMkLst>
            <pc:docMk/>
            <pc:sldMk cId="2687383235" sldId="261"/>
            <ac:cxnSpMk id="53" creationId="{1222D5DA-D56A-E8A5-7AE9-97702C1C69F1}"/>
          </ac:cxnSpMkLst>
        </pc:cxnChg>
        <pc:cxnChg chg="add mod">
          <ac:chgData name="준휘 전" userId="cb070108d7b4f6f5" providerId="LiveId" clId="{BBE7A303-43EB-4685-B0EE-CB6081EDBFB0}" dt="2025-07-27T06:05:41.590" v="4926" actId="1076"/>
          <ac:cxnSpMkLst>
            <pc:docMk/>
            <pc:sldMk cId="2687383235" sldId="261"/>
            <ac:cxnSpMk id="79" creationId="{170038EA-4305-C19B-2B38-8728F75C256B}"/>
          </ac:cxnSpMkLst>
        </pc:cxnChg>
        <pc:cxnChg chg="add">
          <ac:chgData name="준휘 전" userId="cb070108d7b4f6f5" providerId="LiveId" clId="{BBE7A303-43EB-4685-B0EE-CB6081EDBFB0}" dt="2025-07-27T06:06:23.867" v="4930" actId="11529"/>
          <ac:cxnSpMkLst>
            <pc:docMk/>
            <pc:sldMk cId="2687383235" sldId="261"/>
            <ac:cxnSpMk id="81" creationId="{A24BEB04-3249-6350-4684-B4EF4A1DB830}"/>
          </ac:cxnSpMkLst>
        </pc:cxnChg>
        <pc:cxnChg chg="add mod">
          <ac:chgData name="준휘 전" userId="cb070108d7b4f6f5" providerId="LiveId" clId="{BBE7A303-43EB-4685-B0EE-CB6081EDBFB0}" dt="2025-07-27T06:10:11.069" v="4973" actId="1076"/>
          <ac:cxnSpMkLst>
            <pc:docMk/>
            <pc:sldMk cId="2687383235" sldId="261"/>
            <ac:cxnSpMk id="83" creationId="{DA3B84EE-071E-05C0-F8B2-DB61DC2590BA}"/>
          </ac:cxnSpMkLst>
        </pc:cxnChg>
        <pc:cxnChg chg="add del mod ord">
          <ac:chgData name="준휘 전" userId="cb070108d7b4f6f5" providerId="LiveId" clId="{BBE7A303-43EB-4685-B0EE-CB6081EDBFB0}" dt="2025-07-27T06:08:20.939" v="4964" actId="478"/>
          <ac:cxnSpMkLst>
            <pc:docMk/>
            <pc:sldMk cId="2687383235" sldId="261"/>
            <ac:cxnSpMk id="85" creationId="{10054328-3A93-A52F-E1E9-949B865B3EC9}"/>
          </ac:cxnSpMkLst>
        </pc:cxnChg>
        <pc:cxnChg chg="add mod">
          <ac:chgData name="준휘 전" userId="cb070108d7b4f6f5" providerId="LiveId" clId="{BBE7A303-43EB-4685-B0EE-CB6081EDBFB0}" dt="2025-07-27T06:10:44.897" v="4979" actId="1076"/>
          <ac:cxnSpMkLst>
            <pc:docMk/>
            <pc:sldMk cId="2687383235" sldId="261"/>
            <ac:cxnSpMk id="94" creationId="{E09C37BB-B5C0-62A4-F33C-886388D5C226}"/>
          </ac:cxnSpMkLst>
        </pc:cxnChg>
      </pc:sldChg>
      <pc:sldChg chg="addSp delSp modSp add mod">
        <pc:chgData name="준휘 전" userId="cb070108d7b4f6f5" providerId="LiveId" clId="{BBE7A303-43EB-4685-B0EE-CB6081EDBFB0}" dt="2025-07-27T09:08:08.468" v="6717" actId="20577"/>
        <pc:sldMkLst>
          <pc:docMk/>
          <pc:sldMk cId="2935990084" sldId="262"/>
        </pc:sldMkLst>
        <pc:spChg chg="add mod">
          <ac:chgData name="준휘 전" userId="cb070108d7b4f6f5" providerId="LiveId" clId="{BBE7A303-43EB-4685-B0EE-CB6081EDBFB0}" dt="2025-07-27T09:03:09.451" v="6591" actId="20577"/>
          <ac:spMkLst>
            <pc:docMk/>
            <pc:sldMk cId="2935990084" sldId="262"/>
            <ac:spMk id="2" creationId="{918E4626-4FFD-AF8B-478C-9CF12B5BF917}"/>
          </ac:spMkLst>
        </pc:spChg>
        <pc:spChg chg="add mod">
          <ac:chgData name="준휘 전" userId="cb070108d7b4f6f5" providerId="LiveId" clId="{BBE7A303-43EB-4685-B0EE-CB6081EDBFB0}" dt="2025-07-27T09:06:42.578" v="6688" actId="1076"/>
          <ac:spMkLst>
            <pc:docMk/>
            <pc:sldMk cId="2935990084" sldId="262"/>
            <ac:spMk id="3" creationId="{73C3AF0B-0CA2-5CA7-8C2B-B44E29712C01}"/>
          </ac:spMkLst>
        </pc:spChg>
        <pc:spChg chg="mod">
          <ac:chgData name="준휘 전" userId="cb070108d7b4f6f5" providerId="LiveId" clId="{BBE7A303-43EB-4685-B0EE-CB6081EDBFB0}" dt="2025-07-27T08:10:20.858" v="5046" actId="20577"/>
          <ac:spMkLst>
            <pc:docMk/>
            <pc:sldMk cId="2935990084" sldId="262"/>
            <ac:spMk id="4" creationId="{E082540F-990B-404A-73CB-FA4C3F21310A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5" creationId="{DD4C8B3D-2690-4FDD-1457-4EF9BE70CB4D}"/>
          </ac:spMkLst>
        </pc:spChg>
        <pc:spChg chg="add mod">
          <ac:chgData name="준휘 전" userId="cb070108d7b4f6f5" providerId="LiveId" clId="{BBE7A303-43EB-4685-B0EE-CB6081EDBFB0}" dt="2025-07-27T08:55:32.770" v="5770" actId="20577"/>
          <ac:spMkLst>
            <pc:docMk/>
            <pc:sldMk cId="2935990084" sldId="262"/>
            <ac:spMk id="6" creationId="{33908840-0F4C-799B-47BF-90501176FC48}"/>
          </ac:spMkLst>
        </pc:spChg>
        <pc:spChg chg="add mod">
          <ac:chgData name="준휘 전" userId="cb070108d7b4f6f5" providerId="LiveId" clId="{BBE7A303-43EB-4685-B0EE-CB6081EDBFB0}" dt="2025-07-27T09:08:08.468" v="6717" actId="20577"/>
          <ac:spMkLst>
            <pc:docMk/>
            <pc:sldMk cId="2935990084" sldId="262"/>
            <ac:spMk id="7" creationId="{CE53962A-147A-5375-B022-B91C03DD170A}"/>
          </ac:spMkLst>
        </pc:spChg>
        <pc:spChg chg="add mod">
          <ac:chgData name="준휘 전" userId="cb070108d7b4f6f5" providerId="LiveId" clId="{BBE7A303-43EB-4685-B0EE-CB6081EDBFB0}" dt="2025-07-27T09:06:49.257" v="6689" actId="20577"/>
          <ac:spMkLst>
            <pc:docMk/>
            <pc:sldMk cId="2935990084" sldId="262"/>
            <ac:spMk id="8" creationId="{527847BC-C860-9148-09CF-ACE2B716DF7D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10" creationId="{8ABDB560-A137-F5B4-CAC2-02F830E33C52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24" creationId="{0DBA00D8-D8D1-078E-DB27-89ED9E41F2BC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36" creationId="{ABD19AD3-31A4-439F-CFE2-E135A80ACDF6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37" creationId="{3AF5D737-8471-046F-0E77-962DE0D1BA04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39" creationId="{0EDB8BF0-6E8C-8AC8-5B5D-CC3160A0F65A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40" creationId="{4FB51AB7-0F7C-78A8-D169-DFCD0D9C8E4F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44" creationId="{806E5D57-D1D9-F2B6-5DC3-02534D92AC63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45" creationId="{B6780A96-F05A-3876-D78D-E3523E21C138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47" creationId="{B86FDF0C-1E2D-8CC0-A49F-613B43C72330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57" creationId="{181878CA-6C5A-7FB3-BAC3-C4A3C8E7BF2A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58" creationId="{D876769D-B459-E147-E1CE-031C358B8FE7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69" creationId="{2B4B436F-1AB8-41B4-4BA1-151A58A9C78C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70" creationId="{8D948EFF-1A78-218A-9DAF-EC21ECDC6778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71" creationId="{08A89DB7-516B-9D31-C6E6-E136D86457E4}"/>
          </ac:spMkLst>
        </pc:spChg>
        <pc:spChg chg="mod">
          <ac:chgData name="준휘 전" userId="cb070108d7b4f6f5" providerId="LiveId" clId="{BBE7A303-43EB-4685-B0EE-CB6081EDBFB0}" dt="2025-07-27T09:01:42.398" v="6578" actId="1076"/>
          <ac:spMkLst>
            <pc:docMk/>
            <pc:sldMk cId="2935990084" sldId="262"/>
            <ac:spMk id="75" creationId="{8547A3D9-38DF-CDC8-25B0-ADF9576AFB69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76" creationId="{E0699A58-43FB-861A-FFEE-0E9F1DCE570E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95" creationId="{B7880F4C-E6D7-3202-1D7D-0E54D3988E8E}"/>
          </ac:spMkLst>
        </pc:spChg>
        <pc:spChg chg="del">
          <ac:chgData name="준휘 전" userId="cb070108d7b4f6f5" providerId="LiveId" clId="{BBE7A303-43EB-4685-B0EE-CB6081EDBFB0}" dt="2025-07-27T08:10:13.785" v="5044" actId="478"/>
          <ac:spMkLst>
            <pc:docMk/>
            <pc:sldMk cId="2935990084" sldId="262"/>
            <ac:spMk id="100" creationId="{5E767606-6AD6-3CDE-5F60-9C2967572E66}"/>
          </ac:spMkLst>
        </pc:spChg>
        <pc:cxnChg chg="del mod">
          <ac:chgData name="준휘 전" userId="cb070108d7b4f6f5" providerId="LiveId" clId="{BBE7A303-43EB-4685-B0EE-CB6081EDBFB0}" dt="2025-07-27T08:10:13.785" v="5044" actId="478"/>
          <ac:cxnSpMkLst>
            <pc:docMk/>
            <pc:sldMk cId="2935990084" sldId="262"/>
            <ac:cxnSpMk id="81" creationId="{6D4C6D2C-C641-C5EF-596A-7BFC3E0E72BE}"/>
          </ac:cxnSpMkLst>
        </pc:cxnChg>
      </pc:sldChg>
      <pc:sldChg chg="addSp delSp modSp add mod ord">
        <pc:chgData name="준휘 전" userId="cb070108d7b4f6f5" providerId="LiveId" clId="{BBE7A303-43EB-4685-B0EE-CB6081EDBFB0}" dt="2025-07-27T09:19:08.136" v="7251" actId="20577"/>
        <pc:sldMkLst>
          <pc:docMk/>
          <pc:sldMk cId="1141528854" sldId="263"/>
        </pc:sldMkLst>
        <pc:spChg chg="add mod">
          <ac:chgData name="준휘 전" userId="cb070108d7b4f6f5" providerId="LiveId" clId="{BBE7A303-43EB-4685-B0EE-CB6081EDBFB0}" dt="2025-07-27T09:11:54.310" v="6732" actId="20577"/>
          <ac:spMkLst>
            <pc:docMk/>
            <pc:sldMk cId="1141528854" sldId="263"/>
            <ac:spMk id="2" creationId="{FE5837F8-E5A0-F262-2FD5-586AA8794760}"/>
          </ac:spMkLst>
        </pc:spChg>
        <pc:spChg chg="add">
          <ac:chgData name="준휘 전" userId="cb070108d7b4f6f5" providerId="LiveId" clId="{BBE7A303-43EB-4685-B0EE-CB6081EDBFB0}" dt="2025-07-27T09:11:41.324" v="6730"/>
          <ac:spMkLst>
            <pc:docMk/>
            <pc:sldMk cId="1141528854" sldId="263"/>
            <ac:spMk id="3" creationId="{BBB23C74-CE0C-38A7-4B61-597475C7FC8D}"/>
          </ac:spMkLst>
        </pc:spChg>
        <pc:spChg chg="mod">
          <ac:chgData name="준휘 전" userId="cb070108d7b4f6f5" providerId="LiveId" clId="{BBE7A303-43EB-4685-B0EE-CB6081EDBFB0}" dt="2025-07-27T09:02:22.770" v="6585" actId="20577"/>
          <ac:spMkLst>
            <pc:docMk/>
            <pc:sldMk cId="1141528854" sldId="263"/>
            <ac:spMk id="4" creationId="{B4CC49F6-2651-B353-61A1-AA7517DDA46F}"/>
          </ac:spMkLst>
        </pc:spChg>
        <pc:spChg chg="add mod">
          <ac:chgData name="준휘 전" userId="cb070108d7b4f6f5" providerId="LiveId" clId="{BBE7A303-43EB-4685-B0EE-CB6081EDBFB0}" dt="2025-07-27T09:15:05.338" v="7074" actId="1076"/>
          <ac:spMkLst>
            <pc:docMk/>
            <pc:sldMk cId="1141528854" sldId="263"/>
            <ac:spMk id="7" creationId="{2C693848-D777-C066-6628-C61BF48EEF47}"/>
          </ac:spMkLst>
        </pc:spChg>
        <pc:spChg chg="add mod">
          <ac:chgData name="준휘 전" userId="cb070108d7b4f6f5" providerId="LiveId" clId="{BBE7A303-43EB-4685-B0EE-CB6081EDBFB0}" dt="2025-07-27T09:15:03.869" v="7073" actId="571"/>
          <ac:spMkLst>
            <pc:docMk/>
            <pc:sldMk cId="1141528854" sldId="263"/>
            <ac:spMk id="8" creationId="{E9FD53CA-8788-B153-8784-EFCAF476BAF2}"/>
          </ac:spMkLst>
        </pc:spChg>
        <pc:spChg chg="add mod">
          <ac:chgData name="준휘 전" userId="cb070108d7b4f6f5" providerId="LiveId" clId="{BBE7A303-43EB-4685-B0EE-CB6081EDBFB0}" dt="2025-07-27T09:15:41.657" v="7082" actId="20577"/>
          <ac:spMkLst>
            <pc:docMk/>
            <pc:sldMk cId="1141528854" sldId="263"/>
            <ac:spMk id="9" creationId="{0CA4D297-A20B-6F78-B91B-3F0CC913F9E4}"/>
          </ac:spMkLst>
        </pc:spChg>
        <pc:spChg chg="add mod">
          <ac:chgData name="준휘 전" userId="cb070108d7b4f6f5" providerId="LiveId" clId="{BBE7A303-43EB-4685-B0EE-CB6081EDBFB0}" dt="2025-07-27T09:16:49.881" v="7165" actId="255"/>
          <ac:spMkLst>
            <pc:docMk/>
            <pc:sldMk cId="1141528854" sldId="263"/>
            <ac:spMk id="11" creationId="{31BAA606-F28D-3929-9D11-6A4F2371123F}"/>
          </ac:spMkLst>
        </pc:spChg>
        <pc:spChg chg="add mod">
          <ac:chgData name="준휘 전" userId="cb070108d7b4f6f5" providerId="LiveId" clId="{BBE7A303-43EB-4685-B0EE-CB6081EDBFB0}" dt="2025-07-27T09:16:45.051" v="7164" actId="255"/>
          <ac:spMkLst>
            <pc:docMk/>
            <pc:sldMk cId="1141528854" sldId="263"/>
            <ac:spMk id="12" creationId="{16B543B0-44A8-A22A-6254-5E6F26C6ECB2}"/>
          </ac:spMkLst>
        </pc:spChg>
        <pc:spChg chg="add mod">
          <ac:chgData name="준휘 전" userId="cb070108d7b4f6f5" providerId="LiveId" clId="{BBE7A303-43EB-4685-B0EE-CB6081EDBFB0}" dt="2025-07-27T09:17:24.488" v="7219" actId="14100"/>
          <ac:spMkLst>
            <pc:docMk/>
            <pc:sldMk cId="1141528854" sldId="263"/>
            <ac:spMk id="13" creationId="{93800495-3127-5779-F5A1-D058E9C64982}"/>
          </ac:spMkLst>
        </pc:spChg>
        <pc:spChg chg="add mod">
          <ac:chgData name="준휘 전" userId="cb070108d7b4f6f5" providerId="LiveId" clId="{BBE7A303-43EB-4685-B0EE-CB6081EDBFB0}" dt="2025-07-27T09:19:08.136" v="7251" actId="20577"/>
          <ac:spMkLst>
            <pc:docMk/>
            <pc:sldMk cId="1141528854" sldId="263"/>
            <ac:spMk id="15" creationId="{32D192A3-6CF2-A8EC-0E56-130C831AC872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18" creationId="{B19B0AC6-7F7E-3E77-771D-1631A87E0392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22" creationId="{4460A315-184D-1E76-CDFA-C49F76EA50F0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24" creationId="{9C2FD53E-7C4E-6D90-3C4F-0324B2B8A18C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37" creationId="{1BB06396-7D8D-A9EE-1BCD-D812AA74B38F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38" creationId="{5FA556D7-E23B-9892-397E-610B25CFFF40}"/>
          </ac:spMkLst>
        </pc:spChg>
        <pc:spChg chg="mod">
          <ac:chgData name="준휘 전" userId="cb070108d7b4f6f5" providerId="LiveId" clId="{BBE7A303-43EB-4685-B0EE-CB6081EDBFB0}" dt="2025-07-27T09:18:48.614" v="7244" actId="20577"/>
          <ac:spMkLst>
            <pc:docMk/>
            <pc:sldMk cId="1141528854" sldId="263"/>
            <ac:spMk id="39" creationId="{3081461C-BDEC-E314-59F7-4F988D87506A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40" creationId="{335E2B33-913D-D055-EC31-B5346649B8E2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41" creationId="{6B54AE8E-38D5-2F14-0589-8E8CF2CC0301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45" creationId="{B72ECA93-9785-24E5-4365-BBC767272253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47" creationId="{52B26BC7-773B-5E5B-B40F-3EF332A7D47C}"/>
          </ac:spMkLst>
        </pc:spChg>
        <pc:spChg chg="mod">
          <ac:chgData name="준휘 전" userId="cb070108d7b4f6f5" providerId="LiveId" clId="{BBE7A303-43EB-4685-B0EE-CB6081EDBFB0}" dt="2025-07-27T09:17:30.962" v="7220" actId="14100"/>
          <ac:spMkLst>
            <pc:docMk/>
            <pc:sldMk cId="1141528854" sldId="263"/>
            <ac:spMk id="57" creationId="{6F43F7D1-50E6-1FFA-BADF-89F7FAAF4A43}"/>
          </ac:spMkLst>
        </pc:spChg>
        <pc:spChg chg="mod">
          <ac:chgData name="준휘 전" userId="cb070108d7b4f6f5" providerId="LiveId" clId="{BBE7A303-43EB-4685-B0EE-CB6081EDBFB0}" dt="2025-07-27T09:02:33.029" v="6588" actId="1076"/>
          <ac:spMkLst>
            <pc:docMk/>
            <pc:sldMk cId="1141528854" sldId="263"/>
            <ac:spMk id="58" creationId="{C6BD4BC7-5EFC-DE40-4977-D0BAD16DA8D5}"/>
          </ac:spMkLst>
        </pc:spChg>
        <pc:spChg chg="mod">
          <ac:chgData name="준휘 전" userId="cb070108d7b4f6f5" providerId="LiveId" clId="{BBE7A303-43EB-4685-B0EE-CB6081EDBFB0}" dt="2025-07-27T09:02:33.029" v="6588" actId="1076"/>
          <ac:spMkLst>
            <pc:docMk/>
            <pc:sldMk cId="1141528854" sldId="263"/>
            <ac:spMk id="69" creationId="{6567CE04-C2F7-4826-FB14-D86F7A05EE9A}"/>
          </ac:spMkLst>
        </pc:spChg>
        <pc:spChg chg="mod">
          <ac:chgData name="준휘 전" userId="cb070108d7b4f6f5" providerId="LiveId" clId="{BBE7A303-43EB-4685-B0EE-CB6081EDBFB0}" dt="2025-07-27T09:02:33.029" v="6588" actId="1076"/>
          <ac:spMkLst>
            <pc:docMk/>
            <pc:sldMk cId="1141528854" sldId="263"/>
            <ac:spMk id="70" creationId="{9A56EF50-8D94-81DB-BD94-8CF57159AA73}"/>
          </ac:spMkLst>
        </pc:spChg>
        <pc:spChg chg="mod">
          <ac:chgData name="준휘 전" userId="cb070108d7b4f6f5" providerId="LiveId" clId="{BBE7A303-43EB-4685-B0EE-CB6081EDBFB0}" dt="2025-07-27T09:02:33.029" v="6588" actId="1076"/>
          <ac:spMkLst>
            <pc:docMk/>
            <pc:sldMk cId="1141528854" sldId="263"/>
            <ac:spMk id="71" creationId="{20428247-ED63-5014-FE08-A0EB154FB185}"/>
          </ac:spMkLst>
        </pc:spChg>
        <pc:spChg chg="del">
          <ac:chgData name="준휘 전" userId="cb070108d7b4f6f5" providerId="LiveId" clId="{BBE7A303-43EB-4685-B0EE-CB6081EDBFB0}" dt="2025-07-27T09:02:25.822" v="6586" actId="478"/>
          <ac:spMkLst>
            <pc:docMk/>
            <pc:sldMk cId="1141528854" sldId="263"/>
            <ac:spMk id="75" creationId="{D76FE0B6-3CBE-AD5D-31FC-1EC572C5AD2D}"/>
          </ac:spMkLst>
        </pc:spChg>
        <pc:spChg chg="mod">
          <ac:chgData name="준휘 전" userId="cb070108d7b4f6f5" providerId="LiveId" clId="{BBE7A303-43EB-4685-B0EE-CB6081EDBFB0}" dt="2025-07-27T09:02:33.029" v="6588" actId="1076"/>
          <ac:spMkLst>
            <pc:docMk/>
            <pc:sldMk cId="1141528854" sldId="263"/>
            <ac:spMk id="76" creationId="{432D3537-B219-A67F-C351-01322D3EEA05}"/>
          </ac:spMkLst>
        </pc:spChg>
        <pc:spChg chg="del">
          <ac:chgData name="준휘 전" userId="cb070108d7b4f6f5" providerId="LiveId" clId="{BBE7A303-43EB-4685-B0EE-CB6081EDBFB0}" dt="2025-07-27T09:02:27.672" v="6587" actId="478"/>
          <ac:spMkLst>
            <pc:docMk/>
            <pc:sldMk cId="1141528854" sldId="263"/>
            <ac:spMk id="95" creationId="{1706A623-CF65-D151-B4A0-118112FACBED}"/>
          </ac:spMkLst>
        </pc:spChg>
        <pc:spChg chg="mod">
          <ac:chgData name="준휘 전" userId="cb070108d7b4f6f5" providerId="LiveId" clId="{BBE7A303-43EB-4685-B0EE-CB6081EDBFB0}" dt="2025-07-27T09:17:35.668" v="7230" actId="1037"/>
          <ac:spMkLst>
            <pc:docMk/>
            <pc:sldMk cId="1141528854" sldId="263"/>
            <ac:spMk id="100" creationId="{B581F21D-7E64-772E-2D80-C83F18C2E3B4}"/>
          </ac:spMkLst>
        </pc:spChg>
        <pc:cxnChg chg="mod">
          <ac:chgData name="준휘 전" userId="cb070108d7b4f6f5" providerId="LiveId" clId="{BBE7A303-43EB-4685-B0EE-CB6081EDBFB0}" dt="2025-07-27T09:02:33.029" v="6588" actId="1076"/>
          <ac:cxnSpMkLst>
            <pc:docMk/>
            <pc:sldMk cId="1141528854" sldId="263"/>
            <ac:cxnSpMk id="79" creationId="{700C90B9-377A-D7E8-8F5D-A8529CE2F76E}"/>
          </ac:cxnSpMkLst>
        </pc:cxnChg>
        <pc:cxnChg chg="mod">
          <ac:chgData name="준휘 전" userId="cb070108d7b4f6f5" providerId="LiveId" clId="{BBE7A303-43EB-4685-B0EE-CB6081EDBFB0}" dt="2025-07-27T09:02:33.029" v="6588" actId="1076"/>
          <ac:cxnSpMkLst>
            <pc:docMk/>
            <pc:sldMk cId="1141528854" sldId="263"/>
            <ac:cxnSpMk id="83" creationId="{99FB3FE1-E70D-4E62-90D7-7041F2D334C1}"/>
          </ac:cxnSpMkLst>
        </pc:cxnChg>
      </pc:sldChg>
      <pc:sldChg chg="delSp modSp add mod">
        <pc:chgData name="준휘 전" userId="cb070108d7b4f6f5" providerId="LiveId" clId="{BBE7A303-43EB-4685-B0EE-CB6081EDBFB0}" dt="2025-07-27T09:19:56.455" v="7350" actId="1076"/>
        <pc:sldMkLst>
          <pc:docMk/>
          <pc:sldMk cId="1628073708" sldId="264"/>
        </pc:sldMkLst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3" creationId="{95C91C97-F254-1E4E-063D-29E3BFFA8CD7}"/>
          </ac:spMkLst>
        </pc:spChg>
        <pc:spChg chg="mod">
          <ac:chgData name="준휘 전" userId="cb070108d7b4f6f5" providerId="LiveId" clId="{BBE7A303-43EB-4685-B0EE-CB6081EDBFB0}" dt="2025-07-27T09:19:56.455" v="7350" actId="1076"/>
          <ac:spMkLst>
            <pc:docMk/>
            <pc:sldMk cId="1628073708" sldId="264"/>
            <ac:spMk id="4" creationId="{9572558B-FB75-6056-BC57-410C0B9B91C8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10" creationId="{4AA67BD1-3FA8-D105-EE0A-CCA453F6DF62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67" creationId="{039C98CD-C681-05C9-FD9A-383B742593A5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83" creationId="{CB532408-239C-6EFB-BC38-6336015FE2C0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86" creationId="{90D5CC4F-FE58-7E13-EDB6-D8DAA44EB23D}"/>
          </ac:spMkLst>
        </pc:spChg>
        <pc:spChg chg="del">
          <ac:chgData name="준휘 전" userId="cb070108d7b4f6f5" providerId="LiveId" clId="{BBE7A303-43EB-4685-B0EE-CB6081EDBFB0}" dt="2025-07-27T09:19:29.866" v="7254" actId="478"/>
          <ac:spMkLst>
            <pc:docMk/>
            <pc:sldMk cId="1628073708" sldId="264"/>
            <ac:spMk id="119" creationId="{08AB15B9-3CEE-08AA-C8FB-76947453E349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120" creationId="{BC6ED83D-728D-FF4E-9691-2F36EA62AD1A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138" creationId="{3CC23C7E-02A9-51F5-47B3-5EA54AB4B83D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162" creationId="{D382B634-98CD-30E8-4E61-759EA0CD733A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163" creationId="{B2E022C5-202E-2928-8FBB-37E267BB4058}"/>
          </ac:spMkLst>
        </pc:spChg>
        <pc:spChg chg="del">
          <ac:chgData name="준휘 전" userId="cb070108d7b4f6f5" providerId="LiveId" clId="{BBE7A303-43EB-4685-B0EE-CB6081EDBFB0}" dt="2025-07-27T09:19:28.137" v="7253" actId="478"/>
          <ac:spMkLst>
            <pc:docMk/>
            <pc:sldMk cId="1628073708" sldId="264"/>
            <ac:spMk id="177" creationId="{49EAB310-B038-3AFC-A682-64BFB4E3E612}"/>
          </ac:spMkLst>
        </pc:spChg>
      </pc:sldChg>
      <pc:sldChg chg="addSp delSp modSp add mod">
        <pc:chgData name="준휘 전" userId="cb070108d7b4f6f5" providerId="LiveId" clId="{BBE7A303-43EB-4685-B0EE-CB6081EDBFB0}" dt="2025-07-27T15:59:21.847" v="8748" actId="403"/>
        <pc:sldMkLst>
          <pc:docMk/>
          <pc:sldMk cId="4102822702" sldId="265"/>
        </pc:sldMkLst>
        <pc:spChg chg="add mod">
          <ac:chgData name="준휘 전" userId="cb070108d7b4f6f5" providerId="LiveId" clId="{BBE7A303-43EB-4685-B0EE-CB6081EDBFB0}" dt="2025-07-27T15:34:11.755" v="7397" actId="20577"/>
          <ac:spMkLst>
            <pc:docMk/>
            <pc:sldMk cId="4102822702" sldId="265"/>
            <ac:spMk id="2" creationId="{A53D1FCA-D7B0-5B95-4DFF-6ED9747B8C58}"/>
          </ac:spMkLst>
        </pc:spChg>
        <pc:spChg chg="add mod">
          <ac:chgData name="준휘 전" userId="cb070108d7b4f6f5" providerId="LiveId" clId="{BBE7A303-43EB-4685-B0EE-CB6081EDBFB0}" dt="2025-07-27T15:35:25.887" v="7402" actId="113"/>
          <ac:spMkLst>
            <pc:docMk/>
            <pc:sldMk cId="4102822702" sldId="265"/>
            <ac:spMk id="3" creationId="{210EEBE4-FE2A-AA31-4562-6E4872BBA372}"/>
          </ac:spMkLst>
        </pc:spChg>
        <pc:spChg chg="del">
          <ac:chgData name="준휘 전" userId="cb070108d7b4f6f5" providerId="LiveId" clId="{BBE7A303-43EB-4685-B0EE-CB6081EDBFB0}" dt="2025-07-27T15:33:57.868" v="7352" actId="478"/>
          <ac:spMkLst>
            <pc:docMk/>
            <pc:sldMk cId="4102822702" sldId="265"/>
            <ac:spMk id="4" creationId="{5283CF7F-B288-9EA2-7307-69766D320979}"/>
          </ac:spMkLst>
        </pc:spChg>
        <pc:spChg chg="add mod">
          <ac:chgData name="준휘 전" userId="cb070108d7b4f6f5" providerId="LiveId" clId="{BBE7A303-43EB-4685-B0EE-CB6081EDBFB0}" dt="2025-07-27T15:55:24.337" v="8287" actId="207"/>
          <ac:spMkLst>
            <pc:docMk/>
            <pc:sldMk cId="4102822702" sldId="265"/>
            <ac:spMk id="5" creationId="{D6C8E372-1D7D-1100-2F74-E0FBD1FEC48B}"/>
          </ac:spMkLst>
        </pc:spChg>
        <pc:spChg chg="add mod">
          <ac:chgData name="준휘 전" userId="cb070108d7b4f6f5" providerId="LiveId" clId="{BBE7A303-43EB-4685-B0EE-CB6081EDBFB0}" dt="2025-07-27T15:53:27.788" v="8285" actId="1038"/>
          <ac:spMkLst>
            <pc:docMk/>
            <pc:sldMk cId="4102822702" sldId="265"/>
            <ac:spMk id="8" creationId="{83D947C6-2E43-FDE2-61FF-DAF169F9807B}"/>
          </ac:spMkLst>
        </pc:spChg>
        <pc:spChg chg="add mod">
          <ac:chgData name="준휘 전" userId="cb070108d7b4f6f5" providerId="LiveId" clId="{BBE7A303-43EB-4685-B0EE-CB6081EDBFB0}" dt="2025-07-27T15:51:04.881" v="8011" actId="20577"/>
          <ac:spMkLst>
            <pc:docMk/>
            <pc:sldMk cId="4102822702" sldId="265"/>
            <ac:spMk id="9" creationId="{90684C29-B0E4-9621-B67F-71DE04BA944D}"/>
          </ac:spMkLst>
        </pc:spChg>
        <pc:spChg chg="add mod">
          <ac:chgData name="준휘 전" userId="cb070108d7b4f6f5" providerId="LiveId" clId="{BBE7A303-43EB-4685-B0EE-CB6081EDBFB0}" dt="2025-07-27T15:49:01.002" v="7863" actId="20577"/>
          <ac:spMkLst>
            <pc:docMk/>
            <pc:sldMk cId="4102822702" sldId="265"/>
            <ac:spMk id="11" creationId="{616872DC-6C6C-BFFE-990D-6A5B59643FA7}"/>
          </ac:spMkLst>
        </pc:spChg>
        <pc:spChg chg="add mod">
          <ac:chgData name="준휘 전" userId="cb070108d7b4f6f5" providerId="LiveId" clId="{BBE7A303-43EB-4685-B0EE-CB6081EDBFB0}" dt="2025-07-27T15:51:58.512" v="8171" actId="20577"/>
          <ac:spMkLst>
            <pc:docMk/>
            <pc:sldMk cId="4102822702" sldId="265"/>
            <ac:spMk id="12" creationId="{BA916445-EF80-0C43-7EF5-73B37E544122}"/>
          </ac:spMkLst>
        </pc:spChg>
        <pc:spChg chg="add mod">
          <ac:chgData name="준휘 전" userId="cb070108d7b4f6f5" providerId="LiveId" clId="{BBE7A303-43EB-4685-B0EE-CB6081EDBFB0}" dt="2025-07-27T15:53:23.022" v="8283" actId="1076"/>
          <ac:spMkLst>
            <pc:docMk/>
            <pc:sldMk cId="4102822702" sldId="265"/>
            <ac:spMk id="14" creationId="{53985C87-C332-01B3-57FF-B9DE6DA653AF}"/>
          </ac:spMkLst>
        </pc:spChg>
        <pc:spChg chg="add mod">
          <ac:chgData name="준휘 전" userId="cb070108d7b4f6f5" providerId="LiveId" clId="{BBE7A303-43EB-4685-B0EE-CB6081EDBFB0}" dt="2025-07-27T15:52:33.261" v="8274" actId="20577"/>
          <ac:spMkLst>
            <pc:docMk/>
            <pc:sldMk cId="4102822702" sldId="265"/>
            <ac:spMk id="15" creationId="{1524FDA7-922A-0E79-FF62-BCCF4B599A72}"/>
          </ac:spMkLst>
        </pc:spChg>
        <pc:spChg chg="add mod">
          <ac:chgData name="준휘 전" userId="cb070108d7b4f6f5" providerId="LiveId" clId="{BBE7A303-43EB-4685-B0EE-CB6081EDBFB0}" dt="2025-07-27T15:59:21.847" v="8748" actId="403"/>
          <ac:spMkLst>
            <pc:docMk/>
            <pc:sldMk cId="4102822702" sldId="265"/>
            <ac:spMk id="18" creationId="{962F842C-FD54-594B-8559-3B303575F89C}"/>
          </ac:spMkLst>
        </pc:spChg>
        <pc:picChg chg="add mod">
          <ac:chgData name="준휘 전" userId="cb070108d7b4f6f5" providerId="LiveId" clId="{BBE7A303-43EB-4685-B0EE-CB6081EDBFB0}" dt="2025-07-27T15:52:58.628" v="8279" actId="1076"/>
          <ac:picMkLst>
            <pc:docMk/>
            <pc:sldMk cId="4102822702" sldId="265"/>
            <ac:picMk id="7" creationId="{19BA2F22-E4E0-ACF1-D2CB-908E2F4B40B8}"/>
          </ac:picMkLst>
        </pc:picChg>
        <pc:picChg chg="add del mod">
          <ac:chgData name="준휘 전" userId="cb070108d7b4f6f5" providerId="LiveId" clId="{BBE7A303-43EB-4685-B0EE-CB6081EDBFB0}" dt="2025-07-27T15:52:55.075" v="8277" actId="478"/>
          <ac:picMkLst>
            <pc:docMk/>
            <pc:sldMk cId="4102822702" sldId="265"/>
            <ac:picMk id="10" creationId="{EF411EFD-7C53-2B0F-F03D-1546F9582889}"/>
          </ac:picMkLst>
        </pc:picChg>
        <pc:picChg chg="add del mod">
          <ac:chgData name="준휘 전" userId="cb070108d7b4f6f5" providerId="LiveId" clId="{BBE7A303-43EB-4685-B0EE-CB6081EDBFB0}" dt="2025-07-27T15:52:56.260" v="8278" actId="478"/>
          <ac:picMkLst>
            <pc:docMk/>
            <pc:sldMk cId="4102822702" sldId="265"/>
            <ac:picMk id="13" creationId="{9EA3D631-17E8-5D64-06FE-8BA5C897E764}"/>
          </ac:picMkLst>
        </pc:picChg>
        <pc:picChg chg="add mod">
          <ac:chgData name="준휘 전" userId="cb070108d7b4f6f5" providerId="LiveId" clId="{BBE7A303-43EB-4685-B0EE-CB6081EDBFB0}" dt="2025-07-27T15:53:03.061" v="8280" actId="571"/>
          <ac:picMkLst>
            <pc:docMk/>
            <pc:sldMk cId="4102822702" sldId="265"/>
            <ac:picMk id="16" creationId="{8D63A09C-90DE-AE89-7E16-4016D143B5E3}"/>
          </ac:picMkLst>
        </pc:picChg>
        <pc:picChg chg="add mod">
          <ac:chgData name="준휘 전" userId="cb070108d7b4f6f5" providerId="LiveId" clId="{BBE7A303-43EB-4685-B0EE-CB6081EDBFB0}" dt="2025-07-27T15:53:15.690" v="8282" actId="1076"/>
          <ac:picMkLst>
            <pc:docMk/>
            <pc:sldMk cId="4102822702" sldId="265"/>
            <ac:picMk id="17" creationId="{313A436C-C1D5-0702-A5BE-42F865C463AA}"/>
          </ac:picMkLst>
        </pc:picChg>
      </pc:sldChg>
      <pc:sldChg chg="addSp delSp modSp add mod">
        <pc:chgData name="준휘 전" userId="cb070108d7b4f6f5" providerId="LiveId" clId="{BBE7A303-43EB-4685-B0EE-CB6081EDBFB0}" dt="2025-07-27T16:13:42.405" v="9408" actId="6549"/>
        <pc:sldMkLst>
          <pc:docMk/>
          <pc:sldMk cId="2288162304" sldId="266"/>
        </pc:sldMkLst>
        <pc:spChg chg="del">
          <ac:chgData name="준휘 전" userId="cb070108d7b4f6f5" providerId="LiveId" clId="{BBE7A303-43EB-4685-B0EE-CB6081EDBFB0}" dt="2025-07-27T16:06:08.674" v="8764" actId="478"/>
          <ac:spMkLst>
            <pc:docMk/>
            <pc:sldMk cId="2288162304" sldId="266"/>
            <ac:spMk id="3" creationId="{D1937C39-DCC6-3595-9D83-37E0B305BA6B}"/>
          </ac:spMkLst>
        </pc:spChg>
        <pc:spChg chg="del">
          <ac:chgData name="준휘 전" userId="cb070108d7b4f6f5" providerId="LiveId" clId="{BBE7A303-43EB-4685-B0EE-CB6081EDBFB0}" dt="2025-07-27T16:06:07.739" v="8763" actId="478"/>
          <ac:spMkLst>
            <pc:docMk/>
            <pc:sldMk cId="2288162304" sldId="266"/>
            <ac:spMk id="5" creationId="{7D4DD3EF-F9C2-C626-6E6E-00C1472D5130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8" creationId="{078CBC9E-F6B0-0917-256D-B55CABC2DB9E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9" creationId="{E9B924C2-6881-B7D1-DC3B-D56239D0536C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10" creationId="{A48ED126-B7AB-CFDA-C19E-1A4E467029BB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11" creationId="{EB629079-D436-5609-5E5F-FCF3271F12B4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12" creationId="{F8BB4C61-1215-09AE-C4BB-005C2CA15505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13" creationId="{2D56719A-9977-E7F5-7E3C-7F5627EE3174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14" creationId="{B67691CB-6F76-97D3-7B36-0B7583638258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15" creationId="{EDF8E4C7-0E6D-EDB4-807C-A893EFEA765C}"/>
          </ac:spMkLst>
        </pc:spChg>
        <pc:spChg chg="del">
          <ac:chgData name="준휘 전" userId="cb070108d7b4f6f5" providerId="LiveId" clId="{BBE7A303-43EB-4685-B0EE-CB6081EDBFB0}" dt="2025-07-27T16:05:33.914" v="8752" actId="478"/>
          <ac:spMkLst>
            <pc:docMk/>
            <pc:sldMk cId="2288162304" sldId="266"/>
            <ac:spMk id="18" creationId="{C8D58A93-EB43-FCC1-69AE-0B8DA4897151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20" creationId="{CF44A0C0-E840-36AB-BE2A-0ECC6E391A95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22" creationId="{62789C4B-DD26-18F5-FB95-5C0A74235563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24" creationId="{3939B45F-5050-6E4F-F593-805388EB0EF2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25" creationId="{11FAC1F9-D278-5FB3-CC03-3F756956946E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29" creationId="{C327F694-0D82-72B9-8DAB-DC86EE2281FC}"/>
          </ac:spMkLst>
        </pc:spChg>
        <pc:spChg chg="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30" creationId="{CA1118A4-7444-A642-AE0A-9B4C831887FA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32" creationId="{2FD32F2C-3725-8F80-5CF1-B13D9EE65D08}"/>
          </ac:spMkLst>
        </pc:spChg>
        <pc:spChg chg="add del mod">
          <ac:chgData name="준휘 전" userId="cb070108d7b4f6f5" providerId="LiveId" clId="{BBE7A303-43EB-4685-B0EE-CB6081EDBFB0}" dt="2025-07-27T16:05:55.691" v="8759" actId="478"/>
          <ac:spMkLst>
            <pc:docMk/>
            <pc:sldMk cId="2288162304" sldId="266"/>
            <ac:spMk id="34" creationId="{F8CCE6E1-8DA8-1A98-8B42-2DDAE4A970B2}"/>
          </ac:spMkLst>
        </pc:spChg>
        <pc:spChg chg="add del mod">
          <ac:chgData name="준휘 전" userId="cb070108d7b4f6f5" providerId="LiveId" clId="{BBE7A303-43EB-4685-B0EE-CB6081EDBFB0}" dt="2025-07-27T16:06:20.180" v="8765" actId="478"/>
          <ac:spMkLst>
            <pc:docMk/>
            <pc:sldMk cId="2288162304" sldId="266"/>
            <ac:spMk id="39" creationId="{339D454D-1C0B-55C3-75FB-0D2288952A09}"/>
          </ac:spMkLst>
        </pc:spChg>
        <pc:spChg chg="add mod">
          <ac:chgData name="준휘 전" userId="cb070108d7b4f6f5" providerId="LiveId" clId="{BBE7A303-43EB-4685-B0EE-CB6081EDBFB0}" dt="2025-07-27T16:13:42.405" v="9408" actId="6549"/>
          <ac:spMkLst>
            <pc:docMk/>
            <pc:sldMk cId="2288162304" sldId="266"/>
            <ac:spMk id="48" creationId="{034C4F06-D170-84FF-F286-278E32B01A46}"/>
          </ac:spMkLst>
        </pc:spChg>
        <pc:picChg chg="add del mod">
          <ac:chgData name="준휘 전" userId="cb070108d7b4f6f5" providerId="LiveId" clId="{BBE7A303-43EB-4685-B0EE-CB6081EDBFB0}" dt="2025-07-27T16:05:42.179" v="8756" actId="478"/>
          <ac:picMkLst>
            <pc:docMk/>
            <pc:sldMk cId="2288162304" sldId="266"/>
            <ac:picMk id="6" creationId="{F79357C9-C28D-E7A2-87F9-1F54479493E2}"/>
          </ac:picMkLst>
        </pc:picChg>
        <pc:picChg chg="del">
          <ac:chgData name="준휘 전" userId="cb070108d7b4f6f5" providerId="LiveId" clId="{BBE7A303-43EB-4685-B0EE-CB6081EDBFB0}" dt="2025-07-27T16:05:33.914" v="8752" actId="478"/>
          <ac:picMkLst>
            <pc:docMk/>
            <pc:sldMk cId="2288162304" sldId="266"/>
            <ac:picMk id="7" creationId="{89881A44-77C6-D331-E59B-202D321A0E89}"/>
          </ac:picMkLst>
        </pc:picChg>
        <pc:picChg chg="del">
          <ac:chgData name="준휘 전" userId="cb070108d7b4f6f5" providerId="LiveId" clId="{BBE7A303-43EB-4685-B0EE-CB6081EDBFB0}" dt="2025-07-27T16:05:33.914" v="8752" actId="478"/>
          <ac:picMkLst>
            <pc:docMk/>
            <pc:sldMk cId="2288162304" sldId="266"/>
            <ac:picMk id="16" creationId="{3DA8E33E-4D92-5A59-9D7A-FFAD455A240F}"/>
          </ac:picMkLst>
        </pc:picChg>
        <pc:picChg chg="del">
          <ac:chgData name="준휘 전" userId="cb070108d7b4f6f5" providerId="LiveId" clId="{BBE7A303-43EB-4685-B0EE-CB6081EDBFB0}" dt="2025-07-27T16:05:33.914" v="8752" actId="478"/>
          <ac:picMkLst>
            <pc:docMk/>
            <pc:sldMk cId="2288162304" sldId="266"/>
            <ac:picMk id="17" creationId="{F4098052-AF18-6E40-F832-33C6913DEABD}"/>
          </ac:picMkLst>
        </pc:picChg>
        <pc:picChg chg="add mod">
          <ac:chgData name="준휘 전" userId="cb070108d7b4f6f5" providerId="LiveId" clId="{BBE7A303-43EB-4685-B0EE-CB6081EDBFB0}" dt="2025-07-27T16:07:10.308" v="8774" actId="1076"/>
          <ac:picMkLst>
            <pc:docMk/>
            <pc:sldMk cId="2288162304" sldId="266"/>
            <ac:picMk id="45" creationId="{9B26CCBB-5A8D-D446-215A-9DB10E64F708}"/>
          </ac:picMkLst>
        </pc:picChg>
        <pc:picChg chg="add mod">
          <ac:chgData name="준휘 전" userId="cb070108d7b4f6f5" providerId="LiveId" clId="{BBE7A303-43EB-4685-B0EE-CB6081EDBFB0}" dt="2025-07-27T16:07:03.612" v="8773" actId="1076"/>
          <ac:picMkLst>
            <pc:docMk/>
            <pc:sldMk cId="2288162304" sldId="266"/>
            <ac:picMk id="47" creationId="{4C7E3A56-8B26-2F88-B5EF-ECFB111367B2}"/>
          </ac:picMkLst>
        </pc:picChg>
      </pc:sldChg>
      <pc:sldChg chg="addSp delSp modSp add mod">
        <pc:chgData name="준휘 전" userId="cb070108d7b4f6f5" providerId="LiveId" clId="{BBE7A303-43EB-4685-B0EE-CB6081EDBFB0}" dt="2025-07-27T16:20:21.788" v="9486" actId="20577"/>
        <pc:sldMkLst>
          <pc:docMk/>
          <pc:sldMk cId="365751236" sldId="267"/>
        </pc:sldMkLst>
        <pc:spChg chg="add mod">
          <ac:chgData name="준휘 전" userId="cb070108d7b4f6f5" providerId="LiveId" clId="{BBE7A303-43EB-4685-B0EE-CB6081EDBFB0}" dt="2025-07-27T16:14:11.381" v="9412"/>
          <ac:spMkLst>
            <pc:docMk/>
            <pc:sldMk cId="365751236" sldId="267"/>
            <ac:spMk id="3" creationId="{AEC1EADF-8D3E-2930-C391-AEF678E55E80}"/>
          </ac:spMkLst>
        </pc:spChg>
        <pc:spChg chg="add mod">
          <ac:chgData name="준휘 전" userId="cb070108d7b4f6f5" providerId="LiveId" clId="{BBE7A303-43EB-4685-B0EE-CB6081EDBFB0}" dt="2025-07-27T16:20:21.788" v="9486" actId="20577"/>
          <ac:spMkLst>
            <pc:docMk/>
            <pc:sldMk cId="365751236" sldId="267"/>
            <ac:spMk id="4" creationId="{51FE5DCF-32CE-AA08-972C-C1F3003E87F1}"/>
          </ac:spMkLst>
        </pc:spChg>
        <pc:spChg chg="del">
          <ac:chgData name="준휘 전" userId="cb070108d7b4f6f5" providerId="LiveId" clId="{BBE7A303-43EB-4685-B0EE-CB6081EDBFB0}" dt="2025-07-27T16:14:11.082" v="9411" actId="478"/>
          <ac:spMkLst>
            <pc:docMk/>
            <pc:sldMk cId="365751236" sldId="267"/>
            <ac:spMk id="48" creationId="{D72150D4-FBF5-EBAB-123C-FBFB20566499}"/>
          </ac:spMkLst>
        </pc:spChg>
        <pc:picChg chg="del">
          <ac:chgData name="준휘 전" userId="cb070108d7b4f6f5" providerId="LiveId" clId="{BBE7A303-43EB-4685-B0EE-CB6081EDBFB0}" dt="2025-07-27T16:13:55.731" v="9410" actId="478"/>
          <ac:picMkLst>
            <pc:docMk/>
            <pc:sldMk cId="365751236" sldId="267"/>
            <ac:picMk id="45" creationId="{01D61D9F-2A87-3E3F-D969-4A7F7B6F3C9B}"/>
          </ac:picMkLst>
        </pc:picChg>
        <pc:picChg chg="del">
          <ac:chgData name="준휘 전" userId="cb070108d7b4f6f5" providerId="LiveId" clId="{BBE7A303-43EB-4685-B0EE-CB6081EDBFB0}" dt="2025-07-27T16:13:55.731" v="9410" actId="478"/>
          <ac:picMkLst>
            <pc:docMk/>
            <pc:sldMk cId="365751236" sldId="267"/>
            <ac:picMk id="47" creationId="{AFB7141F-2B97-2C07-6310-A4B50B6B4C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D63BC3-91CA-437D-B361-36F9969298BA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13C0B-82EF-4517-9684-0E105DD878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38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7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F6A62-377A-0E5E-E968-5C69CD718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A3C1DB-5896-974F-C9F5-DDFCF71FA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D0D651-5CE3-1C7E-4A96-110A4399CC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C900FF-F28A-4A57-75E8-0D02B73B5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54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AD557-02B8-9704-4057-91CB0324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80F0B8-1BF4-AD41-D4C5-AD99E6E44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32F5AD-CDE1-AE5B-3099-C15C9771E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375089-D07C-FB36-3287-F6938A6EE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3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46360-61AD-105F-16E1-044D62806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D53EFD-85F4-B751-D292-9C9885231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4986C3-EAA0-073E-5ADD-F23862675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89A74-3F30-484B-E456-E36065BE5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21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A6D7-7D88-994D-B048-1FAD20F24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32DDA3-B657-3D44-C994-6045E34A8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6D89AE-CEC0-B66C-2288-9FB04065F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80D4B-1551-707A-1BA7-20AD89DC0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5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FE1C3-2151-559A-4BD4-110342FE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BEBC15-2CD4-C120-1952-B4EF0CBB5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354735-203D-8A20-60B7-3898C19B4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966A44-6725-232D-0D54-FFB6804FF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559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F78CF-A29B-012F-A391-C7E6D59D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88BA54-53A9-DE92-2B1D-E28356097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DA67DA-B36F-7B6F-0DB5-9FA5A3E3D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C7053D-FE75-FDD0-5F6E-A5B0776EA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26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EDF0A-C759-969C-7F05-1A9F1E9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AE8C71-8A2D-A094-D574-B8B03CDF28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8D234-619A-970C-0C16-B5D47ABE7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5C878E-0261-289A-DD08-6849BB2E4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28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6BCF-FB3B-F3A5-A2D4-EE1AD9C2A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C369FE-20AB-831C-9779-F1D492B3B4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FB35D4-043F-9021-329A-EB3D460BF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9ADBEB-0F34-F2D5-FF9A-27D4A30B0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885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9ABC-9942-3974-E216-8FCE8D40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0B7C16-1C48-8810-773F-8EC4D94BF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BAE6E4-0362-947D-6DC2-34640D2F9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BBA7FF-BEC4-BAC3-EEDF-5B1CFD725A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429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1C025-1FE8-E495-3622-27131F254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CD8340-526F-8263-CAFE-A5059283B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8DB6A5-9F78-D159-798B-A28735E8D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897D1-D27C-8513-7702-270300D18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13C0B-82EF-4517-9684-0E105DD8786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93624-4C5E-7C51-BB4A-6503434D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9B6E3A-2663-7BE9-2E07-A9F8A71BB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4AE01-CE1F-0D77-2BDB-2EF2E0143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6EC58-1B1D-7260-D80A-B7B69158A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A7705F-CF7B-0E9D-3F67-74FCE358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577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B8C82-A9EA-11A4-EA24-91F7305E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FE8C12-C9A3-81FD-E967-76EC1C52A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ED119-6FA9-4564-ED32-00424EBB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477F3C-B0CE-35FF-B4C7-43D42527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863FC-591B-A043-35D9-BE160426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13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B0C61B-36FA-4055-C57F-46C29A8DB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52A6B4-7EFD-F94D-1B46-EB5F66DC8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44CA9E-CC88-2468-8773-D06E8130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7686D-EC34-C214-FB1E-02C7EE8A9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EA7D1-8B4E-18A1-034D-A40CC5E1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89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14A09-C340-DA9B-18B2-ACDC180D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532F1-A8E4-25EC-8283-A4C12863B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283E12-CE3C-197C-D628-1DF55ED72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014E4-03D7-07C6-CBFA-CD110B6E9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2CAA37-B2BA-80D6-8C01-6025DA7E1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69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96414-0786-44C2-9DD8-9CD74EC97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1DD12-F9BF-3D2B-C7A2-30FA9E128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AB54E-710B-D08F-B688-1D9367D24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20DCA8-F772-C8DE-9366-94832C1F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CD134D-59DF-5DDA-DC03-D667D7EC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77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FDEBA1-81CA-5509-4922-2E5C54FB6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2432CA-22AE-10F8-BE19-766EAD0DB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43D7BA-528B-ACED-BE61-24818DBB9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15370-A477-F346-CA74-D3C3E0C7F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EA9649-5597-D2D2-F742-1CDEEFE0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F1879-0777-B18D-73F8-7531EC318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43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58D7D-F0A0-00C9-2A3B-664D4EAF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9DA2B8-1169-072C-E65C-77D7EA31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D9047E-DA3E-1467-75AE-75D66919A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A566F-CE4A-F37A-BD82-F9A123DF3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E9DC7-A8C4-A3D0-83BD-0F43137D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BD764B-ABA4-70B2-4286-F36A0C34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122E05-95F5-F9B9-683A-5032F298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BB06AE5-25AA-2D42-2494-5FCBE480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1C73EB-555B-CE7A-C483-6061F315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98D50E-FCBD-E7A9-6CD5-5A6417B08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36CABD-14CB-55F7-458E-E7ED534B6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BA0F54-9C5A-F1E4-2AE5-583C9D2F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143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D58B24-4373-1F15-B42F-D2DF4380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75954-06E8-5E39-EA4C-22F0CD46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66090-9250-92A3-9B65-13F52BAF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96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C6331-81B5-A55C-41DC-542393C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3506E-4C78-B0F9-470B-3E1476DF7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59E2C8-9B92-BBEC-F11D-8CEDFD13C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6E6BEE-8B44-4001-5CDF-0D54E7C6F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86BC1-A84A-9110-B1BF-1826D280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552FB-0A3F-629C-B3F0-E61233C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345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FF7A9-73E1-9E56-F4DE-C31155E1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3E998A-BC57-F867-117D-E1FACB02F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005888-DB51-9832-DDE4-D289E8AFF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64742C-0DB4-3D06-71C9-5ACE9DEAB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21028B-0A1D-D443-7237-08131DEC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43565-6281-37EF-8100-89CEB93E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74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DD0659-9597-EA52-44BC-AD78DBE1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77991-24D6-8A73-09A7-2D0706A1E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13D58-DD9E-A886-981B-DB89E76CE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788DB7-6951-442A-9C8E-4066C1140D50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26A4C-E364-35BC-27F4-2AAF0418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2BE46-21E4-406F-A010-B4DE910F0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DFB54E-9FA2-46AC-9921-026486FEA5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31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9381B3E-0AD6-10F4-7D51-FA2E5185B343}"/>
              </a:ext>
            </a:extLst>
          </p:cNvPr>
          <p:cNvSpPr/>
          <p:nvPr/>
        </p:nvSpPr>
        <p:spPr>
          <a:xfrm>
            <a:off x="492772" y="5588632"/>
            <a:ext cx="4993628" cy="948739"/>
          </a:xfrm>
          <a:prstGeom prst="roundRect">
            <a:avLst>
              <a:gd name="adj" fmla="val 69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F7D5B8-B2C5-2B91-37F3-DADA1221E6CE}"/>
              </a:ext>
            </a:extLst>
          </p:cNvPr>
          <p:cNvSpPr/>
          <p:nvPr/>
        </p:nvSpPr>
        <p:spPr>
          <a:xfrm>
            <a:off x="492772" y="3918721"/>
            <a:ext cx="4993628" cy="948739"/>
          </a:xfrm>
          <a:prstGeom prst="roundRect">
            <a:avLst>
              <a:gd name="adj" fmla="val 69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BB7281E-E051-6ABE-F3A5-A2397B059B10}"/>
              </a:ext>
            </a:extLst>
          </p:cNvPr>
          <p:cNvSpPr/>
          <p:nvPr/>
        </p:nvSpPr>
        <p:spPr>
          <a:xfrm>
            <a:off x="492772" y="2896803"/>
            <a:ext cx="4993628" cy="948739"/>
          </a:xfrm>
          <a:prstGeom prst="roundRect">
            <a:avLst>
              <a:gd name="adj" fmla="val 69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ACD25CD-F309-4B08-1401-93BCB9E41A99}"/>
              </a:ext>
            </a:extLst>
          </p:cNvPr>
          <p:cNvSpPr/>
          <p:nvPr/>
        </p:nvSpPr>
        <p:spPr>
          <a:xfrm>
            <a:off x="492772" y="1047879"/>
            <a:ext cx="4993628" cy="948739"/>
          </a:xfrm>
          <a:prstGeom prst="roundRect">
            <a:avLst>
              <a:gd name="adj" fmla="val 69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CBF66-7221-3E14-F229-A85999CD0167}"/>
              </a:ext>
            </a:extLst>
          </p:cNvPr>
          <p:cNvSpPr txBox="1"/>
          <p:nvPr/>
        </p:nvSpPr>
        <p:spPr>
          <a:xfrm>
            <a:off x="0" y="11927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업무 클러스터 구성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988E8E0-28CA-B49B-2439-4ADFA85BDAB4}"/>
              </a:ext>
            </a:extLst>
          </p:cNvPr>
          <p:cNvSpPr/>
          <p:nvPr/>
        </p:nvSpPr>
        <p:spPr>
          <a:xfrm>
            <a:off x="586409" y="1103243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DMZ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 </a:t>
            </a:r>
            <a:r>
              <a:rPr lang="ko-KR" altLang="en-US" sz="140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581B756-ACE9-4E39-3C07-534B9CEA31FA}"/>
              </a:ext>
            </a:extLst>
          </p:cNvPr>
          <p:cNvSpPr/>
          <p:nvPr/>
        </p:nvSpPr>
        <p:spPr>
          <a:xfrm>
            <a:off x="2276585" y="1103243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74BE7BB-DFA6-75DD-0F2E-17F4472424B0}"/>
              </a:ext>
            </a:extLst>
          </p:cNvPr>
          <p:cNvSpPr/>
          <p:nvPr/>
        </p:nvSpPr>
        <p:spPr>
          <a:xfrm>
            <a:off x="2276585" y="1679712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5E28CD-82D0-FE6D-0118-D236C5AC4EB8}"/>
              </a:ext>
            </a:extLst>
          </p:cNvPr>
          <p:cNvSpPr txBox="1"/>
          <p:nvPr/>
        </p:nvSpPr>
        <p:spPr>
          <a:xfrm>
            <a:off x="2809138" y="13103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54F0726-7037-8D2A-EAB3-7425935DA14B}"/>
              </a:ext>
            </a:extLst>
          </p:cNvPr>
          <p:cNvSpPr/>
          <p:nvPr/>
        </p:nvSpPr>
        <p:spPr>
          <a:xfrm>
            <a:off x="3966760" y="1103243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48A490-DD52-8C3C-05A1-BCE3E95C9F6B}"/>
              </a:ext>
            </a:extLst>
          </p:cNvPr>
          <p:cNvSpPr/>
          <p:nvPr/>
        </p:nvSpPr>
        <p:spPr>
          <a:xfrm>
            <a:off x="3966760" y="1679712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B880F-07DD-D021-A1AF-8DF63739A2B8}"/>
              </a:ext>
            </a:extLst>
          </p:cNvPr>
          <p:cNvSpPr txBox="1"/>
          <p:nvPr/>
        </p:nvSpPr>
        <p:spPr>
          <a:xfrm>
            <a:off x="4499313" y="13103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34B7810-3587-D647-3816-480B0DF8EB5B}"/>
              </a:ext>
            </a:extLst>
          </p:cNvPr>
          <p:cNvSpPr/>
          <p:nvPr/>
        </p:nvSpPr>
        <p:spPr>
          <a:xfrm>
            <a:off x="6189488" y="1103243"/>
            <a:ext cx="5498929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DMZ Node</a:t>
            </a:r>
            <a:r>
              <a:rPr lang="en-US" altLang="ko-KR" sz="1200">
                <a:solidFill>
                  <a:schemeClr val="tx1"/>
                </a:solidFill>
              </a:rPr>
              <a:t>: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DMZ</a:t>
            </a:r>
            <a:r>
              <a:rPr lang="ko-KR" altLang="en-US" sz="1200">
                <a:solidFill>
                  <a:schemeClr val="tx1"/>
                </a:solidFill>
              </a:rPr>
              <a:t> 업무 서비스를 필요로 하는 경우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접근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Router Node</a:t>
            </a:r>
            <a:r>
              <a:rPr lang="en-US" altLang="ko-KR" sz="1200">
                <a:solidFill>
                  <a:schemeClr val="tx1"/>
                </a:solidFill>
              </a:rPr>
              <a:t>: DMZ</a:t>
            </a:r>
            <a:r>
              <a:rPr lang="ko-KR" altLang="en-US" sz="1200">
                <a:solidFill>
                  <a:schemeClr val="tx1"/>
                </a:solidFill>
              </a:rPr>
              <a:t> 워커 노드를 라우팅 하는 주체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Worker Node</a:t>
            </a:r>
            <a:r>
              <a:rPr lang="en-US" altLang="ko-KR" sz="1200">
                <a:solidFill>
                  <a:schemeClr val="tx1"/>
                </a:solidFill>
              </a:rPr>
              <a:t>: DMZ </a:t>
            </a:r>
            <a:r>
              <a:rPr lang="ko-KR" altLang="en-US" sz="1200">
                <a:solidFill>
                  <a:schemeClr val="tx1"/>
                </a:solidFill>
              </a:rPr>
              <a:t>고유 업무 처리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업무 시스템 접근 필요시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라우팅으로 포워딩  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952DF1-641C-2979-63D9-67947BAB82E4}"/>
              </a:ext>
            </a:extLst>
          </p:cNvPr>
          <p:cNvCxnSpPr>
            <a:cxnSpLocks/>
          </p:cNvCxnSpPr>
          <p:nvPr/>
        </p:nvCxnSpPr>
        <p:spPr>
          <a:xfrm>
            <a:off x="586409" y="2514600"/>
            <a:ext cx="48016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4476501-F210-BEDB-15B4-7FCDFA65E46D}"/>
              </a:ext>
            </a:extLst>
          </p:cNvPr>
          <p:cNvSpPr/>
          <p:nvPr/>
        </p:nvSpPr>
        <p:spPr>
          <a:xfrm>
            <a:off x="2276585" y="2390360"/>
            <a:ext cx="1421295" cy="248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방화벽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55A4E04-3FC1-B79B-CB34-DF0CA7D54D16}"/>
              </a:ext>
            </a:extLst>
          </p:cNvPr>
          <p:cNvSpPr/>
          <p:nvPr/>
        </p:nvSpPr>
        <p:spPr>
          <a:xfrm>
            <a:off x="139672" y="2204001"/>
            <a:ext cx="1421295" cy="248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DMZ </a:t>
            </a:r>
            <a:r>
              <a:rPr lang="ko-KR" altLang="en-US" sz="1400" b="1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3FAE764-5CE0-303D-7D54-015FC9C222F3}"/>
              </a:ext>
            </a:extLst>
          </p:cNvPr>
          <p:cNvSpPr/>
          <p:nvPr/>
        </p:nvSpPr>
        <p:spPr>
          <a:xfrm>
            <a:off x="99915" y="2604050"/>
            <a:ext cx="1421295" cy="2484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내부망 구간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24FDFDA-A8C1-934E-831F-FC6CEF5B8284}"/>
              </a:ext>
            </a:extLst>
          </p:cNvPr>
          <p:cNvSpPr/>
          <p:nvPr/>
        </p:nvSpPr>
        <p:spPr>
          <a:xfrm>
            <a:off x="586409" y="2961856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D2CFC32-6E4E-32DB-BA6A-A02AB82181E1}"/>
              </a:ext>
            </a:extLst>
          </p:cNvPr>
          <p:cNvSpPr/>
          <p:nvPr/>
        </p:nvSpPr>
        <p:spPr>
          <a:xfrm>
            <a:off x="2276585" y="2960271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5EAA02AB-1FB4-4DF6-0C86-EE5E8B1DC812}"/>
              </a:ext>
            </a:extLst>
          </p:cNvPr>
          <p:cNvSpPr/>
          <p:nvPr/>
        </p:nvSpPr>
        <p:spPr>
          <a:xfrm>
            <a:off x="2276585" y="3536740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1228EB-148F-397A-92DE-65509AB4F059}"/>
              </a:ext>
            </a:extLst>
          </p:cNvPr>
          <p:cNvSpPr txBox="1"/>
          <p:nvPr/>
        </p:nvSpPr>
        <p:spPr>
          <a:xfrm>
            <a:off x="2809138" y="316740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25E5A4E-4439-2E02-DEB6-C0317F3DA576}"/>
              </a:ext>
            </a:extLst>
          </p:cNvPr>
          <p:cNvSpPr/>
          <p:nvPr/>
        </p:nvSpPr>
        <p:spPr>
          <a:xfrm>
            <a:off x="6189488" y="2900636"/>
            <a:ext cx="5498929" cy="824948"/>
          </a:xfrm>
          <a:prstGeom prst="round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DMZ Node</a:t>
            </a:r>
            <a:r>
              <a:rPr lang="en-US" altLang="ko-KR" sz="1200">
                <a:solidFill>
                  <a:schemeClr val="tx1"/>
                </a:solidFill>
              </a:rPr>
              <a:t>: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DMZ</a:t>
            </a:r>
            <a:r>
              <a:rPr lang="ko-KR" altLang="en-US" sz="1200">
                <a:solidFill>
                  <a:schemeClr val="tx1"/>
                </a:solidFill>
              </a:rPr>
              <a:t> 업무 서비스를 필요로 하는 경우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접근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Router Node</a:t>
            </a:r>
            <a:r>
              <a:rPr lang="en-US" altLang="ko-KR" sz="1200">
                <a:solidFill>
                  <a:schemeClr val="tx1"/>
                </a:solidFill>
              </a:rPr>
              <a:t>: DMZ</a:t>
            </a:r>
            <a:r>
              <a:rPr lang="ko-KR" altLang="en-US" sz="1200">
                <a:solidFill>
                  <a:schemeClr val="tx1"/>
                </a:solidFill>
              </a:rPr>
              <a:t> 워커 노드를 라우팅 하는 주체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Worker Node</a:t>
            </a:r>
            <a:r>
              <a:rPr lang="en-US" altLang="ko-KR" sz="1200">
                <a:solidFill>
                  <a:schemeClr val="tx1"/>
                </a:solidFill>
              </a:rPr>
              <a:t>: DMZ </a:t>
            </a:r>
            <a:r>
              <a:rPr lang="ko-KR" altLang="en-US" sz="1200">
                <a:solidFill>
                  <a:schemeClr val="tx1"/>
                </a:solidFill>
              </a:rPr>
              <a:t>고유 업무 처리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혹은 업무 시스템 접근 필요시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라우팅으로 포워딩  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B12A05C-B427-AC26-75D2-E9BF5C60D50A}"/>
              </a:ext>
            </a:extLst>
          </p:cNvPr>
          <p:cNvSpPr/>
          <p:nvPr/>
        </p:nvSpPr>
        <p:spPr>
          <a:xfrm>
            <a:off x="6189488" y="2889107"/>
            <a:ext cx="5498929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Master Node: </a:t>
            </a:r>
            <a:r>
              <a:rPr lang="ko-KR" altLang="en-US" sz="1200">
                <a:solidFill>
                  <a:schemeClr val="tx1"/>
                </a:solidFill>
              </a:rPr>
              <a:t>클러스터 관리 및 제어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88F3DA3-FC9E-6088-898D-3582A599FAF4}"/>
              </a:ext>
            </a:extLst>
          </p:cNvPr>
          <p:cNvSpPr/>
          <p:nvPr/>
        </p:nvSpPr>
        <p:spPr>
          <a:xfrm>
            <a:off x="586409" y="3980617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Infra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C2571922-B43D-3DC7-4F9C-D6D06AE5AE51}"/>
              </a:ext>
            </a:extLst>
          </p:cNvPr>
          <p:cNvSpPr/>
          <p:nvPr/>
        </p:nvSpPr>
        <p:spPr>
          <a:xfrm>
            <a:off x="2276585" y="3979032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Infra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9E16589-5ADA-2959-1338-25F93A9B29C3}"/>
              </a:ext>
            </a:extLst>
          </p:cNvPr>
          <p:cNvSpPr/>
          <p:nvPr/>
        </p:nvSpPr>
        <p:spPr>
          <a:xfrm>
            <a:off x="2276585" y="4555501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Infra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F7119C-7C19-6400-7C97-924C06A4C511}"/>
              </a:ext>
            </a:extLst>
          </p:cNvPr>
          <p:cNvSpPr txBox="1"/>
          <p:nvPr/>
        </p:nvSpPr>
        <p:spPr>
          <a:xfrm>
            <a:off x="2809138" y="418616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91E8F45-F9EB-8D50-7A86-F24C6DFA6663}"/>
              </a:ext>
            </a:extLst>
          </p:cNvPr>
          <p:cNvSpPr/>
          <p:nvPr/>
        </p:nvSpPr>
        <p:spPr>
          <a:xfrm>
            <a:off x="6189488" y="3907868"/>
            <a:ext cx="5498929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Infra Node: </a:t>
            </a:r>
            <a:r>
              <a:rPr lang="ko-KR" altLang="en-US" sz="1200">
                <a:solidFill>
                  <a:schemeClr val="tx1"/>
                </a:solidFill>
              </a:rPr>
              <a:t>클러스터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내 전반적인 성능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안정성 모니터링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876FC0B-F324-178D-3A6E-3A8A1BA44B45}"/>
              </a:ext>
            </a:extLst>
          </p:cNvPr>
          <p:cNvSpPr/>
          <p:nvPr/>
        </p:nvSpPr>
        <p:spPr>
          <a:xfrm>
            <a:off x="586409" y="5638655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내부망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9B1ED28-5369-54C0-0602-37FB33F20554}"/>
              </a:ext>
            </a:extLst>
          </p:cNvPr>
          <p:cNvSpPr/>
          <p:nvPr/>
        </p:nvSpPr>
        <p:spPr>
          <a:xfrm>
            <a:off x="2276585" y="5637070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36F2DAF-E4A4-9FB5-CE16-6D39C67B0139}"/>
              </a:ext>
            </a:extLst>
          </p:cNvPr>
          <p:cNvSpPr/>
          <p:nvPr/>
        </p:nvSpPr>
        <p:spPr>
          <a:xfrm>
            <a:off x="2276585" y="6213539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6F24B5-AF06-F10E-0AF5-407E629E52B3}"/>
              </a:ext>
            </a:extLst>
          </p:cNvPr>
          <p:cNvSpPr txBox="1"/>
          <p:nvPr/>
        </p:nvSpPr>
        <p:spPr>
          <a:xfrm>
            <a:off x="2809138" y="584420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199985B3-7412-0CBA-A135-7FF52FD247BB}"/>
              </a:ext>
            </a:extLst>
          </p:cNvPr>
          <p:cNvSpPr/>
          <p:nvPr/>
        </p:nvSpPr>
        <p:spPr>
          <a:xfrm>
            <a:off x="6189488" y="5565906"/>
            <a:ext cx="5498929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Router Node: inbound </a:t>
            </a:r>
            <a:r>
              <a:rPr lang="ko-KR" altLang="en-US" sz="1200" b="1">
                <a:solidFill>
                  <a:schemeClr val="tx1"/>
                </a:solidFill>
              </a:rPr>
              <a:t>트래픽 관리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네트워크 부하 분산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트래픽 처리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Worker Node</a:t>
            </a:r>
            <a:r>
              <a:rPr lang="en-US" altLang="ko-KR" sz="1200">
                <a:solidFill>
                  <a:schemeClr val="tx1"/>
                </a:solidFill>
              </a:rPr>
              <a:t>: </a:t>
            </a:r>
            <a:r>
              <a:rPr lang="ko-KR" altLang="en-US" sz="1200">
                <a:solidFill>
                  <a:schemeClr val="tx1"/>
                </a:solidFill>
              </a:rPr>
              <a:t>실제 업무 서버</a:t>
            </a: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파드</a:t>
            </a:r>
            <a:r>
              <a:rPr lang="en-US" altLang="ko-KR" sz="1200">
                <a:solidFill>
                  <a:schemeClr val="tx1"/>
                </a:solidFill>
              </a:rPr>
              <a:t>, Pod)</a:t>
            </a:r>
            <a:r>
              <a:rPr lang="ko-KR" altLang="en-US" sz="1200">
                <a:solidFill>
                  <a:schemeClr val="tx1"/>
                </a:solidFill>
              </a:rPr>
              <a:t>가 위치함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Service Mesh </a:t>
            </a:r>
            <a:r>
              <a:rPr lang="en-US" altLang="ko-KR" sz="1200">
                <a:solidFill>
                  <a:schemeClr val="tx1"/>
                </a:solidFill>
              </a:rPr>
              <a:t>: </a:t>
            </a:r>
            <a:r>
              <a:rPr lang="ko-KR" altLang="en-US" sz="1200">
                <a:solidFill>
                  <a:schemeClr val="tx1"/>
                </a:solidFill>
              </a:rPr>
              <a:t>서비스 메시 사용 업무의 통신 제어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CC8626-4727-A2B8-4362-7AD86AF880C0}"/>
              </a:ext>
            </a:extLst>
          </p:cNvPr>
          <p:cNvSpPr/>
          <p:nvPr/>
        </p:nvSpPr>
        <p:spPr>
          <a:xfrm>
            <a:off x="3966760" y="5637070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5BAEEE4-F938-7612-D5D0-12E083637477}"/>
              </a:ext>
            </a:extLst>
          </p:cNvPr>
          <p:cNvSpPr/>
          <p:nvPr/>
        </p:nvSpPr>
        <p:spPr>
          <a:xfrm>
            <a:off x="3966760" y="6213539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DA0A66-D583-CAE3-51FB-356433566E2D}"/>
              </a:ext>
            </a:extLst>
          </p:cNvPr>
          <p:cNvSpPr txBox="1"/>
          <p:nvPr/>
        </p:nvSpPr>
        <p:spPr>
          <a:xfrm>
            <a:off x="4499313" y="584420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3F552DE-C7D9-6D37-7688-E00C5CD276FF}"/>
              </a:ext>
            </a:extLst>
          </p:cNvPr>
          <p:cNvSpPr/>
          <p:nvPr/>
        </p:nvSpPr>
        <p:spPr>
          <a:xfrm>
            <a:off x="2276585" y="5044314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Logging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F3C897CE-26F7-7CE6-37A8-56096414AA4E}"/>
              </a:ext>
            </a:extLst>
          </p:cNvPr>
          <p:cNvSpPr/>
          <p:nvPr/>
        </p:nvSpPr>
        <p:spPr>
          <a:xfrm>
            <a:off x="6189487" y="4900196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Logging Node: </a:t>
            </a:r>
            <a:r>
              <a:rPr lang="ko-KR" altLang="en-US" sz="1200" b="1">
                <a:solidFill>
                  <a:schemeClr val="tx1"/>
                </a:solidFill>
              </a:rPr>
              <a:t>클러스터 내 로그 수집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ko-KR" altLang="en-US" sz="1200" b="1">
                <a:solidFill>
                  <a:schemeClr val="tx1"/>
                </a:solidFill>
              </a:rPr>
              <a:t>저장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ko-KR" altLang="en-US" sz="1200" b="1">
                <a:solidFill>
                  <a:schemeClr val="tx1"/>
                </a:solidFill>
              </a:rPr>
              <a:t>분석</a:t>
            </a:r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138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D43B0-097B-8438-7380-0025D6DA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8121A1-0CBA-04F0-CD5E-93E9656DDE10}"/>
              </a:ext>
            </a:extLst>
          </p:cNvPr>
          <p:cNvSpPr txBox="1"/>
          <p:nvPr/>
        </p:nvSpPr>
        <p:spPr>
          <a:xfrm>
            <a:off x="-1" y="119270"/>
            <a:ext cx="86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PaaS </a:t>
            </a:r>
            <a:r>
              <a:rPr lang="ko-KR" altLang="en-US"/>
              <a:t>환경의 취약점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9B26CCBB-5A8D-D446-215A-9DB10E64F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9" y="1574829"/>
            <a:ext cx="5191850" cy="3991532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4C7E3A56-8B26-2F88-B5EF-ECFB11136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580" y="1982758"/>
            <a:ext cx="6667420" cy="2892484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034C4F06-D170-84FF-F286-278E32B01A46}"/>
              </a:ext>
            </a:extLst>
          </p:cNvPr>
          <p:cNvSpPr/>
          <p:nvPr/>
        </p:nvSpPr>
        <p:spPr>
          <a:xfrm>
            <a:off x="523982" y="703612"/>
            <a:ext cx="10900881" cy="581690"/>
          </a:xfrm>
          <a:prstGeom prst="round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chemeClr val="tx1"/>
                </a:solidFill>
              </a:rPr>
              <a:t>PaaS </a:t>
            </a:r>
            <a:r>
              <a:rPr lang="ko-KR" altLang="en-US" sz="1400">
                <a:solidFill>
                  <a:schemeClr val="tx1"/>
                </a:solidFill>
              </a:rPr>
              <a:t>환경의 수평 통신은 구조적으로 복잡하고 동적으로 변경되기 때문에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 b="1">
                <a:solidFill>
                  <a:schemeClr val="tx1"/>
                </a:solidFill>
              </a:rPr>
              <a:t>정책 누락이나 통제 사각지대가 발생하기 쉽습니다</a:t>
            </a:r>
            <a:r>
              <a:rPr lang="en-US" altLang="ko-KR" sz="1400" b="1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chemeClr val="tx1"/>
                </a:solidFill>
              </a:rPr>
              <a:t>각 파드 및 서비스 간의 통신을 </a:t>
            </a:r>
            <a:r>
              <a:rPr lang="ko-KR" altLang="en-US" sz="1400" b="1">
                <a:solidFill>
                  <a:schemeClr val="tx1"/>
                </a:solidFill>
              </a:rPr>
              <a:t>효율적으로 제한</a:t>
            </a:r>
            <a:r>
              <a:rPr lang="ko-KR" altLang="en-US" sz="1400">
                <a:solidFill>
                  <a:schemeClr val="tx1"/>
                </a:solidFill>
              </a:rPr>
              <a:t>하거나 </a:t>
            </a:r>
            <a:r>
              <a:rPr lang="ko-KR" altLang="en-US" sz="1400" b="1">
                <a:solidFill>
                  <a:schemeClr val="tx1"/>
                </a:solidFill>
              </a:rPr>
              <a:t>적절한 정책을 적용</a:t>
            </a:r>
            <a:r>
              <a:rPr lang="ko-KR" altLang="en-US" sz="1400">
                <a:solidFill>
                  <a:schemeClr val="tx1"/>
                </a:solidFill>
              </a:rPr>
              <a:t>하는 것이 어려워 보안 취약점이 생기기 쉽습니다</a:t>
            </a:r>
            <a:r>
              <a:rPr lang="en-US" altLang="ko-KR" sz="1400">
                <a:solidFill>
                  <a:schemeClr val="tx1"/>
                </a:solidFill>
              </a:rPr>
              <a:t>.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6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8BDE-9BD9-D657-60C6-C8A07DC1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4539DE-EDE9-B33D-1480-D381A618AAD1}"/>
              </a:ext>
            </a:extLst>
          </p:cNvPr>
          <p:cNvSpPr txBox="1"/>
          <p:nvPr/>
        </p:nvSpPr>
        <p:spPr>
          <a:xfrm>
            <a:off x="-1" y="119270"/>
            <a:ext cx="86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PaaS </a:t>
            </a:r>
            <a:r>
              <a:rPr lang="ko-KR" altLang="en-US"/>
              <a:t>환경의 취약점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EC1EADF-8D3E-2930-C391-AEF678E55E80}"/>
              </a:ext>
            </a:extLst>
          </p:cNvPr>
          <p:cNvSpPr/>
          <p:nvPr/>
        </p:nvSpPr>
        <p:spPr>
          <a:xfrm>
            <a:off x="164387" y="750013"/>
            <a:ext cx="369332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!</a:t>
            </a:r>
            <a:endParaRPr lang="ko-KR" altLang="en-US" b="1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1FE5DCF-32CE-AA08-972C-C1F3003E87F1}"/>
              </a:ext>
            </a:extLst>
          </p:cNvPr>
          <p:cNvSpPr/>
          <p:nvPr/>
        </p:nvSpPr>
        <p:spPr>
          <a:xfrm>
            <a:off x="678094" y="750013"/>
            <a:ext cx="10900881" cy="369332"/>
          </a:xfrm>
          <a:prstGeom prst="round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컨테이너는 그 자체로 </a:t>
            </a:r>
            <a:r>
              <a:rPr lang="en-US" altLang="ko-KR">
                <a:solidFill>
                  <a:schemeClr val="tx1"/>
                </a:solidFill>
              </a:rPr>
              <a:t>OS</a:t>
            </a:r>
            <a:r>
              <a:rPr lang="ko-KR" altLang="en-US">
                <a:solidFill>
                  <a:schemeClr val="tx1"/>
                </a:solidFill>
              </a:rPr>
              <a:t>가 탑재되고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5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27F7A-8DB8-13A7-3DA3-C941C4916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C7C6616A-5A5F-EDC9-478A-6133C8842D46}"/>
              </a:ext>
            </a:extLst>
          </p:cNvPr>
          <p:cNvSpPr/>
          <p:nvPr/>
        </p:nvSpPr>
        <p:spPr>
          <a:xfrm>
            <a:off x="487017" y="2866069"/>
            <a:ext cx="3339548" cy="1027771"/>
          </a:xfrm>
          <a:prstGeom prst="roundRect">
            <a:avLst>
              <a:gd name="adj" fmla="val 69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BF3F92-3016-9C9A-288E-FF8F77FD0DCE}"/>
              </a:ext>
            </a:extLst>
          </p:cNvPr>
          <p:cNvSpPr/>
          <p:nvPr/>
        </p:nvSpPr>
        <p:spPr>
          <a:xfrm>
            <a:off x="487017" y="1703537"/>
            <a:ext cx="3339548" cy="948739"/>
          </a:xfrm>
          <a:prstGeom prst="roundRect">
            <a:avLst>
              <a:gd name="adj" fmla="val 69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EDE882-339F-142B-2F88-02BF00685E0F}"/>
              </a:ext>
            </a:extLst>
          </p:cNvPr>
          <p:cNvSpPr txBox="1"/>
          <p:nvPr/>
        </p:nvSpPr>
        <p:spPr>
          <a:xfrm>
            <a:off x="0" y="119270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관리 클러스터 구성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CB78C1F-E05E-52E0-831A-540D199FE5F3}"/>
              </a:ext>
            </a:extLst>
          </p:cNvPr>
          <p:cNvSpPr/>
          <p:nvPr/>
        </p:nvSpPr>
        <p:spPr>
          <a:xfrm>
            <a:off x="586409" y="1750683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</a:t>
            </a:r>
            <a:br>
              <a:rPr lang="en-US" altLang="ko-KR" sz="1400">
                <a:solidFill>
                  <a:schemeClr val="tx1"/>
                </a:solidFill>
              </a:rPr>
            </a:br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0D0FCC7-8CB9-1E63-4A73-CFAEBB318835}"/>
              </a:ext>
            </a:extLst>
          </p:cNvPr>
          <p:cNvSpPr/>
          <p:nvPr/>
        </p:nvSpPr>
        <p:spPr>
          <a:xfrm>
            <a:off x="2276585" y="1750683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0E089EE-E785-2F7C-8114-93500FF333DA}"/>
              </a:ext>
            </a:extLst>
          </p:cNvPr>
          <p:cNvSpPr/>
          <p:nvPr/>
        </p:nvSpPr>
        <p:spPr>
          <a:xfrm>
            <a:off x="2276585" y="2327152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CE6805-D409-CA21-062C-AEEF3694F561}"/>
              </a:ext>
            </a:extLst>
          </p:cNvPr>
          <p:cNvSpPr txBox="1"/>
          <p:nvPr/>
        </p:nvSpPr>
        <p:spPr>
          <a:xfrm>
            <a:off x="2809138" y="195782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5771B68-9399-8CB5-F228-8CC8545B2727}"/>
              </a:ext>
            </a:extLst>
          </p:cNvPr>
          <p:cNvSpPr/>
          <p:nvPr/>
        </p:nvSpPr>
        <p:spPr>
          <a:xfrm>
            <a:off x="6189487" y="1587783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Master node: </a:t>
            </a:r>
            <a:r>
              <a:rPr lang="ko-KR" altLang="en-US" sz="1200">
                <a:solidFill>
                  <a:schemeClr val="tx1"/>
                </a:solidFill>
              </a:rPr>
              <a:t>클러스터 관리 및 제어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681C896-06CC-DD78-047E-4E36A969BBC8}"/>
              </a:ext>
            </a:extLst>
          </p:cNvPr>
          <p:cNvSpPr/>
          <p:nvPr/>
        </p:nvSpPr>
        <p:spPr>
          <a:xfrm>
            <a:off x="586408" y="2933642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Infra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3E1F6E3-F1E8-3C35-2044-5FDC817E58B6}"/>
              </a:ext>
            </a:extLst>
          </p:cNvPr>
          <p:cNvSpPr/>
          <p:nvPr/>
        </p:nvSpPr>
        <p:spPr>
          <a:xfrm>
            <a:off x="2276585" y="2956487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Infra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AC4C179-7655-C579-1DF4-91B7C574F542}"/>
              </a:ext>
            </a:extLst>
          </p:cNvPr>
          <p:cNvSpPr/>
          <p:nvPr/>
        </p:nvSpPr>
        <p:spPr>
          <a:xfrm>
            <a:off x="2276585" y="3532956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Infra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89C339-6F49-1C96-0AF1-A35F56A290C9}"/>
              </a:ext>
            </a:extLst>
          </p:cNvPr>
          <p:cNvSpPr txBox="1"/>
          <p:nvPr/>
        </p:nvSpPr>
        <p:spPr>
          <a:xfrm>
            <a:off x="2809138" y="316362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836EFFB-73F2-31E8-288F-54895F1C0D74}"/>
              </a:ext>
            </a:extLst>
          </p:cNvPr>
          <p:cNvSpPr/>
          <p:nvPr/>
        </p:nvSpPr>
        <p:spPr>
          <a:xfrm>
            <a:off x="6189488" y="2258731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Infra Node: </a:t>
            </a:r>
            <a:r>
              <a:rPr lang="ko-KR" altLang="en-US" sz="1200">
                <a:solidFill>
                  <a:schemeClr val="tx1"/>
                </a:solidFill>
              </a:rPr>
              <a:t>클러스터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내 전반적인 성능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안정성 모니터링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BD06910-E2BF-41A4-425E-E7F6C9F59910}"/>
              </a:ext>
            </a:extLst>
          </p:cNvPr>
          <p:cNvSpPr/>
          <p:nvPr/>
        </p:nvSpPr>
        <p:spPr>
          <a:xfrm>
            <a:off x="2276585" y="4457708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CI/CD </a:t>
            </a:r>
            <a:r>
              <a:rPr lang="ko-KR" altLang="en-US" sz="1400">
                <a:solidFill>
                  <a:schemeClr val="tx1"/>
                </a:solidFill>
              </a:rPr>
              <a:t>노드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B0B5204-7DF5-7EC4-4FC7-83612230E3EA}"/>
              </a:ext>
            </a:extLst>
          </p:cNvPr>
          <p:cNvSpPr/>
          <p:nvPr/>
        </p:nvSpPr>
        <p:spPr>
          <a:xfrm>
            <a:off x="2276585" y="4920187"/>
            <a:ext cx="1421295" cy="248479"/>
          </a:xfrm>
          <a:prstGeom prst="roundRect">
            <a:avLst/>
          </a:prstGeom>
          <a:solidFill>
            <a:srgbClr val="FFFFD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DNS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05990E1-EDCA-02BC-B6AD-BB651EF983F3}"/>
              </a:ext>
            </a:extLst>
          </p:cNvPr>
          <p:cNvSpPr/>
          <p:nvPr/>
        </p:nvSpPr>
        <p:spPr>
          <a:xfrm>
            <a:off x="3966760" y="4457708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Quay </a:t>
            </a:r>
            <a:r>
              <a:rPr lang="ko-KR" altLang="en-US" sz="1400">
                <a:solidFill>
                  <a:schemeClr val="tx1"/>
                </a:solidFill>
              </a:rPr>
              <a:t>노드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E127B18F-A0F4-DD51-C6EF-8EFE195E2A76}"/>
              </a:ext>
            </a:extLst>
          </p:cNvPr>
          <p:cNvSpPr/>
          <p:nvPr/>
        </p:nvSpPr>
        <p:spPr>
          <a:xfrm>
            <a:off x="2276585" y="3995229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Logging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C99C141-2173-A72B-C478-016C8A802872}"/>
              </a:ext>
            </a:extLst>
          </p:cNvPr>
          <p:cNvSpPr/>
          <p:nvPr/>
        </p:nvSpPr>
        <p:spPr>
          <a:xfrm>
            <a:off x="6189487" y="2929679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Logging Node: </a:t>
            </a:r>
            <a:r>
              <a:rPr lang="ko-KR" altLang="en-US" sz="1200" b="1">
                <a:solidFill>
                  <a:schemeClr val="tx1"/>
                </a:solidFill>
              </a:rPr>
              <a:t>클러스터 내 로그 수집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ko-KR" altLang="en-US" sz="1200" b="1">
                <a:solidFill>
                  <a:schemeClr val="tx1"/>
                </a:solidFill>
              </a:rPr>
              <a:t>저장</a:t>
            </a:r>
            <a:r>
              <a:rPr lang="en-US" altLang="ko-KR" sz="1200" b="1">
                <a:solidFill>
                  <a:schemeClr val="tx1"/>
                </a:solidFill>
              </a:rPr>
              <a:t>/</a:t>
            </a:r>
            <a:r>
              <a:rPr lang="ko-KR" altLang="en-US" sz="1200" b="1">
                <a:solidFill>
                  <a:schemeClr val="tx1"/>
                </a:solidFill>
              </a:rPr>
              <a:t>분석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CA6AFB8-7C4A-FCF1-DD44-54962B013512}"/>
              </a:ext>
            </a:extLst>
          </p:cNvPr>
          <p:cNvSpPr/>
          <p:nvPr/>
        </p:nvSpPr>
        <p:spPr>
          <a:xfrm>
            <a:off x="6189487" y="3593059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CI/CD Node: </a:t>
            </a:r>
            <a:r>
              <a:rPr lang="en-US" altLang="ko-KR" sz="1200">
                <a:solidFill>
                  <a:schemeClr val="tx1"/>
                </a:solidFill>
              </a:rPr>
              <a:t>CI(Tekton)+CD(ArgoCD)+CWPP </a:t>
            </a:r>
            <a:r>
              <a:rPr lang="ko-KR" altLang="en-US" sz="1200">
                <a:solidFill>
                  <a:schemeClr val="tx1"/>
                </a:solidFill>
              </a:rPr>
              <a:t>빌드 및 배포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이미지 검사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E018CF-C6CD-46BE-C5D7-E075B6AF9A3D}"/>
              </a:ext>
            </a:extLst>
          </p:cNvPr>
          <p:cNvSpPr/>
          <p:nvPr/>
        </p:nvSpPr>
        <p:spPr>
          <a:xfrm>
            <a:off x="6189486" y="4268018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Quay Node: </a:t>
            </a:r>
            <a:r>
              <a:rPr lang="ko-KR" altLang="en-US" sz="1200">
                <a:solidFill>
                  <a:schemeClr val="tx1"/>
                </a:solidFill>
              </a:rPr>
              <a:t>이미지 레지스트리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  <a:r>
              <a:rPr lang="ko-KR" altLang="en-US" sz="1200">
                <a:solidFill>
                  <a:schemeClr val="tx1"/>
                </a:solidFill>
              </a:rPr>
              <a:t>이미지 저장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관리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605CE0A-4D0F-79FA-3319-D543C983FC2A}"/>
              </a:ext>
            </a:extLst>
          </p:cNvPr>
          <p:cNvSpPr/>
          <p:nvPr/>
        </p:nvSpPr>
        <p:spPr>
          <a:xfrm>
            <a:off x="6189485" y="4938966"/>
            <a:ext cx="5498929" cy="5367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DNS Node: </a:t>
            </a:r>
            <a:r>
              <a:rPr lang="en-US" altLang="ko-KR" sz="1200">
                <a:solidFill>
                  <a:schemeClr val="tx1"/>
                </a:solidFill>
              </a:rPr>
              <a:t>PaaS </a:t>
            </a:r>
            <a:r>
              <a:rPr lang="ko-KR" altLang="en-US" sz="1200">
                <a:solidFill>
                  <a:schemeClr val="tx1"/>
                </a:solidFill>
              </a:rPr>
              <a:t>클러스터 내부 통신용 </a:t>
            </a:r>
            <a:r>
              <a:rPr lang="en-US" altLang="ko-KR" sz="1200">
                <a:solidFill>
                  <a:schemeClr val="tx1"/>
                </a:solidFill>
              </a:rPr>
              <a:t>DNS </a:t>
            </a:r>
            <a:r>
              <a:rPr lang="ko-KR" altLang="en-US" sz="1200">
                <a:solidFill>
                  <a:schemeClr val="tx1"/>
                </a:solidFill>
              </a:rPr>
              <a:t>서버</a:t>
            </a:r>
          </a:p>
        </p:txBody>
      </p:sp>
    </p:spTree>
    <p:extLst>
      <p:ext uri="{BB962C8B-B14F-4D97-AF65-F5344CB8AC3E}">
        <p14:creationId xmlns:p14="http://schemas.microsoft.com/office/powerpoint/2010/main" val="4283437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34C-DC68-6ABB-D6E9-C9F29E66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F9A0B92-A3AD-51B0-156F-60B72CEAD43C}"/>
              </a:ext>
            </a:extLst>
          </p:cNvPr>
          <p:cNvSpPr/>
          <p:nvPr/>
        </p:nvSpPr>
        <p:spPr>
          <a:xfrm>
            <a:off x="1295013" y="1187850"/>
            <a:ext cx="3821537" cy="3204843"/>
          </a:xfrm>
          <a:prstGeom prst="roundRect">
            <a:avLst>
              <a:gd name="adj" fmla="val 234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12676FD2-ECC8-294D-9BE0-B94246BBCE2F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>
            <a:off x="3914829" y="3021970"/>
            <a:ext cx="2049697" cy="310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7DA19B8-8F66-82DC-D818-08FA5C7015AA}"/>
              </a:ext>
            </a:extLst>
          </p:cNvPr>
          <p:cNvSpPr txBox="1"/>
          <p:nvPr/>
        </p:nvSpPr>
        <p:spPr>
          <a:xfrm>
            <a:off x="0" y="119270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노드 구성 상세 </a:t>
            </a:r>
            <a:r>
              <a:rPr lang="en-US" altLang="ko-KR"/>
              <a:t>#1 – </a:t>
            </a:r>
            <a:r>
              <a:rPr lang="ko-KR" altLang="en-US"/>
              <a:t>워커 노드 </a:t>
            </a:r>
            <a:r>
              <a:rPr lang="en-US" altLang="ko-KR"/>
              <a:t>+ </a:t>
            </a:r>
            <a:r>
              <a:rPr lang="ko-KR" altLang="en-US"/>
              <a:t>마스터 노드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82C9B2E-4190-2C71-EC67-90F063599598}"/>
              </a:ext>
            </a:extLst>
          </p:cNvPr>
          <p:cNvSpPr/>
          <p:nvPr/>
        </p:nvSpPr>
        <p:spPr>
          <a:xfrm>
            <a:off x="1327013" y="4496303"/>
            <a:ext cx="3821538" cy="658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퍼블릭 환경</a:t>
            </a:r>
            <a:r>
              <a:rPr lang="en-US" altLang="ko-KR" sz="900">
                <a:solidFill>
                  <a:schemeClr val="tx1"/>
                </a:solidFill>
              </a:rPr>
              <a:t>: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EC2 Instance)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A7D20AD1-8BE6-6149-40BC-B684512AAAAB}"/>
              </a:ext>
            </a:extLst>
          </p:cNvPr>
          <p:cNvSpPr/>
          <p:nvPr/>
        </p:nvSpPr>
        <p:spPr>
          <a:xfrm>
            <a:off x="1480972" y="1245138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45B31BB-AFC2-1F82-0503-C67ED68C843E}"/>
              </a:ext>
            </a:extLst>
          </p:cNvPr>
          <p:cNvSpPr/>
          <p:nvPr/>
        </p:nvSpPr>
        <p:spPr>
          <a:xfrm>
            <a:off x="1404974" y="2694839"/>
            <a:ext cx="2509855" cy="654262"/>
          </a:xfrm>
          <a:prstGeom prst="roundRect">
            <a:avLst>
              <a:gd name="adj" fmla="val 54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0A008A8-49D3-3349-C48F-CB5BC32DC5B5}"/>
              </a:ext>
            </a:extLst>
          </p:cNvPr>
          <p:cNvSpPr/>
          <p:nvPr/>
        </p:nvSpPr>
        <p:spPr>
          <a:xfrm>
            <a:off x="1462885" y="2728826"/>
            <a:ext cx="1054535" cy="18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POD Area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DC76D93-34C1-2BAB-F004-C8ACDF13B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42" y="2996104"/>
            <a:ext cx="381403" cy="2700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26D6984-568F-1DE4-0499-2CEE6501E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82" y="2996104"/>
            <a:ext cx="381403" cy="2700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FB06BE-D05F-0261-5FE7-908724E33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222" y="2996104"/>
            <a:ext cx="381403" cy="27007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E338D21-E10B-211C-61C3-617FFA0AE31C}"/>
              </a:ext>
            </a:extLst>
          </p:cNvPr>
          <p:cNvSpPr/>
          <p:nvPr/>
        </p:nvSpPr>
        <p:spPr>
          <a:xfrm>
            <a:off x="1404974" y="3697936"/>
            <a:ext cx="2509855" cy="654262"/>
          </a:xfrm>
          <a:prstGeom prst="roundRect">
            <a:avLst>
              <a:gd name="adj" fmla="val 54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0F8FDF7-44D4-60D3-5ACD-8C36F85B63AA}"/>
              </a:ext>
            </a:extLst>
          </p:cNvPr>
          <p:cNvSpPr/>
          <p:nvPr/>
        </p:nvSpPr>
        <p:spPr>
          <a:xfrm>
            <a:off x="1462885" y="3731923"/>
            <a:ext cx="1054535" cy="18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POD Area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67130E4-AD93-9A90-F459-FB368D880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142" y="3999201"/>
            <a:ext cx="381403" cy="2700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EB6968C5-196D-436D-34AD-ECC5107BE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82" y="3999201"/>
            <a:ext cx="381403" cy="27007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4235201-BA47-6204-B578-F32B261FA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771" y="3999201"/>
            <a:ext cx="381403" cy="27007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92C4350A-D2EE-AEEC-7CD4-83253ACCA0E1}"/>
              </a:ext>
            </a:extLst>
          </p:cNvPr>
          <p:cNvSpPr/>
          <p:nvPr/>
        </p:nvSpPr>
        <p:spPr>
          <a:xfrm>
            <a:off x="1404974" y="2134684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 Proxy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0F1DA93D-13F1-DA31-FB8C-3E748F59175B}"/>
              </a:ext>
            </a:extLst>
          </p:cNvPr>
          <p:cNvSpPr/>
          <p:nvPr/>
        </p:nvSpPr>
        <p:spPr>
          <a:xfrm>
            <a:off x="3303811" y="2133720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Kublet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4679A3E-3CA0-DFCA-92BB-B02B514D2E65}"/>
              </a:ext>
            </a:extLst>
          </p:cNvPr>
          <p:cNvSpPr/>
          <p:nvPr/>
        </p:nvSpPr>
        <p:spPr>
          <a:xfrm>
            <a:off x="1965843" y="3397013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CNI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15DC2699-9CCA-F8B4-2FEA-2A3B5F50DC01}"/>
              </a:ext>
            </a:extLst>
          </p:cNvPr>
          <p:cNvSpPr/>
          <p:nvPr/>
        </p:nvSpPr>
        <p:spPr>
          <a:xfrm>
            <a:off x="5482736" y="3332169"/>
            <a:ext cx="963579" cy="40720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NAS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1222D5DA-D56A-E8A5-7AE9-97702C1C69F1}"/>
              </a:ext>
            </a:extLst>
          </p:cNvPr>
          <p:cNvCxnSpPr>
            <a:stCxn id="22" idx="3"/>
            <a:endCxn id="47" idx="0"/>
          </p:cNvCxnSpPr>
          <p:nvPr/>
        </p:nvCxnSpPr>
        <p:spPr>
          <a:xfrm flipV="1">
            <a:off x="3914829" y="3771649"/>
            <a:ext cx="2049697" cy="253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D68C00AC-B170-E4ED-8F72-E39581B0F28A}"/>
              </a:ext>
            </a:extLst>
          </p:cNvPr>
          <p:cNvSpPr/>
          <p:nvPr/>
        </p:nvSpPr>
        <p:spPr>
          <a:xfrm>
            <a:off x="4024790" y="2853417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PVC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EC8ABA66-419B-5FEF-1B4E-5DB214419317}"/>
              </a:ext>
            </a:extLst>
          </p:cNvPr>
          <p:cNvSpPr/>
          <p:nvPr/>
        </p:nvSpPr>
        <p:spPr>
          <a:xfrm>
            <a:off x="4024790" y="3875259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PVC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38FA6AC5-4C17-20C4-6EAA-9C797FA55424}"/>
              </a:ext>
            </a:extLst>
          </p:cNvPr>
          <p:cNvSpPr/>
          <p:nvPr/>
        </p:nvSpPr>
        <p:spPr>
          <a:xfrm>
            <a:off x="5482737" y="2913186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0481BFD-7936-156C-1511-519A9C75BED4}"/>
              </a:ext>
            </a:extLst>
          </p:cNvPr>
          <p:cNvSpPr/>
          <p:nvPr/>
        </p:nvSpPr>
        <p:spPr>
          <a:xfrm>
            <a:off x="5482736" y="3868118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7F40639-C89F-B076-577C-5F778F5175B8}"/>
              </a:ext>
            </a:extLst>
          </p:cNvPr>
          <p:cNvSpPr/>
          <p:nvPr/>
        </p:nvSpPr>
        <p:spPr>
          <a:xfrm>
            <a:off x="6991701" y="1171762"/>
            <a:ext cx="3821537" cy="3204843"/>
          </a:xfrm>
          <a:prstGeom prst="roundRect">
            <a:avLst>
              <a:gd name="adj" fmla="val 46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17465B53-A345-0C99-4296-0D68CEC93B2F}"/>
              </a:ext>
            </a:extLst>
          </p:cNvPr>
          <p:cNvSpPr/>
          <p:nvPr/>
        </p:nvSpPr>
        <p:spPr>
          <a:xfrm>
            <a:off x="7177660" y="1375193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90DC890A-19E7-C800-006E-775AFF85A441}"/>
              </a:ext>
            </a:extLst>
          </p:cNvPr>
          <p:cNvSpPr/>
          <p:nvPr/>
        </p:nvSpPr>
        <p:spPr>
          <a:xfrm>
            <a:off x="7177661" y="1882572"/>
            <a:ext cx="1421295" cy="336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etcd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BEB6C7DE-E188-FFA8-C588-F910ABB95BFA}"/>
              </a:ext>
            </a:extLst>
          </p:cNvPr>
          <p:cNvSpPr/>
          <p:nvPr/>
        </p:nvSpPr>
        <p:spPr>
          <a:xfrm>
            <a:off x="7177661" y="2775486"/>
            <a:ext cx="1421295" cy="336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Scheduler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E05235E5-8E22-1055-2DB0-77B0249A0FA6}"/>
              </a:ext>
            </a:extLst>
          </p:cNvPr>
          <p:cNvSpPr/>
          <p:nvPr/>
        </p:nvSpPr>
        <p:spPr>
          <a:xfrm>
            <a:off x="9342742" y="2817123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API Server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6A324F5-EE5E-4FB2-24EE-9158343F872D}"/>
              </a:ext>
            </a:extLst>
          </p:cNvPr>
          <p:cNvSpPr/>
          <p:nvPr/>
        </p:nvSpPr>
        <p:spPr>
          <a:xfrm>
            <a:off x="4444537" y="1507448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Service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F3746D15-9F5C-9076-5E77-E6A0F9C5FDCC}"/>
              </a:ext>
            </a:extLst>
          </p:cNvPr>
          <p:cNvSpPr/>
          <p:nvPr/>
        </p:nvSpPr>
        <p:spPr>
          <a:xfrm>
            <a:off x="7177659" y="3489728"/>
            <a:ext cx="1421295" cy="4599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Controller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Manager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170038EA-4305-C19B-2B38-8728F75C256B}"/>
              </a:ext>
            </a:extLst>
          </p:cNvPr>
          <p:cNvCxnSpPr>
            <a:stCxn id="71" idx="0"/>
          </p:cNvCxnSpPr>
          <p:nvPr/>
        </p:nvCxnSpPr>
        <p:spPr>
          <a:xfrm rot="16200000" flipV="1">
            <a:off x="9004392" y="1768125"/>
            <a:ext cx="762412" cy="13355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24BEB04-3249-6350-4684-B4EF4A1DB830}"/>
              </a:ext>
            </a:extLst>
          </p:cNvPr>
          <p:cNvCxnSpPr>
            <a:endCxn id="70" idx="3"/>
          </p:cNvCxnSpPr>
          <p:nvPr/>
        </p:nvCxnSpPr>
        <p:spPr>
          <a:xfrm flipH="1">
            <a:off x="8598956" y="2941362"/>
            <a:ext cx="743786" cy="2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DA3B84EE-071E-05C0-F8B2-DB61DC2590BA}"/>
              </a:ext>
            </a:extLst>
          </p:cNvPr>
          <p:cNvCxnSpPr>
            <a:stCxn id="71" idx="2"/>
            <a:endCxn id="76" idx="3"/>
          </p:cNvCxnSpPr>
          <p:nvPr/>
        </p:nvCxnSpPr>
        <p:spPr>
          <a:xfrm rot="5400000">
            <a:off x="8999121" y="2665435"/>
            <a:ext cx="654103" cy="1454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E09C37BB-B5C0-62A4-F33C-886388D5C226}"/>
              </a:ext>
            </a:extLst>
          </p:cNvPr>
          <p:cNvCxnSpPr>
            <a:stCxn id="75" idx="1"/>
            <a:endCxn id="36" idx="0"/>
          </p:cNvCxnSpPr>
          <p:nvPr/>
        </p:nvCxnSpPr>
        <p:spPr>
          <a:xfrm rot="10800000" flipV="1">
            <a:off x="2115623" y="1631688"/>
            <a:ext cx="2328915" cy="502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49876949-F153-27E4-9009-39BFFC573178}"/>
              </a:ext>
            </a:extLst>
          </p:cNvPr>
          <p:cNvSpPr/>
          <p:nvPr/>
        </p:nvSpPr>
        <p:spPr>
          <a:xfrm>
            <a:off x="5937160" y="1631689"/>
            <a:ext cx="3637146" cy="1176058"/>
          </a:xfrm>
          <a:custGeom>
            <a:avLst/>
            <a:gdLst>
              <a:gd name="connsiteX0" fmla="*/ 4378362 w 4378362"/>
              <a:gd name="connsiteY0" fmla="*/ 1172583 h 1172583"/>
              <a:gd name="connsiteX1" fmla="*/ 4378362 w 4378362"/>
              <a:gd name="connsiteY1" fmla="*/ 828338 h 1172583"/>
              <a:gd name="connsiteX2" fmla="*/ 882127 w 4378362"/>
              <a:gd name="connsiteY2" fmla="*/ 828338 h 1172583"/>
              <a:gd name="connsiteX3" fmla="*/ 882127 w 4378362"/>
              <a:gd name="connsiteY3" fmla="*/ 0 h 1172583"/>
              <a:gd name="connsiteX4" fmla="*/ 0 w 4378362"/>
              <a:gd name="connsiteY4" fmla="*/ 0 h 1172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78362" h="1172583">
                <a:moveTo>
                  <a:pt x="4378362" y="1172583"/>
                </a:moveTo>
                <a:lnTo>
                  <a:pt x="4378362" y="828338"/>
                </a:lnTo>
                <a:lnTo>
                  <a:pt x="882127" y="828338"/>
                </a:lnTo>
                <a:lnTo>
                  <a:pt x="882127" y="0"/>
                </a:lnTo>
                <a:lnTo>
                  <a:pt x="0" y="0"/>
                </a:lnTo>
              </a:path>
            </a:pathLst>
          </a:custGeom>
          <a:noFill/>
          <a:ln>
            <a:solidFill>
              <a:srgbClr val="246A8A"/>
            </a:solidFill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DC04B76-02D6-FCB7-2A4F-93008088A398}"/>
              </a:ext>
            </a:extLst>
          </p:cNvPr>
          <p:cNvSpPr/>
          <p:nvPr/>
        </p:nvSpPr>
        <p:spPr>
          <a:xfrm>
            <a:off x="7177659" y="4010000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Replica set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8383DCCB-F570-97B2-28CF-70FDE53CB009}"/>
              </a:ext>
            </a:extLst>
          </p:cNvPr>
          <p:cNvSpPr/>
          <p:nvPr/>
        </p:nvSpPr>
        <p:spPr>
          <a:xfrm>
            <a:off x="6993330" y="4496303"/>
            <a:ext cx="3821538" cy="658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퍼블릭 환경</a:t>
            </a:r>
            <a:r>
              <a:rPr lang="en-US" altLang="ko-KR" sz="900">
                <a:solidFill>
                  <a:schemeClr val="tx1"/>
                </a:solidFill>
              </a:rPr>
              <a:t>: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EC2 Instance)</a:t>
            </a:r>
            <a:endParaRPr lang="ko-KR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38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28B89-C27F-5A86-77B4-440B64A1B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BDB560-A137-F5B4-CAC2-02F830E33C52}"/>
              </a:ext>
            </a:extLst>
          </p:cNvPr>
          <p:cNvSpPr/>
          <p:nvPr/>
        </p:nvSpPr>
        <p:spPr>
          <a:xfrm>
            <a:off x="648784" y="1471887"/>
            <a:ext cx="3821537" cy="3204843"/>
          </a:xfrm>
          <a:prstGeom prst="roundRect">
            <a:avLst>
              <a:gd name="adj" fmla="val 234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3BE6EAF-4176-9F87-55C6-C339D93C0D58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>
            <a:off x="3268600" y="3306007"/>
            <a:ext cx="2049697" cy="310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082540F-990B-404A-73CB-FA4C3F21310A}"/>
              </a:ext>
            </a:extLst>
          </p:cNvPr>
          <p:cNvSpPr txBox="1"/>
          <p:nvPr/>
        </p:nvSpPr>
        <p:spPr>
          <a:xfrm>
            <a:off x="0" y="119270"/>
            <a:ext cx="3368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노드 구성 상세 </a:t>
            </a:r>
            <a:r>
              <a:rPr lang="en-US" altLang="ko-KR"/>
              <a:t>#1 – </a:t>
            </a:r>
            <a:r>
              <a:rPr lang="ko-KR" altLang="en-US"/>
              <a:t>워커 노드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D4C8B3D-2690-4FDD-1457-4EF9BE70CB4D}"/>
              </a:ext>
            </a:extLst>
          </p:cNvPr>
          <p:cNvSpPr/>
          <p:nvPr/>
        </p:nvSpPr>
        <p:spPr>
          <a:xfrm>
            <a:off x="680784" y="4780340"/>
            <a:ext cx="3821538" cy="658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퍼블릭 환경</a:t>
            </a:r>
            <a:r>
              <a:rPr lang="en-US" altLang="ko-KR" sz="900">
                <a:solidFill>
                  <a:schemeClr val="tx1"/>
                </a:solidFill>
              </a:rPr>
              <a:t>: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EC2 Instance)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C0AD86ED-8D91-6C91-EB74-99D07097226A}"/>
              </a:ext>
            </a:extLst>
          </p:cNvPr>
          <p:cNvSpPr/>
          <p:nvPr/>
        </p:nvSpPr>
        <p:spPr>
          <a:xfrm>
            <a:off x="834743" y="1529175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ECCD884-5A32-C38E-05F7-B5FF3047F06B}"/>
              </a:ext>
            </a:extLst>
          </p:cNvPr>
          <p:cNvSpPr/>
          <p:nvPr/>
        </p:nvSpPr>
        <p:spPr>
          <a:xfrm>
            <a:off x="758745" y="2978876"/>
            <a:ext cx="2509855" cy="654262"/>
          </a:xfrm>
          <a:prstGeom prst="roundRect">
            <a:avLst>
              <a:gd name="adj" fmla="val 54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D1C2D82-1FCA-A0DD-8DD6-3BD01A55A6DF}"/>
              </a:ext>
            </a:extLst>
          </p:cNvPr>
          <p:cNvSpPr/>
          <p:nvPr/>
        </p:nvSpPr>
        <p:spPr>
          <a:xfrm>
            <a:off x="816656" y="3012863"/>
            <a:ext cx="1054535" cy="18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POD Area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685932F-352B-0C8E-651D-D5C819BED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13" y="3280141"/>
            <a:ext cx="381403" cy="27007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662D57-4831-E437-1F47-DF3C92987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53" y="3280141"/>
            <a:ext cx="381403" cy="2700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32AC3B47-1295-21A2-54CD-19985180B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993" y="3280141"/>
            <a:ext cx="381403" cy="270079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2712FA1-940D-4326-646C-AD3A14CBABA1}"/>
              </a:ext>
            </a:extLst>
          </p:cNvPr>
          <p:cNvSpPr/>
          <p:nvPr/>
        </p:nvSpPr>
        <p:spPr>
          <a:xfrm>
            <a:off x="758745" y="3981973"/>
            <a:ext cx="2509855" cy="654262"/>
          </a:xfrm>
          <a:prstGeom prst="roundRect">
            <a:avLst>
              <a:gd name="adj" fmla="val 542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DBA00D8-D8D1-078E-DB27-89ED9E41F2BC}"/>
              </a:ext>
            </a:extLst>
          </p:cNvPr>
          <p:cNvSpPr/>
          <p:nvPr/>
        </p:nvSpPr>
        <p:spPr>
          <a:xfrm>
            <a:off x="816656" y="4015960"/>
            <a:ext cx="1054535" cy="1843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POD Area</a:t>
            </a:r>
            <a:endParaRPr lang="ko-KR" altLang="en-US" sz="1400">
              <a:solidFill>
                <a:schemeClr val="tx1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F04B2FD-2E97-0017-47CF-3F13B967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13" y="4283238"/>
            <a:ext cx="381403" cy="27007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0E23FEC-8B56-1DDA-B13D-F6780AD8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53" y="4283238"/>
            <a:ext cx="381403" cy="27007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DFB63B4B-37A2-7030-D87B-D1AB08C3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542" y="4283238"/>
            <a:ext cx="381403" cy="270079"/>
          </a:xfrm>
          <a:prstGeom prst="rect">
            <a:avLst/>
          </a:prstGeom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BD19AD3-31A4-439F-CFE2-E135A80ACDF6}"/>
              </a:ext>
            </a:extLst>
          </p:cNvPr>
          <p:cNvSpPr/>
          <p:nvPr/>
        </p:nvSpPr>
        <p:spPr>
          <a:xfrm>
            <a:off x="758745" y="2418721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Kube Proxy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3AF5D737-8471-046F-0E77-962DE0D1BA04}"/>
              </a:ext>
            </a:extLst>
          </p:cNvPr>
          <p:cNvSpPr/>
          <p:nvPr/>
        </p:nvSpPr>
        <p:spPr>
          <a:xfrm>
            <a:off x="2657582" y="2417757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Kublet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4FB51AB7-0F7C-78A8-D169-DFCD0D9C8E4F}"/>
              </a:ext>
            </a:extLst>
          </p:cNvPr>
          <p:cNvSpPr/>
          <p:nvPr/>
        </p:nvSpPr>
        <p:spPr>
          <a:xfrm>
            <a:off x="1319614" y="3681050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CNI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순서도: 자기 디스크 42">
            <a:extLst>
              <a:ext uri="{FF2B5EF4-FFF2-40B4-BE49-F238E27FC236}">
                <a16:creationId xmlns:a16="http://schemas.microsoft.com/office/drawing/2014/main" id="{7B0ED6EA-1F6B-33DE-F14E-DDA65991C8E4}"/>
              </a:ext>
            </a:extLst>
          </p:cNvPr>
          <p:cNvSpPr/>
          <p:nvPr/>
        </p:nvSpPr>
        <p:spPr>
          <a:xfrm>
            <a:off x="4836507" y="3616206"/>
            <a:ext cx="963579" cy="407206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NAS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86E5FB5A-E144-AA83-F19B-186C5A222652}"/>
              </a:ext>
            </a:extLst>
          </p:cNvPr>
          <p:cNvCxnSpPr>
            <a:stCxn id="22" idx="3"/>
            <a:endCxn id="47" idx="0"/>
          </p:cNvCxnSpPr>
          <p:nvPr/>
        </p:nvCxnSpPr>
        <p:spPr>
          <a:xfrm flipV="1">
            <a:off x="3268600" y="4055686"/>
            <a:ext cx="2049697" cy="25341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806E5D57-D1D9-F2B6-5DC3-02534D92AC63}"/>
              </a:ext>
            </a:extLst>
          </p:cNvPr>
          <p:cNvSpPr/>
          <p:nvPr/>
        </p:nvSpPr>
        <p:spPr>
          <a:xfrm>
            <a:off x="3378561" y="3137454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PVC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6780A96-F05A-3876-D78D-E3523E21C138}"/>
              </a:ext>
            </a:extLst>
          </p:cNvPr>
          <p:cNvSpPr/>
          <p:nvPr/>
        </p:nvSpPr>
        <p:spPr>
          <a:xfrm>
            <a:off x="3378561" y="4159296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PVC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157FFD3E-831D-9DB4-9F25-FA563A702C7E}"/>
              </a:ext>
            </a:extLst>
          </p:cNvPr>
          <p:cNvSpPr/>
          <p:nvPr/>
        </p:nvSpPr>
        <p:spPr>
          <a:xfrm>
            <a:off x="4836508" y="3197223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B86FDF0C-1E2D-8CC0-A49F-613B43C72330}"/>
              </a:ext>
            </a:extLst>
          </p:cNvPr>
          <p:cNvSpPr/>
          <p:nvPr/>
        </p:nvSpPr>
        <p:spPr>
          <a:xfrm>
            <a:off x="4836507" y="4152155"/>
            <a:ext cx="963579" cy="3048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PV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8547A3D9-38DF-CDC8-25B0-ADF9576AFB69}"/>
              </a:ext>
            </a:extLst>
          </p:cNvPr>
          <p:cNvSpPr/>
          <p:nvPr/>
        </p:nvSpPr>
        <p:spPr>
          <a:xfrm>
            <a:off x="3798308" y="1791485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Service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ED2860CD-4DF4-C3AC-9D40-39E74344FD59}"/>
              </a:ext>
            </a:extLst>
          </p:cNvPr>
          <p:cNvCxnSpPr>
            <a:stCxn id="75" idx="1"/>
            <a:endCxn id="36" idx="0"/>
          </p:cNvCxnSpPr>
          <p:nvPr/>
        </p:nvCxnSpPr>
        <p:spPr>
          <a:xfrm rot="10800000" flipV="1">
            <a:off x="1469394" y="1915725"/>
            <a:ext cx="2328915" cy="502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18E4626-4FFD-AF8B-478C-9CF12B5BF917}"/>
              </a:ext>
            </a:extLst>
          </p:cNvPr>
          <p:cNvSpPr/>
          <p:nvPr/>
        </p:nvSpPr>
        <p:spPr>
          <a:xfrm>
            <a:off x="6189487" y="1187850"/>
            <a:ext cx="5498929" cy="568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Service: </a:t>
            </a:r>
            <a:r>
              <a:rPr lang="ko-KR" altLang="en-US" sz="1200">
                <a:solidFill>
                  <a:schemeClr val="tx1"/>
                </a:solidFill>
              </a:rPr>
              <a:t>외부에 노드가 노출되는 주체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외부 노출</a:t>
            </a:r>
            <a:r>
              <a:rPr lang="en-US" altLang="ko-KR" sz="1200">
                <a:solidFill>
                  <a:schemeClr val="tx1"/>
                </a:solidFill>
              </a:rPr>
              <a:t>: </a:t>
            </a:r>
            <a:r>
              <a:rPr lang="ko-KR" altLang="en-US" sz="1200">
                <a:solidFill>
                  <a:schemeClr val="tx1"/>
                </a:solidFill>
              </a:rPr>
              <a:t>고정된 </a:t>
            </a:r>
            <a:r>
              <a:rPr lang="en-US" altLang="ko-KR" sz="1200">
                <a:solidFill>
                  <a:schemeClr val="tx1"/>
                </a:solidFill>
              </a:rPr>
              <a:t>Domain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>
                <a:solidFill>
                  <a:schemeClr val="tx1"/>
                </a:solidFill>
              </a:rPr>
              <a:t>내부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분산</a:t>
            </a:r>
            <a:r>
              <a:rPr lang="en-US" altLang="ko-KR" sz="1200">
                <a:solidFill>
                  <a:schemeClr val="tx1"/>
                </a:solidFill>
              </a:rPr>
              <a:t>: FQDN(</a:t>
            </a:r>
            <a:r>
              <a:rPr lang="ko-KR" altLang="en-US" sz="1200">
                <a:solidFill>
                  <a:schemeClr val="tx1"/>
                </a:solidFill>
              </a:rPr>
              <a:t>도메인 풀네임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을 레이블로 바꿔 포워딩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3C3AF0B-0CA2-5CA7-8C2B-B44E29712C01}"/>
              </a:ext>
            </a:extLst>
          </p:cNvPr>
          <p:cNvSpPr/>
          <p:nvPr/>
        </p:nvSpPr>
        <p:spPr>
          <a:xfrm>
            <a:off x="6189487" y="1903977"/>
            <a:ext cx="5498929" cy="69231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Kube Proxy: </a:t>
            </a:r>
            <a:r>
              <a:rPr lang="ko-KR" altLang="en-US" sz="1200">
                <a:solidFill>
                  <a:schemeClr val="tx1"/>
                </a:solidFill>
              </a:rPr>
              <a:t>서비스 오브젝트가 전달해준 레이블을 기준으로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controller manager(Master Node</a:t>
            </a:r>
            <a:r>
              <a:rPr lang="ko-KR" altLang="en-US" sz="1200">
                <a:solidFill>
                  <a:schemeClr val="tx1"/>
                </a:solidFill>
              </a:rPr>
              <a:t>소유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의 </a:t>
            </a:r>
            <a:r>
              <a:rPr lang="en-US" altLang="ko-KR" sz="1200">
                <a:solidFill>
                  <a:schemeClr val="tx1"/>
                </a:solidFill>
              </a:rPr>
              <a:t>Endpoint</a:t>
            </a:r>
            <a:r>
              <a:rPr lang="ko-KR" altLang="en-US" sz="1200">
                <a:solidFill>
                  <a:schemeClr val="tx1"/>
                </a:solidFill>
              </a:rPr>
              <a:t>를 참고하여 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 b="1">
                <a:solidFill>
                  <a:schemeClr val="tx1"/>
                </a:solidFill>
              </a:rPr>
              <a:t>파드의 </a:t>
            </a:r>
            <a:r>
              <a:rPr lang="en-US" altLang="ko-KR" sz="1200" b="1">
                <a:solidFill>
                  <a:schemeClr val="tx1"/>
                </a:solidFill>
              </a:rPr>
              <a:t>Private IP</a:t>
            </a:r>
            <a:r>
              <a:rPr lang="ko-KR" altLang="en-US" sz="1200" b="1">
                <a:solidFill>
                  <a:schemeClr val="tx1"/>
                </a:solidFill>
              </a:rPr>
              <a:t>로 연결해준다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3908840-0F4C-799B-47BF-90501176FC48}"/>
              </a:ext>
            </a:extLst>
          </p:cNvPr>
          <p:cNvSpPr/>
          <p:nvPr/>
        </p:nvSpPr>
        <p:spPr>
          <a:xfrm>
            <a:off x="6189487" y="2744343"/>
            <a:ext cx="5498929" cy="568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CNI(Container Network Interface): </a:t>
            </a:r>
            <a:r>
              <a:rPr lang="ko-KR" altLang="en-US" sz="1200">
                <a:solidFill>
                  <a:schemeClr val="tx1"/>
                </a:solidFill>
              </a:rPr>
              <a:t>파드의 가상 네트워크를 생성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   Private IP</a:t>
            </a:r>
            <a:r>
              <a:rPr lang="ko-KR" altLang="en-US" sz="1200">
                <a:solidFill>
                  <a:schemeClr val="tx1"/>
                </a:solidFill>
              </a:rPr>
              <a:t>를 할당하고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특정 파드 또는 네임스페이스간 접근을 통제함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53962A-147A-5375-B022-B91C03DD170A}"/>
              </a:ext>
            </a:extLst>
          </p:cNvPr>
          <p:cNvSpPr/>
          <p:nvPr/>
        </p:nvSpPr>
        <p:spPr>
          <a:xfrm>
            <a:off x="6189487" y="3517268"/>
            <a:ext cx="5498929" cy="97903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PV(Persistant Volume): </a:t>
            </a:r>
            <a:r>
              <a:rPr lang="ko-KR" altLang="en-US" sz="1200">
                <a:solidFill>
                  <a:schemeClr val="tx1"/>
                </a:solidFill>
              </a:rPr>
              <a:t>파드는 기본적으로 휘발성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  <a:r>
              <a:rPr lang="ko-KR" altLang="en-US" sz="1200">
                <a:solidFill>
                  <a:schemeClr val="tx1"/>
                </a:solidFill>
              </a:rPr>
              <a:t>빠르게 생성되고 사라져야하기 때문에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영구 저장 볼륨은 </a:t>
            </a:r>
            <a:r>
              <a:rPr lang="en-US" altLang="ko-KR" sz="1200">
                <a:solidFill>
                  <a:schemeClr val="tx1"/>
                </a:solidFill>
              </a:rPr>
              <a:t>NAS </a:t>
            </a:r>
            <a:r>
              <a:rPr lang="ko-KR" altLang="en-US" sz="1200">
                <a:solidFill>
                  <a:schemeClr val="tx1"/>
                </a:solidFill>
              </a:rPr>
              <a:t>저장소를 </a:t>
            </a:r>
            <a:r>
              <a:rPr lang="en-US" altLang="ko-KR" sz="1200">
                <a:solidFill>
                  <a:schemeClr val="tx1"/>
                </a:solidFill>
              </a:rPr>
              <a:t>pointing</a:t>
            </a:r>
            <a:r>
              <a:rPr lang="ko-KR" altLang="en-US" sz="1200">
                <a:solidFill>
                  <a:schemeClr val="tx1"/>
                </a:solidFill>
              </a:rPr>
              <a:t>한다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PVC: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PV</a:t>
            </a:r>
            <a:r>
              <a:rPr lang="ko-KR" altLang="en-US" sz="1200">
                <a:solidFill>
                  <a:schemeClr val="tx1"/>
                </a:solidFill>
              </a:rPr>
              <a:t>를 컨트롤하는 주체</a:t>
            </a:r>
            <a:endParaRPr lang="ko-KR" altLang="en-US" sz="1200" b="1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27847BC-C860-9148-09CF-ACE2B716DF7D}"/>
              </a:ext>
            </a:extLst>
          </p:cNvPr>
          <p:cNvSpPr/>
          <p:nvPr/>
        </p:nvSpPr>
        <p:spPr>
          <a:xfrm>
            <a:off x="6189487" y="4665691"/>
            <a:ext cx="5498929" cy="143389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Kublet: </a:t>
            </a:r>
            <a:r>
              <a:rPr lang="ko-KR" altLang="en-US" sz="1200">
                <a:solidFill>
                  <a:schemeClr val="tx1"/>
                </a:solidFill>
              </a:rPr>
              <a:t>파드의 상태를 지속적으로 파악하고</a:t>
            </a:r>
            <a:r>
              <a:rPr lang="en-US" altLang="ko-KR" sz="1200">
                <a:solidFill>
                  <a:schemeClr val="tx1"/>
                </a:solidFill>
              </a:rPr>
              <a:t>, Master Node</a:t>
            </a:r>
            <a:r>
              <a:rPr lang="ko-KR" altLang="en-US" sz="1200">
                <a:solidFill>
                  <a:schemeClr val="tx1"/>
                </a:solidFill>
              </a:rPr>
              <a:t>의 </a:t>
            </a:r>
            <a:r>
              <a:rPr lang="en-US" altLang="ko-KR" sz="1200">
                <a:solidFill>
                  <a:schemeClr val="tx1"/>
                </a:solidFill>
              </a:rPr>
              <a:t>API Server</a:t>
            </a:r>
            <a:r>
              <a:rPr lang="ko-KR" altLang="en-US" sz="1200">
                <a:solidFill>
                  <a:schemeClr val="tx1"/>
                </a:solidFill>
              </a:rPr>
              <a:t>에 보고한다</a:t>
            </a:r>
            <a:r>
              <a:rPr lang="en-US" altLang="ko-KR" sz="1200">
                <a:solidFill>
                  <a:schemeClr val="tx1"/>
                </a:solidFill>
              </a:rPr>
              <a:t>. Probe</a:t>
            </a:r>
            <a:r>
              <a:rPr lang="ko-KR" altLang="en-US" sz="1200">
                <a:solidFill>
                  <a:schemeClr val="tx1"/>
                </a:solidFill>
              </a:rPr>
              <a:t>를 활용하여 </a:t>
            </a:r>
            <a:r>
              <a:rPr lang="en-US" altLang="ko-KR" sz="1200">
                <a:solidFill>
                  <a:schemeClr val="tx1"/>
                </a:solidFill>
              </a:rPr>
              <a:t>Liveness(</a:t>
            </a:r>
            <a:r>
              <a:rPr lang="ko-KR" altLang="en-US" sz="1200">
                <a:solidFill>
                  <a:schemeClr val="tx1"/>
                </a:solidFill>
              </a:rPr>
              <a:t>살아있는지 확인</a:t>
            </a:r>
            <a:r>
              <a:rPr lang="en-US" altLang="ko-KR" sz="1200">
                <a:solidFill>
                  <a:schemeClr val="tx1"/>
                </a:solidFill>
              </a:rPr>
              <a:t>), Readiness(</a:t>
            </a:r>
            <a:r>
              <a:rPr lang="ko-KR" altLang="en-US" sz="1200">
                <a:solidFill>
                  <a:schemeClr val="tx1"/>
                </a:solidFill>
              </a:rPr>
              <a:t>트래픽을 처리할 준비가 되어있는지 확인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r>
              <a:rPr lang="ko-KR" altLang="en-US" sz="1200">
                <a:solidFill>
                  <a:schemeClr val="tx1"/>
                </a:solidFill>
              </a:rPr>
              <a:t>를 처리함</a:t>
            </a:r>
            <a:r>
              <a:rPr lang="en-US" altLang="ko-KR" sz="1200">
                <a:solidFill>
                  <a:schemeClr val="tx1"/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HTTP, TCP, Command</a:t>
            </a:r>
            <a:r>
              <a:rPr lang="ko-KR" altLang="en-US" sz="1200">
                <a:solidFill>
                  <a:schemeClr val="tx1"/>
                </a:solidFill>
              </a:rPr>
              <a:t>를 활용하여 파드의 상태를 지속 관찰하고 보고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Master Node</a:t>
            </a:r>
            <a:r>
              <a:rPr lang="ko-KR" altLang="en-US" sz="1200">
                <a:solidFill>
                  <a:schemeClr val="tx1"/>
                </a:solidFill>
              </a:rPr>
              <a:t>의 </a:t>
            </a:r>
            <a:r>
              <a:rPr lang="en-US" altLang="ko-KR" sz="1200">
                <a:solidFill>
                  <a:schemeClr val="tx1"/>
                </a:solidFill>
              </a:rPr>
              <a:t>Scheduler Manager</a:t>
            </a:r>
            <a:r>
              <a:rPr lang="ko-KR" altLang="en-US" sz="1200">
                <a:solidFill>
                  <a:schemeClr val="tx1"/>
                </a:solidFill>
              </a:rPr>
              <a:t>의 지시로파드를 생성하거나 </a:t>
            </a:r>
            <a:r>
              <a:rPr lang="en-US" altLang="ko-KR" sz="1200">
                <a:solidFill>
                  <a:schemeClr val="tx1"/>
                </a:solidFill>
              </a:rPr>
              <a:t>Kill</a:t>
            </a:r>
            <a:r>
              <a:rPr lang="ko-KR" altLang="en-US" sz="1200">
                <a:solidFill>
                  <a:schemeClr val="tx1"/>
                </a:solidFill>
              </a:rPr>
              <a:t>하는 주체</a:t>
            </a:r>
            <a:endParaRPr lang="en-US" altLang="ko-KR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99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7D01-D5AD-B6B6-AA4D-D64E299F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CC49F6-2651-B353-61A1-AA7517DDA46F}"/>
              </a:ext>
            </a:extLst>
          </p:cNvPr>
          <p:cNvSpPr txBox="1"/>
          <p:nvPr/>
        </p:nvSpPr>
        <p:spPr>
          <a:xfrm>
            <a:off x="0" y="119270"/>
            <a:ext cx="359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노드 구성 상세 </a:t>
            </a:r>
            <a:r>
              <a:rPr lang="en-US" altLang="ko-KR"/>
              <a:t>#2 – </a:t>
            </a:r>
            <a:r>
              <a:rPr lang="ko-KR" altLang="en-US"/>
              <a:t>마스터 노드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6F43F7D1-50E6-1FFA-BADF-89F7FAAF4A43}"/>
              </a:ext>
            </a:extLst>
          </p:cNvPr>
          <p:cNvSpPr/>
          <p:nvPr/>
        </p:nvSpPr>
        <p:spPr>
          <a:xfrm>
            <a:off x="1031965" y="1171762"/>
            <a:ext cx="3821537" cy="4211806"/>
          </a:xfrm>
          <a:prstGeom prst="roundRect">
            <a:avLst>
              <a:gd name="adj" fmla="val 469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C6BD4BC7-5EFC-DE40-4977-D0BAD16DA8D5}"/>
              </a:ext>
            </a:extLst>
          </p:cNvPr>
          <p:cNvSpPr/>
          <p:nvPr/>
        </p:nvSpPr>
        <p:spPr>
          <a:xfrm>
            <a:off x="1217924" y="1375193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Master Node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567CE04-C2F7-4826-FB14-D86F7A05EE9A}"/>
              </a:ext>
            </a:extLst>
          </p:cNvPr>
          <p:cNvSpPr/>
          <p:nvPr/>
        </p:nvSpPr>
        <p:spPr>
          <a:xfrm>
            <a:off x="1217925" y="1882572"/>
            <a:ext cx="1421295" cy="336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etcd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9A56EF50-8D94-81DB-BD94-8CF57159AA73}"/>
              </a:ext>
            </a:extLst>
          </p:cNvPr>
          <p:cNvSpPr/>
          <p:nvPr/>
        </p:nvSpPr>
        <p:spPr>
          <a:xfrm>
            <a:off x="1217925" y="2775486"/>
            <a:ext cx="1421295" cy="33659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Scheduler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0428247-ED63-5014-FE08-A0EB154FB185}"/>
              </a:ext>
            </a:extLst>
          </p:cNvPr>
          <p:cNvSpPr/>
          <p:nvPr/>
        </p:nvSpPr>
        <p:spPr>
          <a:xfrm>
            <a:off x="3383006" y="2817123"/>
            <a:ext cx="1421295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API Server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432D3537-B219-A67F-C351-01322D3EEA05}"/>
              </a:ext>
            </a:extLst>
          </p:cNvPr>
          <p:cNvSpPr/>
          <p:nvPr/>
        </p:nvSpPr>
        <p:spPr>
          <a:xfrm>
            <a:off x="1217923" y="3489728"/>
            <a:ext cx="1421295" cy="45995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Controller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Manager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700C90B9-377A-D7E8-8F5D-A8529CE2F76E}"/>
              </a:ext>
            </a:extLst>
          </p:cNvPr>
          <p:cNvCxnSpPr>
            <a:stCxn id="71" idx="0"/>
          </p:cNvCxnSpPr>
          <p:nvPr/>
        </p:nvCxnSpPr>
        <p:spPr>
          <a:xfrm rot="16200000" flipV="1">
            <a:off x="3044656" y="1768125"/>
            <a:ext cx="762412" cy="13355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06F8F5C-BEA9-57CA-238D-03E51F3E9C0A}"/>
              </a:ext>
            </a:extLst>
          </p:cNvPr>
          <p:cNvCxnSpPr>
            <a:endCxn id="70" idx="3"/>
          </p:cNvCxnSpPr>
          <p:nvPr/>
        </p:nvCxnSpPr>
        <p:spPr>
          <a:xfrm flipH="1">
            <a:off x="2639220" y="2941362"/>
            <a:ext cx="743786" cy="2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99FB3FE1-E70D-4E62-90D7-7041F2D334C1}"/>
              </a:ext>
            </a:extLst>
          </p:cNvPr>
          <p:cNvCxnSpPr>
            <a:stCxn id="71" idx="2"/>
            <a:endCxn id="76" idx="3"/>
          </p:cNvCxnSpPr>
          <p:nvPr/>
        </p:nvCxnSpPr>
        <p:spPr>
          <a:xfrm rot="5400000">
            <a:off x="3039385" y="2665435"/>
            <a:ext cx="654103" cy="14544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3081461C-BDEC-E314-59F7-4F988D87506A}"/>
              </a:ext>
            </a:extLst>
          </p:cNvPr>
          <p:cNvSpPr/>
          <p:nvPr/>
        </p:nvSpPr>
        <p:spPr>
          <a:xfrm>
            <a:off x="1217923" y="4010000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Replication </a:t>
            </a:r>
            <a:r>
              <a:rPr lang="ko-KR" altLang="en-US" sz="1000">
                <a:solidFill>
                  <a:schemeClr val="tx1"/>
                </a:solidFill>
              </a:rPr>
              <a:t>컨트롤러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B581F21D-7E64-772E-2D80-C83F18C2E3B4}"/>
              </a:ext>
            </a:extLst>
          </p:cNvPr>
          <p:cNvSpPr/>
          <p:nvPr/>
        </p:nvSpPr>
        <p:spPr>
          <a:xfrm>
            <a:off x="1049626" y="5440718"/>
            <a:ext cx="3821538" cy="65890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VM</a:t>
            </a:r>
          </a:p>
          <a:p>
            <a:pPr algn="ctr"/>
            <a:r>
              <a:rPr lang="en-US" altLang="ko-KR" sz="900">
                <a:solidFill>
                  <a:schemeClr val="tx1"/>
                </a:solidFill>
              </a:rPr>
              <a:t>(</a:t>
            </a:r>
            <a:r>
              <a:rPr lang="ko-KR" altLang="en-US" sz="900">
                <a:solidFill>
                  <a:schemeClr val="tx1"/>
                </a:solidFill>
              </a:rPr>
              <a:t>퍼블릭 환경</a:t>
            </a:r>
            <a:r>
              <a:rPr lang="en-US" altLang="ko-KR" sz="900">
                <a:solidFill>
                  <a:schemeClr val="tx1"/>
                </a:solidFill>
              </a:rPr>
              <a:t>:</a:t>
            </a:r>
            <a:r>
              <a:rPr lang="ko-KR" altLang="en-US" sz="900">
                <a:solidFill>
                  <a:schemeClr val="tx1"/>
                </a:solidFill>
              </a:rPr>
              <a:t> </a:t>
            </a:r>
            <a:r>
              <a:rPr lang="en-US" altLang="ko-KR" sz="900">
                <a:solidFill>
                  <a:schemeClr val="tx1"/>
                </a:solidFill>
              </a:rPr>
              <a:t>EC2 Instance)</a:t>
            </a:r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5837F8-E5A0-F262-2FD5-586AA8794760}"/>
              </a:ext>
            </a:extLst>
          </p:cNvPr>
          <p:cNvSpPr/>
          <p:nvPr/>
        </p:nvSpPr>
        <p:spPr>
          <a:xfrm>
            <a:off x="6189487" y="1187850"/>
            <a:ext cx="5498929" cy="568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API Server: </a:t>
            </a:r>
            <a:r>
              <a:rPr lang="en-US" altLang="ko-KR" sz="1200">
                <a:solidFill>
                  <a:schemeClr val="tx1"/>
                </a:solidFill>
              </a:rPr>
              <a:t>Kubernetes </a:t>
            </a:r>
            <a:r>
              <a:rPr lang="ko-KR" altLang="en-US" sz="1200">
                <a:solidFill>
                  <a:schemeClr val="tx1"/>
                </a:solidFill>
              </a:rPr>
              <a:t>클러스터의 진입점 역할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ko-KR" altLang="en-US" sz="1200">
                <a:solidFill>
                  <a:schemeClr val="tx1"/>
                </a:solidFill>
              </a:rPr>
              <a:t>모든 컴포넌트와 사용자의 요청은 </a:t>
            </a:r>
            <a:r>
              <a:rPr lang="en-US" altLang="ko-KR" sz="1200">
                <a:solidFill>
                  <a:schemeClr val="tx1"/>
                </a:solidFill>
              </a:rPr>
              <a:t>API Server</a:t>
            </a:r>
            <a:r>
              <a:rPr lang="ko-KR" altLang="en-US" sz="1200">
                <a:solidFill>
                  <a:schemeClr val="tx1"/>
                </a:solidFill>
              </a:rPr>
              <a:t>를 통해 처리됨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C693848-D777-C066-6628-C61BF48EEF47}"/>
              </a:ext>
            </a:extLst>
          </p:cNvPr>
          <p:cNvSpPr/>
          <p:nvPr/>
        </p:nvSpPr>
        <p:spPr>
          <a:xfrm>
            <a:off x="6189487" y="1867839"/>
            <a:ext cx="5498929" cy="568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ETCD: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워커노드 큐블렛의 보고를 기반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원하는 상태와 현재 상태를 비교하여 기록하는 유일한 진실을 제공하는 저장소 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CA4D297-A20B-6F78-B91B-3F0CC913F9E4}"/>
              </a:ext>
            </a:extLst>
          </p:cNvPr>
          <p:cNvSpPr/>
          <p:nvPr/>
        </p:nvSpPr>
        <p:spPr>
          <a:xfrm>
            <a:off x="6189487" y="2547828"/>
            <a:ext cx="5498929" cy="56807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Scheduler :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생성된 </a:t>
            </a:r>
            <a:r>
              <a:rPr lang="en-US" altLang="ko-KR" sz="1200">
                <a:solidFill>
                  <a:schemeClr val="tx1"/>
                </a:solidFill>
              </a:rPr>
              <a:t>Pod</a:t>
            </a:r>
            <a:r>
              <a:rPr lang="ko-KR" altLang="en-US" sz="1200">
                <a:solidFill>
                  <a:schemeClr val="tx1"/>
                </a:solidFill>
              </a:rPr>
              <a:t>에 대해 어느 워커 노드에 배치할지 결정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CPU, Memory </a:t>
            </a:r>
            <a:r>
              <a:rPr lang="ko-KR" altLang="en-US" sz="1200">
                <a:solidFill>
                  <a:schemeClr val="tx1"/>
                </a:solidFill>
              </a:rPr>
              <a:t>사용량 등을 고려하여 최적의 워커 노드에 바인딩</a:t>
            </a:r>
            <a:br>
              <a:rPr lang="en-US" altLang="ko-KR" sz="1200">
                <a:solidFill>
                  <a:schemeClr val="tx1"/>
                </a:solidFill>
              </a:rPr>
            </a:br>
            <a:r>
              <a:rPr lang="en-US" altLang="ko-KR" sz="1200">
                <a:solidFill>
                  <a:schemeClr val="tx1"/>
                </a:solidFill>
              </a:rPr>
              <a:t>Pod</a:t>
            </a:r>
            <a:r>
              <a:rPr lang="ko-KR" altLang="en-US" sz="1200">
                <a:solidFill>
                  <a:schemeClr val="tx1"/>
                </a:solidFill>
              </a:rPr>
              <a:t>의 </a:t>
            </a:r>
            <a:r>
              <a:rPr lang="en-US" altLang="ko-KR" sz="1200">
                <a:solidFill>
                  <a:schemeClr val="tx1"/>
                </a:solidFill>
              </a:rPr>
              <a:t>"Pending" </a:t>
            </a:r>
            <a:r>
              <a:rPr lang="ko-KR" altLang="en-US" sz="1200">
                <a:solidFill>
                  <a:schemeClr val="tx1"/>
                </a:solidFill>
              </a:rPr>
              <a:t>상태 → </a:t>
            </a:r>
            <a:r>
              <a:rPr lang="en-US" altLang="ko-KR" sz="1200">
                <a:solidFill>
                  <a:schemeClr val="tx1"/>
                </a:solidFill>
              </a:rPr>
              <a:t>"Assigned to Node" </a:t>
            </a:r>
            <a:r>
              <a:rPr lang="ko-KR" altLang="en-US" sz="1200">
                <a:solidFill>
                  <a:schemeClr val="tx1"/>
                </a:solidFill>
              </a:rPr>
              <a:t>상태로 전환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1BAA606-F28D-3929-9D11-6A4F2371123F}"/>
              </a:ext>
            </a:extLst>
          </p:cNvPr>
          <p:cNvSpPr/>
          <p:nvPr/>
        </p:nvSpPr>
        <p:spPr>
          <a:xfrm>
            <a:off x="1217923" y="4327325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노드 컨트롤러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6B543B0-44A8-A22A-6254-5E6F26C6ECB2}"/>
              </a:ext>
            </a:extLst>
          </p:cNvPr>
          <p:cNvSpPr/>
          <p:nvPr/>
        </p:nvSpPr>
        <p:spPr>
          <a:xfrm>
            <a:off x="1217923" y="4644650"/>
            <a:ext cx="1421295" cy="24847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엔드포인트 컨트롤러</a:t>
            </a:r>
            <a:r>
              <a:rPr lang="en-US" altLang="ko-KR" sz="1000">
                <a:solidFill>
                  <a:schemeClr val="tx1"/>
                </a:solidFill>
              </a:rPr>
              <a:t> 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3800495-3127-5779-F5A1-D058E9C64982}"/>
              </a:ext>
            </a:extLst>
          </p:cNvPr>
          <p:cNvSpPr/>
          <p:nvPr/>
        </p:nvSpPr>
        <p:spPr>
          <a:xfrm>
            <a:off x="1217923" y="4958146"/>
            <a:ext cx="1421295" cy="31349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네임스페이스 </a:t>
            </a:r>
            <a:endParaRPr lang="en-US" altLang="ko-KR" sz="1000">
              <a:solidFill>
                <a:schemeClr val="tx1"/>
              </a:solidFill>
            </a:endParaRPr>
          </a:p>
          <a:p>
            <a:pPr algn="ctr"/>
            <a:r>
              <a:rPr lang="ko-KR" altLang="en-US" sz="1000">
                <a:solidFill>
                  <a:schemeClr val="tx1"/>
                </a:solidFill>
              </a:rPr>
              <a:t>컨트롤러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D192A3-6CF2-A8EC-0E56-130C831AC872}"/>
              </a:ext>
            </a:extLst>
          </p:cNvPr>
          <p:cNvSpPr/>
          <p:nvPr/>
        </p:nvSpPr>
        <p:spPr>
          <a:xfrm>
            <a:off x="6189487" y="3304377"/>
            <a:ext cx="5498929" cy="2136341"/>
          </a:xfrm>
          <a:prstGeom prst="roundRect">
            <a:avLst>
              <a:gd name="adj" fmla="val 329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b="1">
                <a:solidFill>
                  <a:schemeClr val="tx1"/>
                </a:solidFill>
              </a:rPr>
              <a:t>Controller Manager :</a:t>
            </a:r>
            <a:r>
              <a:rPr lang="ko-KR" altLang="en-US" sz="1200" b="1">
                <a:solidFill>
                  <a:schemeClr val="tx1"/>
                </a:solidFill>
              </a:rPr>
              <a:t> </a:t>
            </a:r>
            <a:r>
              <a:rPr lang="ko-KR" altLang="en-US" sz="1200">
                <a:solidFill>
                  <a:schemeClr val="tx1"/>
                </a:solidFill>
              </a:rPr>
              <a:t>클러스터 상태를 감시</a:t>
            </a:r>
            <a:r>
              <a:rPr lang="en-US" altLang="ko-KR" sz="1200">
                <a:solidFill>
                  <a:schemeClr val="tx1"/>
                </a:solidFill>
              </a:rPr>
              <a:t>(watch)</a:t>
            </a:r>
            <a:r>
              <a:rPr lang="ko-KR" altLang="en-US" sz="1200">
                <a:solidFill>
                  <a:schemeClr val="tx1"/>
                </a:solidFill>
              </a:rPr>
              <a:t>하고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원하는 상태</a:t>
            </a:r>
            <a:r>
              <a:rPr lang="en-US" altLang="ko-KR" sz="1200">
                <a:solidFill>
                  <a:schemeClr val="tx1"/>
                </a:solidFill>
              </a:rPr>
              <a:t>(Desired State)</a:t>
            </a:r>
            <a:r>
              <a:rPr lang="ko-KR" altLang="en-US" sz="1200">
                <a:solidFill>
                  <a:schemeClr val="tx1"/>
                </a:solidFill>
              </a:rPr>
              <a:t>를 유지하도록 리소스를 관리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Node Controller: </a:t>
            </a:r>
            <a:r>
              <a:rPr lang="ko-KR" altLang="en-US" sz="1200">
                <a:solidFill>
                  <a:schemeClr val="tx1"/>
                </a:solidFill>
              </a:rPr>
              <a:t>노드의 상태 확인 및 장애 처리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Replication Controller: </a:t>
            </a:r>
            <a:r>
              <a:rPr lang="ko-KR" altLang="en-US" sz="1200">
                <a:solidFill>
                  <a:schemeClr val="tx1"/>
                </a:solidFill>
              </a:rPr>
              <a:t>파드 복제 개수 유지 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Endpoints Controller: </a:t>
            </a:r>
            <a:r>
              <a:rPr lang="ko-KR" altLang="en-US" sz="1200">
                <a:solidFill>
                  <a:schemeClr val="tx1"/>
                </a:solidFill>
              </a:rPr>
              <a:t>서비스와 연결된 파드의 </a:t>
            </a:r>
            <a:r>
              <a:rPr lang="en-US" altLang="ko-KR" sz="1200">
                <a:solidFill>
                  <a:schemeClr val="tx1"/>
                </a:solidFill>
              </a:rPr>
              <a:t>Endpoint </a:t>
            </a:r>
            <a:r>
              <a:rPr lang="ko-KR" altLang="en-US" sz="1200">
                <a:solidFill>
                  <a:schemeClr val="tx1"/>
                </a:solidFill>
              </a:rPr>
              <a:t>생성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Namespace Controller: </a:t>
            </a:r>
            <a:r>
              <a:rPr lang="ko-KR" altLang="en-US" sz="1200">
                <a:solidFill>
                  <a:schemeClr val="tx1"/>
                </a:solidFill>
              </a:rPr>
              <a:t>네임스페이스 생성</a:t>
            </a:r>
            <a:r>
              <a:rPr lang="en-US" altLang="ko-KR" sz="1200">
                <a:solidFill>
                  <a:schemeClr val="tx1"/>
                </a:solidFill>
              </a:rPr>
              <a:t>/</a:t>
            </a:r>
            <a:r>
              <a:rPr lang="ko-KR" altLang="en-US" sz="1200">
                <a:solidFill>
                  <a:schemeClr val="tx1"/>
                </a:solidFill>
              </a:rPr>
              <a:t>삭제</a:t>
            </a:r>
            <a:endParaRPr lang="en-US" altLang="ko-KR" sz="120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>
                <a:solidFill>
                  <a:schemeClr val="tx1"/>
                </a:solidFill>
              </a:rPr>
              <a:t>Service Account Controller: </a:t>
            </a:r>
            <a:r>
              <a:rPr lang="ko-KR" altLang="en-US" sz="1200">
                <a:solidFill>
                  <a:schemeClr val="tx1"/>
                </a:solidFill>
              </a:rPr>
              <a:t>기본 서비스 계정 자동 생성 등</a:t>
            </a:r>
          </a:p>
        </p:txBody>
      </p:sp>
    </p:spTree>
    <p:extLst>
      <p:ext uri="{BB962C8B-B14F-4D97-AF65-F5344CB8AC3E}">
        <p14:creationId xmlns:p14="http://schemas.microsoft.com/office/powerpoint/2010/main" val="114152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3CB2A-3CBF-EBD0-D329-642C25B1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E9E8F6C8-5B6B-63D1-E17F-B185F3DCD0BC}"/>
              </a:ext>
            </a:extLst>
          </p:cNvPr>
          <p:cNvSpPr/>
          <p:nvPr/>
        </p:nvSpPr>
        <p:spPr>
          <a:xfrm>
            <a:off x="1835055" y="671596"/>
            <a:ext cx="7853475" cy="5984939"/>
          </a:xfrm>
          <a:custGeom>
            <a:avLst/>
            <a:gdLst>
              <a:gd name="connsiteX0" fmla="*/ 5692975 w 7853475"/>
              <a:gd name="connsiteY0" fmla="*/ 100975 h 3450464"/>
              <a:gd name="connsiteX1" fmla="*/ 5572612 w 7853475"/>
              <a:gd name="connsiteY1" fmla="*/ 221338 h 3450464"/>
              <a:gd name="connsiteX2" fmla="*/ 5572612 w 7853475"/>
              <a:gd name="connsiteY2" fmla="*/ 3253217 h 3450464"/>
              <a:gd name="connsiteX3" fmla="*/ 5692975 w 7853475"/>
              <a:gd name="connsiteY3" fmla="*/ 3373580 h 3450464"/>
              <a:gd name="connsiteX4" fmla="*/ 7653869 w 7853475"/>
              <a:gd name="connsiteY4" fmla="*/ 3373580 h 3450464"/>
              <a:gd name="connsiteX5" fmla="*/ 7774232 w 7853475"/>
              <a:gd name="connsiteY5" fmla="*/ 3253217 h 3450464"/>
              <a:gd name="connsiteX6" fmla="*/ 7774232 w 7853475"/>
              <a:gd name="connsiteY6" fmla="*/ 221338 h 3450464"/>
              <a:gd name="connsiteX7" fmla="*/ 7653869 w 7853475"/>
              <a:gd name="connsiteY7" fmla="*/ 100975 h 3450464"/>
              <a:gd name="connsiteX8" fmla="*/ 38714 w 7853475"/>
              <a:gd name="connsiteY8" fmla="*/ 0 h 3450464"/>
              <a:gd name="connsiteX9" fmla="*/ 7814761 w 7853475"/>
              <a:gd name="connsiteY9" fmla="*/ 0 h 3450464"/>
              <a:gd name="connsiteX10" fmla="*/ 7853475 w 7853475"/>
              <a:gd name="connsiteY10" fmla="*/ 38714 h 3450464"/>
              <a:gd name="connsiteX11" fmla="*/ 7853475 w 7853475"/>
              <a:gd name="connsiteY11" fmla="*/ 3411750 h 3450464"/>
              <a:gd name="connsiteX12" fmla="*/ 7814761 w 7853475"/>
              <a:gd name="connsiteY12" fmla="*/ 3450464 h 3450464"/>
              <a:gd name="connsiteX13" fmla="*/ 38714 w 7853475"/>
              <a:gd name="connsiteY13" fmla="*/ 3450464 h 3450464"/>
              <a:gd name="connsiteX14" fmla="*/ 0 w 7853475"/>
              <a:gd name="connsiteY14" fmla="*/ 3411750 h 3450464"/>
              <a:gd name="connsiteX15" fmla="*/ 0 w 7853475"/>
              <a:gd name="connsiteY15" fmla="*/ 38714 h 3450464"/>
              <a:gd name="connsiteX16" fmla="*/ 38714 w 7853475"/>
              <a:gd name="connsiteY16" fmla="*/ 0 h 345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853475" h="3450464">
                <a:moveTo>
                  <a:pt x="5692975" y="100975"/>
                </a:moveTo>
                <a:cubicBezTo>
                  <a:pt x="5626500" y="100975"/>
                  <a:pt x="5572612" y="154863"/>
                  <a:pt x="5572612" y="221338"/>
                </a:cubicBezTo>
                <a:lnTo>
                  <a:pt x="5572612" y="3253217"/>
                </a:lnTo>
                <a:cubicBezTo>
                  <a:pt x="5572612" y="3319692"/>
                  <a:pt x="5626500" y="3373580"/>
                  <a:pt x="5692975" y="3373580"/>
                </a:cubicBezTo>
                <a:lnTo>
                  <a:pt x="7653869" y="3373580"/>
                </a:lnTo>
                <a:cubicBezTo>
                  <a:pt x="7720344" y="3373580"/>
                  <a:pt x="7774232" y="3319692"/>
                  <a:pt x="7774232" y="3253217"/>
                </a:cubicBezTo>
                <a:lnTo>
                  <a:pt x="7774232" y="221338"/>
                </a:lnTo>
                <a:cubicBezTo>
                  <a:pt x="7774232" y="154863"/>
                  <a:pt x="7720344" y="100975"/>
                  <a:pt x="7653869" y="100975"/>
                </a:cubicBezTo>
                <a:close/>
                <a:moveTo>
                  <a:pt x="38714" y="0"/>
                </a:moveTo>
                <a:lnTo>
                  <a:pt x="7814761" y="0"/>
                </a:lnTo>
                <a:cubicBezTo>
                  <a:pt x="7836142" y="0"/>
                  <a:pt x="7853475" y="17333"/>
                  <a:pt x="7853475" y="38714"/>
                </a:cubicBezTo>
                <a:lnTo>
                  <a:pt x="7853475" y="3411750"/>
                </a:lnTo>
                <a:cubicBezTo>
                  <a:pt x="7853475" y="3433131"/>
                  <a:pt x="7836142" y="3450464"/>
                  <a:pt x="7814761" y="3450464"/>
                </a:cubicBezTo>
                <a:lnTo>
                  <a:pt x="38714" y="3450464"/>
                </a:lnTo>
                <a:cubicBezTo>
                  <a:pt x="17333" y="3450464"/>
                  <a:pt x="0" y="3433131"/>
                  <a:pt x="0" y="3411750"/>
                </a:cubicBezTo>
                <a:lnTo>
                  <a:pt x="0" y="38714"/>
                </a:lnTo>
                <a:cubicBezTo>
                  <a:pt x="0" y="17333"/>
                  <a:pt x="17333" y="0"/>
                  <a:pt x="3871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5EC31-961B-12A1-681D-5BD9DBA86FC1}"/>
              </a:ext>
            </a:extLst>
          </p:cNvPr>
          <p:cNvSpPr txBox="1"/>
          <p:nvPr/>
        </p:nvSpPr>
        <p:spPr>
          <a:xfrm>
            <a:off x="-1" y="119270"/>
            <a:ext cx="86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네트워킹 </a:t>
            </a:r>
            <a:r>
              <a:rPr lang="en-US" altLang="ko-KR"/>
              <a:t>#1 – </a:t>
            </a:r>
            <a:r>
              <a:rPr lang="ko-KR" altLang="en-US"/>
              <a:t>동일</a:t>
            </a:r>
            <a:r>
              <a:rPr lang="en-US" altLang="ko-KR"/>
              <a:t> </a:t>
            </a:r>
            <a:r>
              <a:rPr lang="ko-KR" altLang="en-US"/>
              <a:t>클러스터 內 동일 망 라우팅이 필요한 경우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0A69A6A-C661-2AFD-E480-677CD308F0F8}"/>
              </a:ext>
            </a:extLst>
          </p:cNvPr>
          <p:cNvSpPr/>
          <p:nvPr/>
        </p:nvSpPr>
        <p:spPr>
          <a:xfrm>
            <a:off x="2123291" y="1130378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DMZ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 </a:t>
            </a:r>
            <a:r>
              <a:rPr lang="ko-KR" altLang="en-US" sz="140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19C0F22-8B32-1EDC-B481-764258D3892A}"/>
              </a:ext>
            </a:extLst>
          </p:cNvPr>
          <p:cNvSpPr/>
          <p:nvPr/>
        </p:nvSpPr>
        <p:spPr>
          <a:xfrm>
            <a:off x="3813467" y="1130378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DD4EDE-AF2C-B1FA-2102-CDE4C98E4F2B}"/>
              </a:ext>
            </a:extLst>
          </p:cNvPr>
          <p:cNvSpPr/>
          <p:nvPr/>
        </p:nvSpPr>
        <p:spPr>
          <a:xfrm>
            <a:off x="3813467" y="1706847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1DBB56-B5AF-F331-C5B8-60E95D1434B8}"/>
              </a:ext>
            </a:extLst>
          </p:cNvPr>
          <p:cNvSpPr txBox="1"/>
          <p:nvPr/>
        </p:nvSpPr>
        <p:spPr>
          <a:xfrm>
            <a:off x="4346020" y="133751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E28F6F4-73BB-9773-68D4-C37AD5055DD2}"/>
              </a:ext>
            </a:extLst>
          </p:cNvPr>
          <p:cNvSpPr/>
          <p:nvPr/>
        </p:nvSpPr>
        <p:spPr>
          <a:xfrm>
            <a:off x="5503642" y="1706847"/>
            <a:ext cx="1569336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7C7D503-57AF-1086-0BA9-F9EFF0CDB7F4}"/>
              </a:ext>
            </a:extLst>
          </p:cNvPr>
          <p:cNvCxnSpPr>
            <a:cxnSpLocks/>
          </p:cNvCxnSpPr>
          <p:nvPr/>
        </p:nvCxnSpPr>
        <p:spPr>
          <a:xfrm>
            <a:off x="2123291" y="2293259"/>
            <a:ext cx="48016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FA51F99-E4CE-CDB3-D4CA-CA18AAC8DFA3}"/>
              </a:ext>
            </a:extLst>
          </p:cNvPr>
          <p:cNvSpPr/>
          <p:nvPr/>
        </p:nvSpPr>
        <p:spPr>
          <a:xfrm>
            <a:off x="3813467" y="2169019"/>
            <a:ext cx="1421295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방화벽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50EB326-CE50-26D4-B9AF-D7BFE128E507}"/>
              </a:ext>
            </a:extLst>
          </p:cNvPr>
          <p:cNvSpPr/>
          <p:nvPr/>
        </p:nvSpPr>
        <p:spPr>
          <a:xfrm>
            <a:off x="1835054" y="2004325"/>
            <a:ext cx="1262793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DMZ </a:t>
            </a:r>
            <a:r>
              <a:rPr lang="ko-KR" altLang="en-US" sz="1400" b="1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C0CF6E5-5F94-3FED-746A-896DEC351578}"/>
              </a:ext>
            </a:extLst>
          </p:cNvPr>
          <p:cNvSpPr/>
          <p:nvPr/>
        </p:nvSpPr>
        <p:spPr>
          <a:xfrm>
            <a:off x="1835056" y="2323073"/>
            <a:ext cx="1223036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내부망 구간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A857956F-EEE7-2C9C-3A3C-DDCD92BF22BC}"/>
              </a:ext>
            </a:extLst>
          </p:cNvPr>
          <p:cNvSpPr/>
          <p:nvPr/>
        </p:nvSpPr>
        <p:spPr>
          <a:xfrm>
            <a:off x="2123291" y="4144597"/>
            <a:ext cx="1421295" cy="57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내부망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ED7EFF4-F1FD-0AA1-CC6F-D27A7ACF617B}"/>
              </a:ext>
            </a:extLst>
          </p:cNvPr>
          <p:cNvSpPr/>
          <p:nvPr/>
        </p:nvSpPr>
        <p:spPr>
          <a:xfrm>
            <a:off x="4641156" y="4315568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Service pod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BC6935-B9B3-81A3-448C-486AE11EE21E}"/>
              </a:ext>
            </a:extLst>
          </p:cNvPr>
          <p:cNvSpPr/>
          <p:nvPr/>
        </p:nvSpPr>
        <p:spPr>
          <a:xfrm>
            <a:off x="5503642" y="3402329"/>
            <a:ext cx="1569336" cy="248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1B395F5-E0E8-DF2D-BA74-318266884699}"/>
              </a:ext>
            </a:extLst>
          </p:cNvPr>
          <p:cNvSpPr/>
          <p:nvPr/>
        </p:nvSpPr>
        <p:spPr>
          <a:xfrm>
            <a:off x="5428433" y="5354211"/>
            <a:ext cx="1569336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F03C7B0-3DD0-955B-D841-DF890F83D75B}"/>
              </a:ext>
            </a:extLst>
          </p:cNvPr>
          <p:cNvSpPr/>
          <p:nvPr/>
        </p:nvSpPr>
        <p:spPr>
          <a:xfrm>
            <a:off x="2132197" y="772572"/>
            <a:ext cx="1851790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PaaS </a:t>
            </a:r>
            <a:r>
              <a:rPr lang="ko-KR" altLang="en-US" sz="1400" b="1">
                <a:solidFill>
                  <a:schemeClr val="tx1"/>
                </a:solidFill>
              </a:rPr>
              <a:t>클러스터 구간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1CFC3BC-D315-A51A-A045-1A0222F64C3C}"/>
              </a:ext>
            </a:extLst>
          </p:cNvPr>
          <p:cNvSpPr/>
          <p:nvPr/>
        </p:nvSpPr>
        <p:spPr>
          <a:xfrm>
            <a:off x="8033219" y="1969603"/>
            <a:ext cx="1421295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PaaS </a:t>
            </a:r>
            <a:r>
              <a:rPr lang="ko-KR" altLang="en-US" sz="1400">
                <a:solidFill>
                  <a:schemeClr val="tx1"/>
                </a:solidFill>
              </a:rPr>
              <a:t>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Core DNS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95615846-607F-4BE2-D6A3-A2880A1EA2C0}"/>
              </a:ext>
            </a:extLst>
          </p:cNvPr>
          <p:cNvSpPr/>
          <p:nvPr/>
        </p:nvSpPr>
        <p:spPr>
          <a:xfrm>
            <a:off x="8819076" y="2859754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E9FEBB1-DEEE-1297-6F5A-A14BCF6D7410}"/>
              </a:ext>
            </a:extLst>
          </p:cNvPr>
          <p:cNvSpPr/>
          <p:nvPr/>
        </p:nvSpPr>
        <p:spPr>
          <a:xfrm>
            <a:off x="8906660" y="3176957"/>
            <a:ext cx="3066236" cy="57323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DNS </a:t>
            </a:r>
            <a:r>
              <a:rPr lang="ko-KR" altLang="en-US" sz="1400" b="1">
                <a:solidFill>
                  <a:schemeClr val="tx1"/>
                </a:solidFill>
              </a:rPr>
              <a:t>쿼리</a:t>
            </a:r>
            <a:endParaRPr lang="en-US" altLang="ko-KR" sz="1400" b="1">
              <a:solidFill>
                <a:schemeClr val="tx1"/>
              </a:solidFill>
            </a:endParaRP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[</a:t>
            </a:r>
            <a:r>
              <a:rPr lang="ko-KR" altLang="en-US" sz="1100" b="1">
                <a:solidFill>
                  <a:schemeClr val="tx1"/>
                </a:solidFill>
              </a:rPr>
              <a:t>목적지 라벨 획득</a:t>
            </a:r>
            <a:r>
              <a:rPr lang="en-US" altLang="ko-KR" sz="1100" b="1">
                <a:solidFill>
                  <a:schemeClr val="tx1"/>
                </a:solidFill>
              </a:rPr>
              <a:t>] workerNodeB:8080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340ABC62-1AB9-7A22-3556-B9D08E767E1C}"/>
              </a:ext>
            </a:extLst>
          </p:cNvPr>
          <p:cNvSpPr/>
          <p:nvPr/>
        </p:nvSpPr>
        <p:spPr>
          <a:xfrm>
            <a:off x="5445482" y="3735978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2</a:t>
            </a:r>
            <a:endParaRPr lang="ko-KR" altLang="en-US" sz="1400" b="1"/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7C0BA1A-57DB-C2F3-C764-48624347758C}"/>
              </a:ext>
            </a:extLst>
          </p:cNvPr>
          <p:cNvCxnSpPr>
            <a:cxnSpLocks/>
            <a:stCxn id="38" idx="3"/>
            <a:endCxn id="67" idx="2"/>
          </p:cNvCxnSpPr>
          <p:nvPr/>
        </p:nvCxnSpPr>
        <p:spPr>
          <a:xfrm flipV="1">
            <a:off x="7072978" y="2794551"/>
            <a:ext cx="1670889" cy="73201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ABD2BC11-8020-BE2D-42A4-66A9F10A0BB4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6997769" y="2382077"/>
            <a:ext cx="1035450" cy="940740"/>
          </a:xfrm>
          <a:prstGeom prst="bentConnector3">
            <a:avLst>
              <a:gd name="adj1" fmla="val 9999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3D55F45-FA83-85AF-04DB-B84B283D1E73}"/>
              </a:ext>
            </a:extLst>
          </p:cNvPr>
          <p:cNvSpPr/>
          <p:nvPr/>
        </p:nvSpPr>
        <p:spPr>
          <a:xfrm>
            <a:off x="7677240" y="814135"/>
            <a:ext cx="1851790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허브 클러스터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BA97D490-6B46-465C-C89F-F5402E3BEAF1}"/>
              </a:ext>
            </a:extLst>
          </p:cNvPr>
          <p:cNvSpPr/>
          <p:nvPr/>
        </p:nvSpPr>
        <p:spPr>
          <a:xfrm>
            <a:off x="3561352" y="5356097"/>
            <a:ext cx="1569336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BC9B138-D34E-6E67-37C9-E3AAA09C52D7}"/>
              </a:ext>
            </a:extLst>
          </p:cNvPr>
          <p:cNvCxnSpPr>
            <a:cxnSpLocks/>
            <a:stCxn id="38" idx="1"/>
            <a:endCxn id="35" idx="0"/>
          </p:cNvCxnSpPr>
          <p:nvPr/>
        </p:nvCxnSpPr>
        <p:spPr>
          <a:xfrm rot="10800000" flipV="1">
            <a:off x="5351804" y="3526568"/>
            <a:ext cx="151838" cy="7890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3CD2871-CDC8-25BA-6834-A5B2513DDC52}"/>
              </a:ext>
            </a:extLst>
          </p:cNvPr>
          <p:cNvSpPr/>
          <p:nvPr/>
        </p:nvSpPr>
        <p:spPr>
          <a:xfrm>
            <a:off x="5726248" y="3830336"/>
            <a:ext cx="1851790" cy="36929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[</a:t>
            </a:r>
            <a:r>
              <a:rPr lang="ko-KR" altLang="en-US" sz="1100" b="1">
                <a:solidFill>
                  <a:schemeClr val="tx1"/>
                </a:solidFill>
              </a:rPr>
              <a:t>라벨기반 질의</a:t>
            </a:r>
            <a:r>
              <a:rPr lang="en-US" altLang="ko-KR" sz="1100" b="1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workerNodeB:8080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DD307D9-C91F-AB28-BA91-06608687C2C9}"/>
              </a:ext>
            </a:extLst>
          </p:cNvPr>
          <p:cNvCxnSpPr>
            <a:stCxn id="35" idx="2"/>
          </p:cNvCxnSpPr>
          <p:nvPr/>
        </p:nvCxnSpPr>
        <p:spPr>
          <a:xfrm flipH="1">
            <a:off x="4346020" y="4564047"/>
            <a:ext cx="1005784" cy="79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24DE6FB-1DEA-B9AB-183C-2D0F5208C27A}"/>
              </a:ext>
            </a:extLst>
          </p:cNvPr>
          <p:cNvCxnSpPr>
            <a:stCxn id="35" idx="2"/>
            <a:endCxn id="39" idx="0"/>
          </p:cNvCxnSpPr>
          <p:nvPr/>
        </p:nvCxnSpPr>
        <p:spPr>
          <a:xfrm>
            <a:off x="5351804" y="4564047"/>
            <a:ext cx="925894" cy="790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0AE1F940-40D6-60D5-1CE5-7D72F217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806" y="3952312"/>
            <a:ext cx="4545679" cy="255257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16645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EDB8-F612-2C6C-A3B1-E3539671D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사각형: 둥근 모서리 177">
            <a:extLst>
              <a:ext uri="{FF2B5EF4-FFF2-40B4-BE49-F238E27FC236}">
                <a16:creationId xmlns:a16="http://schemas.microsoft.com/office/drawing/2014/main" id="{1F0D3BF1-E8D3-E6E6-9273-8967D5AA3F93}"/>
              </a:ext>
            </a:extLst>
          </p:cNvPr>
          <p:cNvSpPr/>
          <p:nvPr/>
        </p:nvSpPr>
        <p:spPr>
          <a:xfrm>
            <a:off x="8627165" y="860532"/>
            <a:ext cx="3965713" cy="1487685"/>
          </a:xfrm>
          <a:prstGeom prst="roundRect">
            <a:avLst>
              <a:gd name="adj" fmla="val 464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E690EA7-A3A3-593B-4082-B260E10E4F3F}"/>
              </a:ext>
            </a:extLst>
          </p:cNvPr>
          <p:cNvSpPr/>
          <p:nvPr/>
        </p:nvSpPr>
        <p:spPr>
          <a:xfrm>
            <a:off x="119271" y="753791"/>
            <a:ext cx="5378117" cy="2756303"/>
          </a:xfrm>
          <a:prstGeom prst="roundRect">
            <a:avLst>
              <a:gd name="adj" fmla="val 11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C0C63-3E84-1343-DEC1-67644C336C6D}"/>
              </a:ext>
            </a:extLst>
          </p:cNvPr>
          <p:cNvSpPr txBox="1"/>
          <p:nvPr/>
        </p:nvSpPr>
        <p:spPr>
          <a:xfrm>
            <a:off x="-1" y="119270"/>
            <a:ext cx="86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네트워킹 </a:t>
            </a:r>
            <a:r>
              <a:rPr lang="en-US" altLang="ko-KR"/>
              <a:t>#2 – </a:t>
            </a:r>
            <a:r>
              <a:rPr lang="ko-KR" altLang="en-US"/>
              <a:t>동일</a:t>
            </a:r>
            <a:r>
              <a:rPr lang="en-US" altLang="ko-KR"/>
              <a:t> </a:t>
            </a:r>
            <a:r>
              <a:rPr lang="ko-KR" altLang="en-US"/>
              <a:t>클러스터 內 이종망</a:t>
            </a:r>
            <a:r>
              <a:rPr lang="en-US" altLang="ko-KR"/>
              <a:t>(A</a:t>
            </a:r>
            <a:r>
              <a:rPr lang="ko-KR" altLang="en-US"/>
              <a:t>망과 </a:t>
            </a:r>
            <a:r>
              <a:rPr lang="en-US" altLang="ko-KR"/>
              <a:t>B</a:t>
            </a:r>
            <a:r>
              <a:rPr lang="ko-KR" altLang="en-US"/>
              <a:t>망</a:t>
            </a:r>
            <a:r>
              <a:rPr lang="en-US" altLang="ko-KR"/>
              <a:t>)</a:t>
            </a:r>
            <a:r>
              <a:rPr lang="ko-KR" altLang="en-US"/>
              <a:t> 라우팅이 필요한 경우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E617D5-CA44-1A14-E9B7-228B243887E9}"/>
              </a:ext>
            </a:extLst>
          </p:cNvPr>
          <p:cNvSpPr/>
          <p:nvPr/>
        </p:nvSpPr>
        <p:spPr>
          <a:xfrm>
            <a:off x="407507" y="1212572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DMZ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 </a:t>
            </a:r>
            <a:r>
              <a:rPr lang="ko-KR" altLang="en-US" sz="140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77D3FCA-D2D4-2FF4-43E1-74DD4018783A}"/>
              </a:ext>
            </a:extLst>
          </p:cNvPr>
          <p:cNvSpPr/>
          <p:nvPr/>
        </p:nvSpPr>
        <p:spPr>
          <a:xfrm>
            <a:off x="2097683" y="1212572"/>
            <a:ext cx="1421295" cy="248479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BECBF35-210C-2C27-0C10-87AFB1097B42}"/>
              </a:ext>
            </a:extLst>
          </p:cNvPr>
          <p:cNvSpPr/>
          <p:nvPr/>
        </p:nvSpPr>
        <p:spPr>
          <a:xfrm>
            <a:off x="2097683" y="1789041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B85CC-E284-C6B0-382A-54BAC639A7BC}"/>
              </a:ext>
            </a:extLst>
          </p:cNvPr>
          <p:cNvSpPr txBox="1"/>
          <p:nvPr/>
        </p:nvSpPr>
        <p:spPr>
          <a:xfrm>
            <a:off x="2630236" y="1419709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CC81A98-8BD0-2062-66E4-B9BDD9D71AC2}"/>
              </a:ext>
            </a:extLst>
          </p:cNvPr>
          <p:cNvSpPr/>
          <p:nvPr/>
        </p:nvSpPr>
        <p:spPr>
          <a:xfrm>
            <a:off x="3787858" y="1789041"/>
            <a:ext cx="1569336" cy="248479"/>
          </a:xfrm>
          <a:prstGeom prst="roundRect">
            <a:avLst/>
          </a:prstGeom>
          <a:solidFill>
            <a:schemeClr val="bg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C3426FE-3440-F458-3071-EF7ACD4B2856}"/>
              </a:ext>
            </a:extLst>
          </p:cNvPr>
          <p:cNvCxnSpPr>
            <a:cxnSpLocks/>
          </p:cNvCxnSpPr>
          <p:nvPr/>
        </p:nvCxnSpPr>
        <p:spPr>
          <a:xfrm>
            <a:off x="407507" y="2375453"/>
            <a:ext cx="48016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67AFF629-EC45-5724-3D21-36D59C453BD7}"/>
              </a:ext>
            </a:extLst>
          </p:cNvPr>
          <p:cNvSpPr/>
          <p:nvPr/>
        </p:nvSpPr>
        <p:spPr>
          <a:xfrm>
            <a:off x="2097683" y="2251213"/>
            <a:ext cx="1421295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방화벽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D1AF962-ECB4-F95F-3E5F-A1B7E175400C}"/>
              </a:ext>
            </a:extLst>
          </p:cNvPr>
          <p:cNvSpPr/>
          <p:nvPr/>
        </p:nvSpPr>
        <p:spPr>
          <a:xfrm>
            <a:off x="119270" y="2086519"/>
            <a:ext cx="1262793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DMZ </a:t>
            </a:r>
            <a:r>
              <a:rPr lang="ko-KR" altLang="en-US" sz="1400" b="1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98920B2-FCB5-28B9-979F-FFB65EA44D74}"/>
              </a:ext>
            </a:extLst>
          </p:cNvPr>
          <p:cNvSpPr/>
          <p:nvPr/>
        </p:nvSpPr>
        <p:spPr>
          <a:xfrm>
            <a:off x="119272" y="2405267"/>
            <a:ext cx="1223036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내부망 구간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068F7600-43E2-0FD2-C08D-11E693C926B4}"/>
              </a:ext>
            </a:extLst>
          </p:cNvPr>
          <p:cNvSpPr/>
          <p:nvPr/>
        </p:nvSpPr>
        <p:spPr>
          <a:xfrm>
            <a:off x="407507" y="2746370"/>
            <a:ext cx="1421295" cy="57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내부망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CB87606-E513-371D-61C0-814F04BC2111}"/>
              </a:ext>
            </a:extLst>
          </p:cNvPr>
          <p:cNvSpPr/>
          <p:nvPr/>
        </p:nvSpPr>
        <p:spPr>
          <a:xfrm>
            <a:off x="2097683" y="2744785"/>
            <a:ext cx="1421295" cy="248479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0A737FAE-8EA0-3190-6304-F4A1A591579B}"/>
              </a:ext>
            </a:extLst>
          </p:cNvPr>
          <p:cNvSpPr/>
          <p:nvPr/>
        </p:nvSpPr>
        <p:spPr>
          <a:xfrm>
            <a:off x="2097683" y="3072774"/>
            <a:ext cx="1421295" cy="248479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F0147644-D0F2-DDBF-1D33-F41FB6C9B9B0}"/>
              </a:ext>
            </a:extLst>
          </p:cNvPr>
          <p:cNvSpPr/>
          <p:nvPr/>
        </p:nvSpPr>
        <p:spPr>
          <a:xfrm>
            <a:off x="3787858" y="2744785"/>
            <a:ext cx="1569336" cy="2484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DBB365B-77AC-C3F8-A258-A304097EB07E}"/>
              </a:ext>
            </a:extLst>
          </p:cNvPr>
          <p:cNvSpPr/>
          <p:nvPr/>
        </p:nvSpPr>
        <p:spPr>
          <a:xfrm>
            <a:off x="3787858" y="3072774"/>
            <a:ext cx="1569336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2BC155E-7178-71B4-DFD1-DEC2718F2690}"/>
              </a:ext>
            </a:extLst>
          </p:cNvPr>
          <p:cNvSpPr/>
          <p:nvPr/>
        </p:nvSpPr>
        <p:spPr>
          <a:xfrm>
            <a:off x="416413" y="854766"/>
            <a:ext cx="1851790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PaaS </a:t>
            </a:r>
            <a:r>
              <a:rPr lang="ko-KR" altLang="en-US" sz="1400" b="1">
                <a:solidFill>
                  <a:schemeClr val="tx1"/>
                </a:solidFill>
              </a:rPr>
              <a:t>클러스터 구간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6863B328-385A-5EEA-D99B-A0E9D1D97B22}"/>
              </a:ext>
            </a:extLst>
          </p:cNvPr>
          <p:cNvSpPr/>
          <p:nvPr/>
        </p:nvSpPr>
        <p:spPr>
          <a:xfrm>
            <a:off x="6317435" y="1907961"/>
            <a:ext cx="1421295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PaaS </a:t>
            </a:r>
            <a:r>
              <a:rPr lang="ko-KR" altLang="en-US" sz="1400">
                <a:solidFill>
                  <a:schemeClr val="tx1"/>
                </a:solidFill>
              </a:rPr>
              <a:t>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Core DNS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64DB0A6-7803-015B-33A0-A4487527F4EC}"/>
              </a:ext>
            </a:extLst>
          </p:cNvPr>
          <p:cNvSpPr/>
          <p:nvPr/>
        </p:nvSpPr>
        <p:spPr>
          <a:xfrm>
            <a:off x="6261732" y="290781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1</a:t>
            </a:r>
            <a:endParaRPr lang="ko-KR" altLang="en-US" sz="1400" b="1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5526CB48-81CC-6E65-F8BC-1D63BB72C672}"/>
              </a:ext>
            </a:extLst>
          </p:cNvPr>
          <p:cNvSpPr/>
          <p:nvPr/>
        </p:nvSpPr>
        <p:spPr>
          <a:xfrm>
            <a:off x="6630711" y="2896296"/>
            <a:ext cx="2135602" cy="57323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DNS </a:t>
            </a:r>
            <a:r>
              <a:rPr lang="ko-KR" altLang="en-US" sz="1100">
                <a:solidFill>
                  <a:schemeClr val="tx1"/>
                </a:solidFill>
              </a:rPr>
              <a:t>쿼리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https://Worker node B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: 1.1.1.2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063D2E14-09E6-9F23-4063-6D325AB18750}"/>
              </a:ext>
            </a:extLst>
          </p:cNvPr>
          <p:cNvSpPr/>
          <p:nvPr/>
        </p:nvSpPr>
        <p:spPr>
          <a:xfrm>
            <a:off x="6317435" y="779427"/>
            <a:ext cx="1421295" cy="824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PaaS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DMZ Router Node L4(</a:t>
            </a:r>
            <a:r>
              <a:rPr lang="ko-KR" altLang="en-US" sz="1400">
                <a:solidFill>
                  <a:schemeClr val="tx1"/>
                </a:solidFill>
              </a:rPr>
              <a:t>물리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BF22DE5F-B1F3-A144-F8E5-64CDDAEAA61C}"/>
              </a:ext>
            </a:extLst>
          </p:cNvPr>
          <p:cNvSpPr/>
          <p:nvPr/>
        </p:nvSpPr>
        <p:spPr>
          <a:xfrm>
            <a:off x="4242172" y="1380126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2</a:t>
            </a:r>
            <a:endParaRPr lang="ko-KR" altLang="en-US" sz="1400" b="1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46EAAAA-1527-FD0B-BE0F-3B9B8D579F98}"/>
              </a:ext>
            </a:extLst>
          </p:cNvPr>
          <p:cNvSpPr/>
          <p:nvPr/>
        </p:nvSpPr>
        <p:spPr>
          <a:xfrm>
            <a:off x="4608646" y="1340236"/>
            <a:ext cx="1568242" cy="36929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IP</a:t>
            </a:r>
            <a:r>
              <a:rPr lang="ko-KR" altLang="en-US" sz="1100">
                <a:solidFill>
                  <a:schemeClr val="tx1"/>
                </a:solidFill>
              </a:rPr>
              <a:t>에 해당하는 </a:t>
            </a:r>
            <a:r>
              <a:rPr lang="en-US" altLang="ko-KR" sz="1100">
                <a:solidFill>
                  <a:schemeClr val="tx1"/>
                </a:solidFill>
              </a:rPr>
              <a:t>DMZ 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라우터 경로 획득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C7F21E63-E443-7A21-2680-8BDECB7D00B8}"/>
              </a:ext>
            </a:extLst>
          </p:cNvPr>
          <p:cNvCxnSpPr>
            <a:cxnSpLocks/>
            <a:stCxn id="38" idx="3"/>
            <a:endCxn id="67" idx="2"/>
          </p:cNvCxnSpPr>
          <p:nvPr/>
        </p:nvCxnSpPr>
        <p:spPr>
          <a:xfrm flipV="1">
            <a:off x="5357194" y="2732909"/>
            <a:ext cx="1670889" cy="1361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C0E6AE87-E72C-04BD-39A9-6BEF4BB3EA4E}"/>
              </a:ext>
            </a:extLst>
          </p:cNvPr>
          <p:cNvCxnSpPr>
            <a:cxnSpLocks/>
            <a:stCxn id="67" idx="1"/>
          </p:cNvCxnSpPr>
          <p:nvPr/>
        </p:nvCxnSpPr>
        <p:spPr>
          <a:xfrm rot="10800000" flipV="1">
            <a:off x="5088315" y="2320435"/>
            <a:ext cx="1229121" cy="410192"/>
          </a:xfrm>
          <a:prstGeom prst="bentConnector3">
            <a:avLst>
              <a:gd name="adj1" fmla="val 1001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46F53A6C-C2FF-0CD5-690A-FBEA19F37F7E}"/>
              </a:ext>
            </a:extLst>
          </p:cNvPr>
          <p:cNvCxnSpPr>
            <a:stCxn id="38" idx="0"/>
            <a:endCxn id="83" idx="1"/>
          </p:cNvCxnSpPr>
          <p:nvPr/>
        </p:nvCxnSpPr>
        <p:spPr>
          <a:xfrm rot="5400000" flipH="1" flipV="1">
            <a:off x="4651023" y="1134076"/>
            <a:ext cx="1532213" cy="16892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꺾임 112">
            <a:extLst>
              <a:ext uri="{FF2B5EF4-FFF2-40B4-BE49-F238E27FC236}">
                <a16:creationId xmlns:a16="http://schemas.microsoft.com/office/drawing/2014/main" id="{573766B2-4983-A9C5-5D4A-849589F3047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86424" y="964093"/>
            <a:ext cx="3275308" cy="824947"/>
          </a:xfrm>
          <a:prstGeom prst="bentConnector3">
            <a:avLst>
              <a:gd name="adj1" fmla="val 10007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54A2FF2-2508-3190-A84A-2635528F19DA}"/>
              </a:ext>
            </a:extLst>
          </p:cNvPr>
          <p:cNvSpPr/>
          <p:nvPr/>
        </p:nvSpPr>
        <p:spPr>
          <a:xfrm>
            <a:off x="3518978" y="67392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3</a:t>
            </a:r>
            <a:endParaRPr lang="ko-KR" altLang="en-US" sz="1400" b="1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C279085-45BC-6040-8CA6-E85BC8619A5D}"/>
              </a:ext>
            </a:extLst>
          </p:cNvPr>
          <p:cNvSpPr/>
          <p:nvPr/>
        </p:nvSpPr>
        <p:spPr>
          <a:xfrm>
            <a:off x="3850062" y="574574"/>
            <a:ext cx="1851790" cy="369292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해당</a:t>
            </a:r>
            <a:r>
              <a:rPr lang="en-US" altLang="ko-KR" sz="1100">
                <a:solidFill>
                  <a:schemeClr val="tx1"/>
                </a:solidFill>
              </a:rPr>
              <a:t> </a:t>
            </a:r>
            <a:r>
              <a:rPr lang="ko-KR" altLang="en-US" sz="1100">
                <a:solidFill>
                  <a:schemeClr val="tx1"/>
                </a:solidFill>
              </a:rPr>
              <a:t>노드에 접근위한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DMZ </a:t>
            </a:r>
            <a:r>
              <a:rPr lang="ko-KR" altLang="en-US" sz="1100">
                <a:solidFill>
                  <a:schemeClr val="tx1"/>
                </a:solidFill>
              </a:rPr>
              <a:t>라우터 노드 방문</a:t>
            </a:r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17D5F958-96C9-A32C-73BD-ED46595A4D38}"/>
              </a:ext>
            </a:extLst>
          </p:cNvPr>
          <p:cNvSpPr/>
          <p:nvPr/>
        </p:nvSpPr>
        <p:spPr>
          <a:xfrm>
            <a:off x="119271" y="3962662"/>
            <a:ext cx="5378117" cy="2756303"/>
          </a:xfrm>
          <a:prstGeom prst="roundRect">
            <a:avLst>
              <a:gd name="adj" fmla="val 112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사각형: 둥근 모서리 119">
            <a:extLst>
              <a:ext uri="{FF2B5EF4-FFF2-40B4-BE49-F238E27FC236}">
                <a16:creationId xmlns:a16="http://schemas.microsoft.com/office/drawing/2014/main" id="{79A439C9-18FC-105B-53A8-352E27416F87}"/>
              </a:ext>
            </a:extLst>
          </p:cNvPr>
          <p:cNvSpPr/>
          <p:nvPr/>
        </p:nvSpPr>
        <p:spPr>
          <a:xfrm>
            <a:off x="407507" y="4421443"/>
            <a:ext cx="1421295" cy="82494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DMZ 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 </a:t>
            </a:r>
            <a:r>
              <a:rPr lang="ko-KR" altLang="en-US" sz="1400">
                <a:solidFill>
                  <a:schemeClr val="tx1"/>
                </a:solidFill>
              </a:rPr>
              <a:t>라우터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5BF6E8D5-D760-294F-8506-1F8FCAD445A2}"/>
              </a:ext>
            </a:extLst>
          </p:cNvPr>
          <p:cNvSpPr/>
          <p:nvPr/>
        </p:nvSpPr>
        <p:spPr>
          <a:xfrm>
            <a:off x="2097683" y="4421443"/>
            <a:ext cx="1421295" cy="248479"/>
          </a:xfrm>
          <a:prstGeom prst="roundRect">
            <a:avLst/>
          </a:prstGeom>
          <a:solidFill>
            <a:schemeClr val="bg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BBD773F-09BF-EFAA-B78F-10BD8A6EA290}"/>
              </a:ext>
            </a:extLst>
          </p:cNvPr>
          <p:cNvSpPr/>
          <p:nvPr/>
        </p:nvSpPr>
        <p:spPr>
          <a:xfrm>
            <a:off x="2097683" y="4997912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EF4D83C-B610-7E8C-124A-3D156492341C}"/>
              </a:ext>
            </a:extLst>
          </p:cNvPr>
          <p:cNvSpPr txBox="1"/>
          <p:nvPr/>
        </p:nvSpPr>
        <p:spPr>
          <a:xfrm>
            <a:off x="2630236" y="462858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562B4457-D06A-13B0-1AE4-CEEC4B2DACF6}"/>
              </a:ext>
            </a:extLst>
          </p:cNvPr>
          <p:cNvSpPr/>
          <p:nvPr/>
        </p:nvSpPr>
        <p:spPr>
          <a:xfrm>
            <a:off x="3787858" y="4997912"/>
            <a:ext cx="1569336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25" name="직선 연결선 124">
            <a:extLst>
              <a:ext uri="{FF2B5EF4-FFF2-40B4-BE49-F238E27FC236}">
                <a16:creationId xmlns:a16="http://schemas.microsoft.com/office/drawing/2014/main" id="{AE973F95-F39D-B735-FDE8-1D4A01C8D722}"/>
              </a:ext>
            </a:extLst>
          </p:cNvPr>
          <p:cNvCxnSpPr>
            <a:cxnSpLocks/>
          </p:cNvCxnSpPr>
          <p:nvPr/>
        </p:nvCxnSpPr>
        <p:spPr>
          <a:xfrm>
            <a:off x="407507" y="5584324"/>
            <a:ext cx="4801646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FA9808A2-A73A-1D1D-DE34-0263DC64BCC1}"/>
              </a:ext>
            </a:extLst>
          </p:cNvPr>
          <p:cNvSpPr/>
          <p:nvPr/>
        </p:nvSpPr>
        <p:spPr>
          <a:xfrm>
            <a:off x="2097683" y="5460084"/>
            <a:ext cx="1421295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방화벽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783A19E4-13E5-1F54-E2E1-1BEB5A8DD5D3}"/>
              </a:ext>
            </a:extLst>
          </p:cNvPr>
          <p:cNvSpPr/>
          <p:nvPr/>
        </p:nvSpPr>
        <p:spPr>
          <a:xfrm>
            <a:off x="119270" y="5295390"/>
            <a:ext cx="1262793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DMZ </a:t>
            </a:r>
            <a:r>
              <a:rPr lang="ko-KR" altLang="en-US" sz="1400" b="1">
                <a:solidFill>
                  <a:schemeClr val="tx1"/>
                </a:solidFill>
              </a:rPr>
              <a:t>구간</a:t>
            </a: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0174C9FD-3A34-C5DD-2BCD-F7AE823D1867}"/>
              </a:ext>
            </a:extLst>
          </p:cNvPr>
          <p:cNvSpPr/>
          <p:nvPr/>
        </p:nvSpPr>
        <p:spPr>
          <a:xfrm>
            <a:off x="119272" y="5614138"/>
            <a:ext cx="1223036" cy="248479"/>
          </a:xfrm>
          <a:prstGeom prst="round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</a:rPr>
              <a:t>내부망 구간</a:t>
            </a:r>
          </a:p>
        </p:txBody>
      </p:sp>
      <p:sp>
        <p:nvSpPr>
          <p:cNvPr id="129" name="사각형: 둥근 모서리 128">
            <a:extLst>
              <a:ext uri="{FF2B5EF4-FFF2-40B4-BE49-F238E27FC236}">
                <a16:creationId xmlns:a16="http://schemas.microsoft.com/office/drawing/2014/main" id="{FE10EE08-33C0-2950-FF3A-F426CF89110E}"/>
              </a:ext>
            </a:extLst>
          </p:cNvPr>
          <p:cNvSpPr/>
          <p:nvPr/>
        </p:nvSpPr>
        <p:spPr>
          <a:xfrm>
            <a:off x="407507" y="5955241"/>
            <a:ext cx="1421295" cy="5748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</a:rPr>
              <a:t>내부망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L4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6894494B-5B79-D601-D9A6-E78364C308FF}"/>
              </a:ext>
            </a:extLst>
          </p:cNvPr>
          <p:cNvSpPr/>
          <p:nvPr/>
        </p:nvSpPr>
        <p:spPr>
          <a:xfrm>
            <a:off x="2097683" y="5953656"/>
            <a:ext cx="1421295" cy="248479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8BA3C853-100A-9638-E67C-83CFB8057195}"/>
              </a:ext>
            </a:extLst>
          </p:cNvPr>
          <p:cNvSpPr/>
          <p:nvPr/>
        </p:nvSpPr>
        <p:spPr>
          <a:xfrm>
            <a:off x="2097683" y="6281645"/>
            <a:ext cx="1421295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Router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2" name="사각형: 둥근 모서리 131">
            <a:extLst>
              <a:ext uri="{FF2B5EF4-FFF2-40B4-BE49-F238E27FC236}">
                <a16:creationId xmlns:a16="http://schemas.microsoft.com/office/drawing/2014/main" id="{DD32ECC7-2B91-BC62-3F9B-6D93BDEECD1D}"/>
              </a:ext>
            </a:extLst>
          </p:cNvPr>
          <p:cNvSpPr/>
          <p:nvPr/>
        </p:nvSpPr>
        <p:spPr>
          <a:xfrm>
            <a:off x="3787858" y="5953656"/>
            <a:ext cx="1569336" cy="248477"/>
          </a:xfrm>
          <a:prstGeom prst="roundRect">
            <a:avLst/>
          </a:prstGeom>
          <a:solidFill>
            <a:schemeClr val="bg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A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2B33A5DE-15CD-0926-7FDA-41DE35393DF0}"/>
              </a:ext>
            </a:extLst>
          </p:cNvPr>
          <p:cNvSpPr/>
          <p:nvPr/>
        </p:nvSpPr>
        <p:spPr>
          <a:xfrm>
            <a:off x="3787858" y="6281645"/>
            <a:ext cx="1569336" cy="2484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Worker node B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28D67399-0A88-2F01-E681-533FA8F0C444}"/>
              </a:ext>
            </a:extLst>
          </p:cNvPr>
          <p:cNvSpPr/>
          <p:nvPr/>
        </p:nvSpPr>
        <p:spPr>
          <a:xfrm>
            <a:off x="416413" y="4063637"/>
            <a:ext cx="1851790" cy="2484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>
                <a:solidFill>
                  <a:schemeClr val="tx1"/>
                </a:solidFill>
              </a:rPr>
              <a:t>PaaS </a:t>
            </a:r>
            <a:r>
              <a:rPr lang="ko-KR" altLang="en-US" sz="1400" b="1">
                <a:solidFill>
                  <a:schemeClr val="tx1"/>
                </a:solidFill>
              </a:rPr>
              <a:t>클러스터 구간</a:t>
            </a:r>
          </a:p>
        </p:txBody>
      </p:sp>
      <p:sp>
        <p:nvSpPr>
          <p:cNvPr id="135" name="사각형: 둥근 모서리 134">
            <a:extLst>
              <a:ext uri="{FF2B5EF4-FFF2-40B4-BE49-F238E27FC236}">
                <a16:creationId xmlns:a16="http://schemas.microsoft.com/office/drawing/2014/main" id="{8CF9BFAE-F9C1-7DF0-5EB5-B8C3108EDF9D}"/>
              </a:ext>
            </a:extLst>
          </p:cNvPr>
          <p:cNvSpPr/>
          <p:nvPr/>
        </p:nvSpPr>
        <p:spPr>
          <a:xfrm>
            <a:off x="6367934" y="4133208"/>
            <a:ext cx="1421295" cy="82494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PaaS </a:t>
            </a:r>
            <a:r>
              <a:rPr lang="ko-KR" altLang="en-US" sz="1400">
                <a:solidFill>
                  <a:schemeClr val="tx1"/>
                </a:solidFill>
              </a:rPr>
              <a:t>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Core DNS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38" name="사각형: 둥근 모서리 137">
            <a:extLst>
              <a:ext uri="{FF2B5EF4-FFF2-40B4-BE49-F238E27FC236}">
                <a16:creationId xmlns:a16="http://schemas.microsoft.com/office/drawing/2014/main" id="{EB873231-2C30-DBE1-EFA7-E0FF402A11D6}"/>
              </a:ext>
            </a:extLst>
          </p:cNvPr>
          <p:cNvSpPr/>
          <p:nvPr/>
        </p:nvSpPr>
        <p:spPr>
          <a:xfrm>
            <a:off x="6317434" y="5302906"/>
            <a:ext cx="1421295" cy="8249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PaaS</a:t>
            </a: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DMZ Router Node L4(</a:t>
            </a:r>
            <a:r>
              <a:rPr lang="ko-KR" altLang="en-US" sz="1400">
                <a:solidFill>
                  <a:schemeClr val="tx1"/>
                </a:solidFill>
              </a:rPr>
              <a:t>물리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625EF2AC-35C5-E92B-5E9F-7438617B394E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518978" y="1907961"/>
            <a:ext cx="252000" cy="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꺾임 149">
            <a:extLst>
              <a:ext uri="{FF2B5EF4-FFF2-40B4-BE49-F238E27FC236}">
                <a16:creationId xmlns:a16="http://schemas.microsoft.com/office/drawing/2014/main" id="{BB76FCAD-E67D-E4EE-07AF-5D99A159DC21}"/>
              </a:ext>
            </a:extLst>
          </p:cNvPr>
          <p:cNvCxnSpPr>
            <a:stCxn id="124" idx="3"/>
            <a:endCxn id="135" idx="1"/>
          </p:cNvCxnSpPr>
          <p:nvPr/>
        </p:nvCxnSpPr>
        <p:spPr>
          <a:xfrm flipV="1">
            <a:off x="5357194" y="4545682"/>
            <a:ext cx="1010740" cy="5764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타원 150">
            <a:extLst>
              <a:ext uri="{FF2B5EF4-FFF2-40B4-BE49-F238E27FC236}">
                <a16:creationId xmlns:a16="http://schemas.microsoft.com/office/drawing/2014/main" id="{8774A0AA-AA51-FDB6-40F3-06C103334FEF}"/>
              </a:ext>
            </a:extLst>
          </p:cNvPr>
          <p:cNvSpPr/>
          <p:nvPr/>
        </p:nvSpPr>
        <p:spPr>
          <a:xfrm>
            <a:off x="7868158" y="4174411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4</a:t>
            </a:r>
            <a:endParaRPr lang="ko-KR" altLang="en-US" sz="1400" b="1"/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901C8EED-07FD-6D87-AF9F-A7580C18BB69}"/>
              </a:ext>
            </a:extLst>
          </p:cNvPr>
          <p:cNvSpPr/>
          <p:nvPr/>
        </p:nvSpPr>
        <p:spPr>
          <a:xfrm>
            <a:off x="8147884" y="4259063"/>
            <a:ext cx="2932303" cy="57323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DNS </a:t>
            </a:r>
            <a:r>
              <a:rPr lang="ko-KR" altLang="en-US" sz="1100">
                <a:solidFill>
                  <a:schemeClr val="tx1"/>
                </a:solidFill>
              </a:rPr>
              <a:t>쿼리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https://workerNodeB.bizcloudhana.com</a:t>
            </a:r>
            <a:endParaRPr lang="ko-KR" altLang="en-US" sz="1100">
              <a:solidFill>
                <a:schemeClr val="tx1"/>
              </a:solidFill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6CBEBD9A-E9DC-BA20-543C-F2F43318BB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357197" y="4727069"/>
            <a:ext cx="960239" cy="519321"/>
          </a:xfrm>
          <a:prstGeom prst="bentConnector3">
            <a:avLst>
              <a:gd name="adj1" fmla="val 2619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94BF3965-0370-A3CD-41F1-C68D04F16C63}"/>
              </a:ext>
            </a:extLst>
          </p:cNvPr>
          <p:cNvCxnSpPr>
            <a:endCxn id="138" idx="1"/>
          </p:cNvCxnSpPr>
          <p:nvPr/>
        </p:nvCxnSpPr>
        <p:spPr>
          <a:xfrm>
            <a:off x="5088315" y="5246391"/>
            <a:ext cx="1229119" cy="468989"/>
          </a:xfrm>
          <a:prstGeom prst="bentConnector3">
            <a:avLst>
              <a:gd name="adj1" fmla="val 6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타원 161">
            <a:extLst>
              <a:ext uri="{FF2B5EF4-FFF2-40B4-BE49-F238E27FC236}">
                <a16:creationId xmlns:a16="http://schemas.microsoft.com/office/drawing/2014/main" id="{F338299F-7C11-96B6-0228-00E8438287B3}"/>
              </a:ext>
            </a:extLst>
          </p:cNvPr>
          <p:cNvSpPr/>
          <p:nvPr/>
        </p:nvSpPr>
        <p:spPr>
          <a:xfrm>
            <a:off x="7868158" y="537543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5</a:t>
            </a:r>
            <a:endParaRPr lang="ko-KR" altLang="en-US" sz="1400" b="1"/>
          </a:p>
        </p:txBody>
      </p:sp>
      <p:sp>
        <p:nvSpPr>
          <p:cNvPr id="163" name="사각형: 둥근 모서리 162">
            <a:extLst>
              <a:ext uri="{FF2B5EF4-FFF2-40B4-BE49-F238E27FC236}">
                <a16:creationId xmlns:a16="http://schemas.microsoft.com/office/drawing/2014/main" id="{3E9DA554-51B8-8642-DABC-0325230E0301}"/>
              </a:ext>
            </a:extLst>
          </p:cNvPr>
          <p:cNvSpPr/>
          <p:nvPr/>
        </p:nvSpPr>
        <p:spPr>
          <a:xfrm>
            <a:off x="8147884" y="5460084"/>
            <a:ext cx="2932303" cy="573238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획득한 </a:t>
            </a:r>
            <a:r>
              <a:rPr lang="en-US" altLang="ko-KR" sz="1100">
                <a:solidFill>
                  <a:schemeClr val="tx1"/>
                </a:solidFill>
              </a:rPr>
              <a:t>IP</a:t>
            </a:r>
            <a:r>
              <a:rPr lang="ko-KR" altLang="en-US" sz="1100">
                <a:solidFill>
                  <a:schemeClr val="tx1"/>
                </a:solidFill>
              </a:rPr>
              <a:t>기반</a:t>
            </a:r>
            <a:r>
              <a:rPr lang="en-US" altLang="ko-KR" sz="110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라우팅 워커노드에 도달할 수 있는 </a:t>
            </a:r>
            <a:endParaRPr lang="en-US" altLang="ko-KR" sz="1100">
              <a:solidFill>
                <a:schemeClr val="tx1"/>
              </a:solidFill>
            </a:endParaRPr>
          </a:p>
          <a:p>
            <a:pPr algn="ctr"/>
            <a:r>
              <a:rPr lang="ko-KR" altLang="en-US" sz="1100">
                <a:solidFill>
                  <a:schemeClr val="tx1"/>
                </a:solidFill>
              </a:rPr>
              <a:t>라우팅 경로 질의</a:t>
            </a:r>
          </a:p>
        </p:txBody>
      </p:sp>
      <p:cxnSp>
        <p:nvCxnSpPr>
          <p:cNvPr id="165" name="연결선: 꺾임 164">
            <a:extLst>
              <a:ext uri="{FF2B5EF4-FFF2-40B4-BE49-F238E27FC236}">
                <a16:creationId xmlns:a16="http://schemas.microsoft.com/office/drawing/2014/main" id="{011A3B8D-5E7C-9148-7741-4E9B804CC7FD}"/>
              </a:ext>
            </a:extLst>
          </p:cNvPr>
          <p:cNvCxnSpPr>
            <a:endCxn id="131" idx="0"/>
          </p:cNvCxnSpPr>
          <p:nvPr/>
        </p:nvCxnSpPr>
        <p:spPr>
          <a:xfrm rot="10800000" flipV="1">
            <a:off x="2808332" y="5862617"/>
            <a:ext cx="3509103" cy="41902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타원 165">
            <a:extLst>
              <a:ext uri="{FF2B5EF4-FFF2-40B4-BE49-F238E27FC236}">
                <a16:creationId xmlns:a16="http://schemas.microsoft.com/office/drawing/2014/main" id="{8A89D4CA-46D7-036D-4D8F-46816DB9AE14}"/>
              </a:ext>
            </a:extLst>
          </p:cNvPr>
          <p:cNvSpPr/>
          <p:nvPr/>
        </p:nvSpPr>
        <p:spPr>
          <a:xfrm>
            <a:off x="2537151" y="5673602"/>
            <a:ext cx="252000" cy="25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6</a:t>
            </a:r>
            <a:endParaRPr lang="ko-KR" altLang="en-US" sz="1400" b="1"/>
          </a:p>
        </p:txBody>
      </p:sp>
      <p:cxnSp>
        <p:nvCxnSpPr>
          <p:cNvPr id="168" name="연결선: 꺾임 167">
            <a:extLst>
              <a:ext uri="{FF2B5EF4-FFF2-40B4-BE49-F238E27FC236}">
                <a16:creationId xmlns:a16="http://schemas.microsoft.com/office/drawing/2014/main" id="{70FBAD8E-B52D-8105-040F-B12202C6CDD0}"/>
              </a:ext>
            </a:extLst>
          </p:cNvPr>
          <p:cNvCxnSpPr>
            <a:stCxn id="131" idx="3"/>
          </p:cNvCxnSpPr>
          <p:nvPr/>
        </p:nvCxnSpPr>
        <p:spPr>
          <a:xfrm flipV="1">
            <a:off x="3518978" y="6405884"/>
            <a:ext cx="252000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화살표: 아래쪽 168">
            <a:extLst>
              <a:ext uri="{FF2B5EF4-FFF2-40B4-BE49-F238E27FC236}">
                <a16:creationId xmlns:a16="http://schemas.microsoft.com/office/drawing/2014/main" id="{76F23C52-72E0-C4F0-0F1E-2AA6F6A9A707}"/>
              </a:ext>
            </a:extLst>
          </p:cNvPr>
          <p:cNvSpPr/>
          <p:nvPr/>
        </p:nvSpPr>
        <p:spPr>
          <a:xfrm>
            <a:off x="119271" y="3617843"/>
            <a:ext cx="5378117" cy="261582"/>
          </a:xfrm>
          <a:prstGeom prst="downArrow">
            <a:avLst>
              <a:gd name="adj1" fmla="val 50000"/>
              <a:gd name="adj2" fmla="val 100000"/>
            </a:avLst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AED8953D-4892-3EB4-1291-561B11DEA5E9}"/>
              </a:ext>
            </a:extLst>
          </p:cNvPr>
          <p:cNvSpPr/>
          <p:nvPr/>
        </p:nvSpPr>
        <p:spPr>
          <a:xfrm>
            <a:off x="8851116" y="1673159"/>
            <a:ext cx="1421295" cy="45064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PaaS </a:t>
            </a:r>
            <a:r>
              <a:rPr lang="ko-KR" altLang="en-US" sz="1400">
                <a:solidFill>
                  <a:schemeClr val="tx1"/>
                </a:solidFill>
              </a:rPr>
              <a:t>내</a:t>
            </a:r>
            <a:endParaRPr lang="en-US" altLang="ko-KR" sz="1400">
              <a:solidFill>
                <a:schemeClr val="tx1"/>
              </a:solidFill>
            </a:endParaRPr>
          </a:p>
          <a:p>
            <a:pPr algn="ctr"/>
            <a:r>
              <a:rPr lang="en-US" altLang="ko-KR" sz="1400">
                <a:solidFill>
                  <a:schemeClr val="tx1"/>
                </a:solidFill>
              </a:rPr>
              <a:t>Core DNS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74" name="사각형: 둥근 모서리 173">
            <a:extLst>
              <a:ext uri="{FF2B5EF4-FFF2-40B4-BE49-F238E27FC236}">
                <a16:creationId xmlns:a16="http://schemas.microsoft.com/office/drawing/2014/main" id="{EA58E260-2217-8A91-210A-147287E1F7AC}"/>
              </a:ext>
            </a:extLst>
          </p:cNvPr>
          <p:cNvSpPr/>
          <p:nvPr/>
        </p:nvSpPr>
        <p:spPr>
          <a:xfrm>
            <a:off x="8851116" y="1020569"/>
            <a:ext cx="1421295" cy="50850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PaaS</a:t>
            </a: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DMZ Router Node L4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6" name="사각형: 둥근 모서리 175">
            <a:extLst>
              <a:ext uri="{FF2B5EF4-FFF2-40B4-BE49-F238E27FC236}">
                <a16:creationId xmlns:a16="http://schemas.microsoft.com/office/drawing/2014/main" id="{E7C6BC2A-0D7F-5001-FA32-755B8110778D}"/>
              </a:ext>
            </a:extLst>
          </p:cNvPr>
          <p:cNvSpPr/>
          <p:nvPr/>
        </p:nvSpPr>
        <p:spPr>
          <a:xfrm>
            <a:off x="10363198" y="1673159"/>
            <a:ext cx="1709531" cy="4506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클라우드 엔지니어링팀</a:t>
            </a:r>
          </a:p>
        </p:txBody>
      </p:sp>
      <p:sp>
        <p:nvSpPr>
          <p:cNvPr id="177" name="사각형: 둥근 모서리 176">
            <a:extLst>
              <a:ext uri="{FF2B5EF4-FFF2-40B4-BE49-F238E27FC236}">
                <a16:creationId xmlns:a16="http://schemas.microsoft.com/office/drawing/2014/main" id="{FD16F878-FED1-7721-AEC9-4B494EB39AF2}"/>
              </a:ext>
            </a:extLst>
          </p:cNvPr>
          <p:cNvSpPr/>
          <p:nvPr/>
        </p:nvSpPr>
        <p:spPr>
          <a:xfrm>
            <a:off x="10363198" y="1020569"/>
            <a:ext cx="1709531" cy="5085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네트워크팀</a:t>
            </a:r>
          </a:p>
        </p:txBody>
      </p:sp>
    </p:spTree>
    <p:extLst>
      <p:ext uri="{BB962C8B-B14F-4D97-AF65-F5344CB8AC3E}">
        <p14:creationId xmlns:p14="http://schemas.microsoft.com/office/powerpoint/2010/main" val="7778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8F5B8-2A09-D0FF-A7C8-AF49263FF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2558B-FB75-6056-BC57-410C0B9B91C8}"/>
              </a:ext>
            </a:extLst>
          </p:cNvPr>
          <p:cNvSpPr txBox="1"/>
          <p:nvPr/>
        </p:nvSpPr>
        <p:spPr>
          <a:xfrm>
            <a:off x="1782417" y="3244334"/>
            <a:ext cx="86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이것만으로 충분한가</a:t>
            </a:r>
            <a:r>
              <a:rPr lang="en-US" altLang="ko-KR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7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9926C-4FCA-370E-933D-1C1335CC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D1FCA-D7B0-5B95-4DFF-6ED9747B8C58}"/>
              </a:ext>
            </a:extLst>
          </p:cNvPr>
          <p:cNvSpPr txBox="1"/>
          <p:nvPr/>
        </p:nvSpPr>
        <p:spPr>
          <a:xfrm>
            <a:off x="-1" y="119270"/>
            <a:ext cx="862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PaaS </a:t>
            </a:r>
            <a:r>
              <a:rPr lang="ko-KR" altLang="en-US"/>
              <a:t>환경의 취약점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10EEBE4-FE2A-AA31-4562-6E4872BBA372}"/>
              </a:ext>
            </a:extLst>
          </p:cNvPr>
          <p:cNvSpPr/>
          <p:nvPr/>
        </p:nvSpPr>
        <p:spPr>
          <a:xfrm>
            <a:off x="164387" y="750013"/>
            <a:ext cx="369332" cy="3693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/>
              <a:t>!</a:t>
            </a:r>
            <a:endParaRPr lang="ko-KR" altLang="en-US" b="1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6C8E372-1D7D-1100-2F74-E0FBD1FEC48B}"/>
              </a:ext>
            </a:extLst>
          </p:cNvPr>
          <p:cNvSpPr/>
          <p:nvPr/>
        </p:nvSpPr>
        <p:spPr>
          <a:xfrm>
            <a:off x="678094" y="750013"/>
            <a:ext cx="10900881" cy="369332"/>
          </a:xfrm>
          <a:prstGeom prst="round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클러스터로 묶인 네임스페이스 환경은 평행이동</a:t>
            </a:r>
            <a:r>
              <a:rPr lang="en-US" altLang="ko-KR">
                <a:solidFill>
                  <a:schemeClr val="tx1"/>
                </a:solidFill>
              </a:rPr>
              <a:t>(Lateral Movement, East-West) </a:t>
            </a:r>
            <a:r>
              <a:rPr lang="ko-KR" altLang="en-US">
                <a:solidFill>
                  <a:schemeClr val="tx1"/>
                </a:solidFill>
              </a:rPr>
              <a:t>통신에 취약합니다</a:t>
            </a:r>
            <a:r>
              <a:rPr lang="en-US" altLang="ko-KR">
                <a:solidFill>
                  <a:schemeClr val="tx1"/>
                </a:solidFill>
              </a:rPr>
              <a:t>.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7" name="그래픽 6" descr="사용자 단색으로 채워진">
            <a:extLst>
              <a:ext uri="{FF2B5EF4-FFF2-40B4-BE49-F238E27FC236}">
                <a16:creationId xmlns:a16="http://schemas.microsoft.com/office/drawing/2014/main" id="{19BA2F22-E4E0-ACF1-D2CB-908E2F4B4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005" y="1489428"/>
            <a:ext cx="752583" cy="7525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D947C6-2E43-FDE2-61FF-DAF169F9807B}"/>
              </a:ext>
            </a:extLst>
          </p:cNvPr>
          <p:cNvSpPr txBox="1"/>
          <p:nvPr/>
        </p:nvSpPr>
        <p:spPr>
          <a:xfrm>
            <a:off x="698642" y="2120171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개발자 </a:t>
            </a:r>
            <a:r>
              <a:rPr lang="en-US" altLang="ko-KR" sz="1100"/>
              <a:t>A</a:t>
            </a:r>
            <a:endParaRPr lang="ko-KR" altLang="en-US" sz="110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0684C29-B0E4-9621-B67F-71DE04BA944D}"/>
              </a:ext>
            </a:extLst>
          </p:cNvPr>
          <p:cNvSpPr/>
          <p:nvPr/>
        </p:nvSpPr>
        <p:spPr>
          <a:xfrm>
            <a:off x="1510557" y="1573230"/>
            <a:ext cx="9123196" cy="7525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과장님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새롭게 개발하는 기능이 상품 </a:t>
            </a:r>
            <a:r>
              <a:rPr lang="en-US" altLang="ko-KR" sz="1200">
                <a:solidFill>
                  <a:schemeClr val="tx1"/>
                </a:solidFill>
              </a:rPr>
              <a:t>DB</a:t>
            </a:r>
            <a:r>
              <a:rPr lang="ko-KR" altLang="en-US" sz="1200">
                <a:solidFill>
                  <a:schemeClr val="tx1"/>
                </a:solidFill>
              </a:rPr>
              <a:t>도 다녀와야하고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대외 </a:t>
            </a:r>
            <a:r>
              <a:rPr lang="en-US" altLang="ko-KR" sz="1200">
                <a:solidFill>
                  <a:schemeClr val="tx1"/>
                </a:solidFill>
              </a:rPr>
              <a:t>DB</a:t>
            </a:r>
            <a:r>
              <a:rPr lang="ko-KR" altLang="en-US" sz="1200">
                <a:solidFill>
                  <a:schemeClr val="tx1"/>
                </a:solidFill>
              </a:rPr>
              <a:t>도 다녀와야 하는데 방화벽 정책때문에 개발이 힘들어요 ㅠ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  <a:r>
              <a:rPr lang="ko-KR" altLang="en-US" sz="1200">
                <a:solidFill>
                  <a:schemeClr val="tx1"/>
                </a:solidFill>
              </a:rPr>
              <a:t>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6872DC-6C6C-BFFE-990D-6A5B59643FA7}"/>
              </a:ext>
            </a:extLst>
          </p:cNvPr>
          <p:cNvSpPr txBox="1"/>
          <p:nvPr/>
        </p:nvSpPr>
        <p:spPr>
          <a:xfrm>
            <a:off x="10715690" y="3271225"/>
            <a:ext cx="7393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개발자 </a:t>
            </a:r>
            <a:r>
              <a:rPr lang="en-US" altLang="ko-KR" sz="1100"/>
              <a:t>B</a:t>
            </a:r>
            <a:endParaRPr lang="ko-KR" altLang="en-US" sz="11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A916445-EF80-0C43-7EF5-73B37E544122}"/>
              </a:ext>
            </a:extLst>
          </p:cNvPr>
          <p:cNvSpPr/>
          <p:nvPr/>
        </p:nvSpPr>
        <p:spPr>
          <a:xfrm>
            <a:off x="1510557" y="2568538"/>
            <a:ext cx="9123196" cy="7525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sz="1200">
                <a:solidFill>
                  <a:schemeClr val="tx1"/>
                </a:solidFill>
              </a:rPr>
              <a:t>그래</a:t>
            </a:r>
            <a:r>
              <a:rPr lang="en-US" altLang="ko-KR" sz="1200">
                <a:solidFill>
                  <a:schemeClr val="tx1"/>
                </a:solidFill>
              </a:rPr>
              <a:t>? </a:t>
            </a:r>
            <a:r>
              <a:rPr lang="ko-KR" altLang="en-US" sz="1200">
                <a:solidFill>
                  <a:schemeClr val="tx1"/>
                </a:solidFill>
              </a:rPr>
              <a:t>도메인 </a:t>
            </a:r>
            <a:r>
              <a:rPr lang="en-US" altLang="ko-KR" sz="1200">
                <a:solidFill>
                  <a:schemeClr val="tx1"/>
                </a:solidFill>
              </a:rPr>
              <a:t>FQDN</a:t>
            </a:r>
            <a:r>
              <a:rPr lang="ko-KR" altLang="en-US" sz="1200">
                <a:solidFill>
                  <a:schemeClr val="tx1"/>
                </a:solidFill>
              </a:rPr>
              <a:t>은 잘 넣어놨으니까</a:t>
            </a:r>
            <a:r>
              <a:rPr lang="en-US" altLang="ko-KR" sz="1200">
                <a:solidFill>
                  <a:schemeClr val="tx1"/>
                </a:solidFill>
              </a:rPr>
              <a:t>… </a:t>
            </a:r>
            <a:r>
              <a:rPr lang="ko-KR" altLang="en-US" sz="1200">
                <a:solidFill>
                  <a:schemeClr val="tx1"/>
                </a:solidFill>
              </a:rPr>
              <a:t>우선은 전부 </a:t>
            </a:r>
            <a:r>
              <a:rPr lang="en-US" altLang="ko-KR" sz="1200">
                <a:solidFill>
                  <a:schemeClr val="tx1"/>
                </a:solidFill>
              </a:rPr>
              <a:t>Any : Any</a:t>
            </a:r>
            <a:r>
              <a:rPr lang="ko-KR" altLang="en-US" sz="1200">
                <a:solidFill>
                  <a:schemeClr val="tx1"/>
                </a:solidFill>
              </a:rPr>
              <a:t>로 전부 열어놓고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잘 돌아가는지 보고 나중에 정책을 적용할까</a:t>
            </a:r>
            <a:r>
              <a:rPr lang="en-US" altLang="ko-KR" sz="1200">
                <a:solidFill>
                  <a:schemeClr val="tx1"/>
                </a:solidFill>
              </a:rPr>
              <a:t>?</a:t>
            </a:r>
            <a:r>
              <a:rPr lang="ko-KR" altLang="en-US" sz="1200">
                <a:solidFill>
                  <a:schemeClr val="tx1"/>
                </a:solidFill>
              </a:rPr>
              <a:t> 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985C87-C332-01B3-57FF-B9DE6DA653AF}"/>
              </a:ext>
            </a:extLst>
          </p:cNvPr>
          <p:cNvSpPr txBox="1"/>
          <p:nvPr/>
        </p:nvSpPr>
        <p:spPr>
          <a:xfrm>
            <a:off x="755277" y="4254059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개발자 </a:t>
            </a:r>
            <a:r>
              <a:rPr lang="en-US" altLang="ko-KR" sz="1100"/>
              <a:t>A</a:t>
            </a:r>
            <a:endParaRPr lang="ko-KR" altLang="en-US" sz="11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24FDA7-922A-0E79-FF62-BCCF4B599A72}"/>
              </a:ext>
            </a:extLst>
          </p:cNvPr>
          <p:cNvSpPr/>
          <p:nvPr/>
        </p:nvSpPr>
        <p:spPr>
          <a:xfrm>
            <a:off x="1510557" y="3644755"/>
            <a:ext cx="9123196" cy="75258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네</a:t>
            </a:r>
            <a:r>
              <a:rPr lang="en-US" altLang="ko-KR" sz="1200">
                <a:solidFill>
                  <a:schemeClr val="tx1"/>
                </a:solidFill>
              </a:rPr>
              <a:t>, </a:t>
            </a:r>
            <a:r>
              <a:rPr lang="ko-KR" altLang="en-US" sz="1200">
                <a:solidFill>
                  <a:schemeClr val="tx1"/>
                </a:solidFill>
              </a:rPr>
              <a:t>우선은 그렇게 개발하고 테스트 끝나면 적용할게요</a:t>
            </a:r>
            <a:r>
              <a:rPr lang="en-US" altLang="ko-KR" sz="1200">
                <a:solidFill>
                  <a:schemeClr val="tx1"/>
                </a:solidFill>
              </a:rPr>
              <a:t>!</a:t>
            </a:r>
            <a:endParaRPr lang="ko-KR" altLang="en-US" sz="1200">
              <a:solidFill>
                <a:schemeClr val="tx1"/>
              </a:solidFill>
            </a:endParaRPr>
          </a:p>
        </p:txBody>
      </p:sp>
      <p:pic>
        <p:nvPicPr>
          <p:cNvPr id="16" name="그래픽 15" descr="사용자 단색으로 채워진">
            <a:extLst>
              <a:ext uri="{FF2B5EF4-FFF2-40B4-BE49-F238E27FC236}">
                <a16:creationId xmlns:a16="http://schemas.microsoft.com/office/drawing/2014/main" id="{8D63A09C-90DE-AE89-7E16-4016D143B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59438" y="2568537"/>
            <a:ext cx="752583" cy="752583"/>
          </a:xfrm>
          <a:prstGeom prst="rect">
            <a:avLst/>
          </a:prstGeom>
        </p:spPr>
      </p:pic>
      <p:pic>
        <p:nvPicPr>
          <p:cNvPr id="17" name="그래픽 16" descr="사용자 단색으로 채워진">
            <a:extLst>
              <a:ext uri="{FF2B5EF4-FFF2-40B4-BE49-F238E27FC236}">
                <a16:creationId xmlns:a16="http://schemas.microsoft.com/office/drawing/2014/main" id="{313A436C-C1D5-0702-A5BE-42F865C46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3220" y="3619807"/>
            <a:ext cx="752583" cy="752583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62F842C-FD54-594B-8559-3B303575F89C}"/>
              </a:ext>
            </a:extLst>
          </p:cNvPr>
          <p:cNvSpPr/>
          <p:nvPr/>
        </p:nvSpPr>
        <p:spPr>
          <a:xfrm>
            <a:off x="678094" y="4880033"/>
            <a:ext cx="10900881" cy="966497"/>
          </a:xfrm>
          <a:prstGeom prst="roundRect">
            <a:avLst/>
          </a:prstGeom>
          <a:solidFill>
            <a:srgbClr val="FFFF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b="1">
                <a:solidFill>
                  <a:schemeClr val="tx1"/>
                </a:solidFill>
              </a:rPr>
              <a:t>르블랑의 법칙</a:t>
            </a:r>
            <a:r>
              <a:rPr lang="en-US" altLang="ko-KR" sz="1400">
                <a:solidFill>
                  <a:schemeClr val="tx1"/>
                </a:solidFill>
              </a:rPr>
              <a:t>: </a:t>
            </a:r>
            <a:r>
              <a:rPr lang="ko-KR" altLang="en-US" sz="1400">
                <a:solidFill>
                  <a:schemeClr val="tx1"/>
                </a:solidFill>
              </a:rPr>
              <a:t>나중은 결코 오지 않는다</a:t>
            </a:r>
            <a:r>
              <a:rPr lang="en-US" altLang="ko-KR" sz="1400">
                <a:solidFill>
                  <a:schemeClr val="tx1"/>
                </a:solidFill>
              </a:rPr>
              <a:t>. (Clean Code </a:t>
            </a:r>
            <a:r>
              <a:rPr lang="ko-KR" altLang="en-US" sz="1400">
                <a:solidFill>
                  <a:schemeClr val="tx1"/>
                </a:solidFill>
              </a:rPr>
              <a:t>中</a:t>
            </a:r>
            <a:r>
              <a:rPr lang="en-US" altLang="ko-KR" sz="140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클러스터 내 </a:t>
            </a:r>
            <a:r>
              <a:rPr lang="en-US" altLang="ko-KR" sz="1400">
                <a:solidFill>
                  <a:schemeClr val="tx1"/>
                </a:solidFill>
              </a:rPr>
              <a:t>Pod</a:t>
            </a:r>
            <a:r>
              <a:rPr lang="ko-KR" altLang="en-US" sz="1400">
                <a:solidFill>
                  <a:schemeClr val="tx1"/>
                </a:solidFill>
              </a:rPr>
              <a:t>간 움직임은 그 자체로 복잡하므로</a:t>
            </a:r>
            <a:r>
              <a:rPr lang="en-US" altLang="ko-KR" sz="1400">
                <a:solidFill>
                  <a:schemeClr val="tx1"/>
                </a:solidFill>
              </a:rPr>
              <a:t>, </a:t>
            </a:r>
            <a:r>
              <a:rPr lang="ko-KR" altLang="en-US" sz="1400">
                <a:solidFill>
                  <a:schemeClr val="tx1"/>
                </a:solidFill>
              </a:rPr>
              <a:t>정책 누락이나 휴먼에러에 취약합니다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</a:p>
          <a:p>
            <a:r>
              <a:rPr lang="ko-KR" altLang="en-US" sz="1400">
                <a:solidFill>
                  <a:schemeClr val="tx1"/>
                </a:solidFill>
              </a:rPr>
              <a:t>따라서 </a:t>
            </a:r>
            <a:r>
              <a:rPr lang="en-US" altLang="ko-KR" sz="1400">
                <a:solidFill>
                  <a:schemeClr val="tx1"/>
                </a:solidFill>
              </a:rPr>
              <a:t>MS(Micro Segmentation) </a:t>
            </a:r>
            <a:r>
              <a:rPr lang="ko-KR" altLang="en-US" sz="1400">
                <a:solidFill>
                  <a:schemeClr val="tx1"/>
                </a:solidFill>
              </a:rPr>
              <a:t>솔루션을 적용하여 파드간 네트워크 움직임을 모니터링하고 있습니다</a:t>
            </a:r>
            <a:r>
              <a:rPr lang="en-US" altLang="ko-KR" sz="1400">
                <a:solidFill>
                  <a:schemeClr val="tx1"/>
                </a:solidFill>
              </a:rPr>
              <a:t>. 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822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1113</Words>
  <Application>Microsoft Office PowerPoint</Application>
  <PresentationFormat>와이드스크린</PresentationFormat>
  <Paragraphs>258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준휘 전</dc:creator>
  <cp:lastModifiedBy>준휘 전</cp:lastModifiedBy>
  <cp:revision>1</cp:revision>
  <dcterms:created xsi:type="dcterms:W3CDTF">2025-07-26T07:28:08Z</dcterms:created>
  <dcterms:modified xsi:type="dcterms:W3CDTF">2025-07-27T16:20:28Z</dcterms:modified>
</cp:coreProperties>
</file>