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65912-D689-3D23-2329-10A34ED0B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9D5204-5075-36C4-422A-B4AE3868C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E5CCA-0D96-C434-8D45-0386E4E5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CE9B3-4F70-D31D-8C29-A9F32EDD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9702F-9A4C-4149-BB83-9F3282E1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9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ECCD9-81BA-2B97-2BC6-AF1A53DF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7B1B8-C519-C020-96D4-F0BFABB14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2CF11-81AB-87D4-84D3-B3DF33C8E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D4F6A-6DB9-9077-AB3A-7B557BA0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D0993-6290-79DD-2D5A-EFA298C1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9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5ED82B-CA9F-5755-CDC7-C787ADD8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1E844F-FC5C-D541-BED3-9A6B298E9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5B447-DA93-9685-4A4D-06EDBEDB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70E54-FEF7-EEB0-2597-AC32D185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CA3EF-4E5E-B614-05C9-16562905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93ADE-DFF3-81CA-DFD5-43AA3579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A78AD-2AF7-9663-4137-78FF71F28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2C5E4-4277-508F-9CA3-5EEBCF23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6B51B-8D10-2547-8F83-93789451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6EB62-3729-E340-0DD4-9640524C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29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D5AC-3B83-936E-270E-1713924C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1AC6F-1AB5-4CF9-A1AC-654EA62A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69427-EB5D-6EC2-EEEB-10045EAB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012FC-E21E-218B-A3B4-B77F26CC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A694-ADB4-B8B6-3F56-161A4A4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7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D84E-2254-254B-AA89-13A361DF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4AEC3-C7DF-0D3C-D28C-67D86A455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5320D-9958-0289-9792-A6E7DA39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94DE8-DAE0-C592-9BCB-68D7E683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663F6-978B-2788-9B80-CDF14DDE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5F059-6B98-7871-29FE-130D1047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4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9A0A7-BBFA-A7E7-6BBA-C9BF8B40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E6C8ED-2698-08E7-6F0F-A340223F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C6520-0776-0A37-A902-C1F6E2D8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2BEEE6-1E9B-57F4-7023-CEAAC63EC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9C452-9A02-0BFD-1AA2-09AE5D047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826A5-0BAC-4E5C-9A52-8826A3FE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12DB04-0687-50BF-A305-AC3DD390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399B7-AB0B-A08D-E7CA-5A4E0A6B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8825B-84DD-9F88-BE55-2F56C780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00705D-D9FE-8625-D346-85D786F0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8DB3D3-54C0-90B0-30F9-8AF67B84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C963E8-4250-5D35-28B8-7DFB7D83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82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B14598-8C73-4956-ECB6-25C3CCD1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8ABA90-9449-040C-432D-1319200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95562-E4BF-397D-2B02-813E428F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530A-4630-725A-19EF-5B0FB59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29C96-3604-E5EC-D4BD-D513E83E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7042D-3056-56EB-9D21-0ADF6A03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D2AC7-7658-4225-ECB9-AC171EFE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079AD-4327-2DF6-8088-96C22A28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8AE69-847A-14F6-BAE0-1475A63F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8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C16FB-2D9E-7E73-309E-72B3A8DA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9EEECA-FC80-B84E-F812-219E6A59C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AD09A-A76B-3F59-CE4A-1778EDD7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A3510-164B-E7CA-385F-3281F433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F39EC-8A7A-F5F4-F26D-6A11066E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D8595-4FF3-FD1E-7C32-91317183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2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953C86-0DFE-3001-20EA-417C45D7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32B2E-CFCF-99C4-27A1-191A35EA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BF35B-7C0A-A106-111D-4EB66515F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11022-3F34-4764-A124-C0788C363DB3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B49D5-BAE5-AF01-1E23-322F69342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DE122-AE6D-29D9-2EE8-2577AFBE5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C5FC1-DE5B-4447-AACD-38C0D3336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88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409E81-D849-58D4-4AF7-A544FB98E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9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FE7F955-A8B3-8618-B2A4-15761169D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2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009C18-31FE-A982-4199-3E0554F0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5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DA4D6E9-DBEA-9F87-37AF-4C1565C7B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EF8588-F3BF-685D-3BF1-DD452FE4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1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7966C4-82EF-A160-E374-FE34A17C5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AD6255-5DE0-92F4-27EB-EFB1A952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10123D-F2C7-1537-FCBC-2732B4678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0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FC4D1B-A9D1-D3D0-0D14-5623298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9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F95C3E-ACA0-5C5C-98E5-1A2B9F7D1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0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910B00-9DC8-E785-37FE-77D068C5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2079F1-239D-6169-6415-B8A57EE1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2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D472E6-C756-DA40-EDCA-FFE5D19C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4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C1CC879-4C85-BB86-1D59-AF13CFAEB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4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D94BA2-8845-74B6-0C3B-21DC33A0E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C787C3-2283-B825-BE91-C35850E5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46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685DCE6-B871-207B-8A8C-54DCAEBE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99001E-1F2A-BC52-6963-0703B70D8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20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9E9105-216B-0E16-87E6-15B0A9E0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57132C-7EBC-9C4F-D388-2D5E090A3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19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809938-8F35-BD6F-A24C-C10C4E3A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5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B1DA2B-90CC-913E-D093-34762682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6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0DECF4-20FB-B3C1-2B21-69F032B57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3E4EE1-B38F-A668-C543-BDA08A192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858A8-EF6A-DAFD-9974-BD08AAE9A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220A0E-3468-30B6-AC0F-B6E401B49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BD9CC4A-524C-D919-0236-62326095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3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D74EDB8-B516-9DC8-F707-E2ABCF8C7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8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김효정</dc:creator>
  <cp:lastModifiedBy>김효정</cp:lastModifiedBy>
  <cp:revision>1</cp:revision>
  <dcterms:created xsi:type="dcterms:W3CDTF">2025-07-22T03:23:00Z</dcterms:created>
  <dcterms:modified xsi:type="dcterms:W3CDTF">2025-07-22T03:27:05Z</dcterms:modified>
</cp:coreProperties>
</file>