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iC/c2B20eyfxS8JPAttFXNr6J4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아래 그림은 이해를 위한 Figure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실제 HW 동작상의 Timing Flow는 다를 수 있음을 유의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0"/>
          <p:cNvSpPr/>
          <p:nvPr/>
        </p:nvSpPr>
        <p:spPr>
          <a:xfrm>
            <a:off x="2549236" y="328488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p10"/>
          <p:cNvSpPr/>
          <p:nvPr/>
        </p:nvSpPr>
        <p:spPr>
          <a:xfrm>
            <a:off x="2549236" y="361739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10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10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9" name="Google Shape;409;p10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0" name="Google Shape;410;p10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1" name="Google Shape;411;p10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2" name="Google Shape;412;p10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3" name="Google Shape;413;p10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10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10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10"/>
          <p:cNvSpPr/>
          <p:nvPr/>
        </p:nvSpPr>
        <p:spPr>
          <a:xfrm>
            <a:off x="164782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10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8" name="Google Shape;418;p10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19" name="Google Shape;419;p10"/>
          <p:cNvCxnSpPr/>
          <p:nvPr/>
        </p:nvCxnSpPr>
        <p:spPr>
          <a:xfrm flipH="1" rot="10800000">
            <a:off x="9804686" y="1512859"/>
            <a:ext cx="1" cy="362703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0" name="Google Shape;420;p10"/>
          <p:cNvCxnSpPr/>
          <p:nvPr/>
        </p:nvCxnSpPr>
        <p:spPr>
          <a:xfrm flipH="1" rot="10800000">
            <a:off x="9804687" y="878906"/>
            <a:ext cx="1" cy="30144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1" name="Google Shape;421;p10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10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p10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10"/>
          <p:cNvSpPr/>
          <p:nvPr/>
        </p:nvSpPr>
        <p:spPr>
          <a:xfrm>
            <a:off x="8738648" y="31036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10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26" name="Google Shape;426;p10"/>
          <p:cNvCxnSpPr/>
          <p:nvPr/>
        </p:nvCxnSpPr>
        <p:spPr>
          <a:xfrm rot="10800000">
            <a:off x="6769440" y="4817591"/>
            <a:ext cx="1580204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7" name="Google Shape;427;p10"/>
          <p:cNvCxnSpPr>
            <a:endCxn id="425" idx="2"/>
          </p:cNvCxnSpPr>
          <p:nvPr/>
        </p:nvCxnSpPr>
        <p:spPr>
          <a:xfrm rot="10800000">
            <a:off x="8349645" y="4309988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8" name="Google Shape;428;p10"/>
          <p:cNvCxnSpPr/>
          <p:nvPr/>
        </p:nvCxnSpPr>
        <p:spPr>
          <a:xfrm>
            <a:off x="4314661" y="4840245"/>
            <a:ext cx="110789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9" name="Google Shape;429;p10"/>
          <p:cNvCxnSpPr/>
          <p:nvPr/>
        </p:nvCxnSpPr>
        <p:spPr>
          <a:xfrm rot="10800000">
            <a:off x="4320019" y="3492969"/>
            <a:ext cx="0" cy="133775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0" name="Google Shape;430;p10"/>
          <p:cNvSpPr/>
          <p:nvPr/>
        </p:nvSpPr>
        <p:spPr>
          <a:xfrm>
            <a:off x="4040956" y="3149802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10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2" name="Google Shape;432;p10"/>
          <p:cNvCxnSpPr/>
          <p:nvPr/>
        </p:nvCxnSpPr>
        <p:spPr>
          <a:xfrm>
            <a:off x="7794913" y="1996411"/>
            <a:ext cx="0" cy="16552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p10"/>
          <p:cNvCxnSpPr>
            <a:endCxn id="425" idx="0"/>
          </p:cNvCxnSpPr>
          <p:nvPr/>
        </p:nvCxnSpPr>
        <p:spPr>
          <a:xfrm>
            <a:off x="8349645" y="2919368"/>
            <a:ext cx="0" cy="73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4" name="Google Shape;434;p10"/>
          <p:cNvCxnSpPr/>
          <p:nvPr/>
        </p:nvCxnSpPr>
        <p:spPr>
          <a:xfrm>
            <a:off x="8921294" y="3436166"/>
            <a:ext cx="0" cy="21550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5" name="Google Shape;435;p10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10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10"/>
          <p:cNvSpPr/>
          <p:nvPr/>
        </p:nvSpPr>
        <p:spPr>
          <a:xfrm>
            <a:off x="2549236" y="2956702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p10"/>
          <p:cNvSpPr/>
          <p:nvPr/>
        </p:nvSpPr>
        <p:spPr>
          <a:xfrm>
            <a:off x="3855343" y="3821469"/>
            <a:ext cx="918635" cy="33250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Nak/#2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39" name="Google Shape;439;p10"/>
          <p:cNvCxnSpPr>
            <a:stCxn id="430" idx="1"/>
            <a:endCxn id="405" idx="3"/>
          </p:cNvCxnSpPr>
          <p:nvPr/>
        </p:nvCxnSpPr>
        <p:spPr>
          <a:xfrm flipH="1">
            <a:off x="3629956" y="3316057"/>
            <a:ext cx="411000" cy="135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0" name="Google Shape;440;p10"/>
          <p:cNvCxnSpPr>
            <a:stCxn id="430" idx="1"/>
            <a:endCxn id="406" idx="3"/>
          </p:cNvCxnSpPr>
          <p:nvPr/>
        </p:nvCxnSpPr>
        <p:spPr>
          <a:xfrm flipH="1">
            <a:off x="3629956" y="3316057"/>
            <a:ext cx="411000" cy="467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1" name="Google Shape;441;p10"/>
          <p:cNvSpPr txBox="1"/>
          <p:nvPr/>
        </p:nvSpPr>
        <p:spPr>
          <a:xfrm>
            <a:off x="3345574" y="2962735"/>
            <a:ext cx="8634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replay</a:t>
            </a:r>
            <a:endParaRPr i="1"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10"/>
          <p:cNvSpPr/>
          <p:nvPr/>
        </p:nvSpPr>
        <p:spPr>
          <a:xfrm>
            <a:off x="3442574" y="493922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10"/>
          <p:cNvSpPr/>
          <p:nvPr/>
        </p:nvSpPr>
        <p:spPr>
          <a:xfrm>
            <a:off x="2361918" y="493922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"/>
          <p:cNvSpPr/>
          <p:nvPr/>
        </p:nvSpPr>
        <p:spPr>
          <a:xfrm>
            <a:off x="2549236" y="328488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11"/>
          <p:cNvSpPr/>
          <p:nvPr/>
        </p:nvSpPr>
        <p:spPr>
          <a:xfrm>
            <a:off x="2549236" y="361739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11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11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2" name="Google Shape;452;p11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3" name="Google Shape;453;p11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54" name="Google Shape;454;p11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5" name="Google Shape;455;p11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6" name="Google Shape;456;p11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11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11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11"/>
          <p:cNvSpPr/>
          <p:nvPr/>
        </p:nvSpPr>
        <p:spPr>
          <a:xfrm>
            <a:off x="164782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11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1" name="Google Shape;461;p11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62" name="Google Shape;462;p11"/>
          <p:cNvCxnSpPr/>
          <p:nvPr/>
        </p:nvCxnSpPr>
        <p:spPr>
          <a:xfrm flipH="1" rot="10800000">
            <a:off x="9804686" y="1512859"/>
            <a:ext cx="1" cy="362703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3" name="Google Shape;463;p11"/>
          <p:cNvCxnSpPr/>
          <p:nvPr/>
        </p:nvCxnSpPr>
        <p:spPr>
          <a:xfrm flipH="1" rot="10800000">
            <a:off x="9804687" y="878906"/>
            <a:ext cx="1" cy="30144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4" name="Google Shape;464;p11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11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p11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11"/>
          <p:cNvSpPr/>
          <p:nvPr/>
        </p:nvSpPr>
        <p:spPr>
          <a:xfrm>
            <a:off x="8738648" y="31036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11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9" name="Google Shape;469;p11"/>
          <p:cNvCxnSpPr/>
          <p:nvPr/>
        </p:nvCxnSpPr>
        <p:spPr>
          <a:xfrm rot="10800000">
            <a:off x="6769440" y="4817591"/>
            <a:ext cx="1580204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0" name="Google Shape;470;p11"/>
          <p:cNvCxnSpPr>
            <a:endCxn id="468" idx="2"/>
          </p:cNvCxnSpPr>
          <p:nvPr/>
        </p:nvCxnSpPr>
        <p:spPr>
          <a:xfrm rot="10800000">
            <a:off x="8349645" y="4309988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1" name="Google Shape;471;p11"/>
          <p:cNvCxnSpPr/>
          <p:nvPr/>
        </p:nvCxnSpPr>
        <p:spPr>
          <a:xfrm>
            <a:off x="4314661" y="4840245"/>
            <a:ext cx="110789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2" name="Google Shape;472;p11"/>
          <p:cNvCxnSpPr/>
          <p:nvPr/>
        </p:nvCxnSpPr>
        <p:spPr>
          <a:xfrm rot="10800000">
            <a:off x="4320019" y="3492969"/>
            <a:ext cx="0" cy="133775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3" name="Google Shape;473;p11"/>
          <p:cNvSpPr/>
          <p:nvPr/>
        </p:nvSpPr>
        <p:spPr>
          <a:xfrm>
            <a:off x="4040956" y="3149802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p11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75" name="Google Shape;475;p11"/>
          <p:cNvCxnSpPr/>
          <p:nvPr/>
        </p:nvCxnSpPr>
        <p:spPr>
          <a:xfrm>
            <a:off x="7794913" y="1996411"/>
            <a:ext cx="0" cy="16552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6" name="Google Shape;476;p11"/>
          <p:cNvCxnSpPr>
            <a:endCxn id="468" idx="0"/>
          </p:cNvCxnSpPr>
          <p:nvPr/>
        </p:nvCxnSpPr>
        <p:spPr>
          <a:xfrm>
            <a:off x="8349645" y="2919368"/>
            <a:ext cx="0" cy="73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7" name="Google Shape;477;p11"/>
          <p:cNvCxnSpPr/>
          <p:nvPr/>
        </p:nvCxnSpPr>
        <p:spPr>
          <a:xfrm>
            <a:off x="8921294" y="3436166"/>
            <a:ext cx="0" cy="21550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8" name="Google Shape;478;p11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11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11"/>
          <p:cNvSpPr/>
          <p:nvPr/>
        </p:nvSpPr>
        <p:spPr>
          <a:xfrm>
            <a:off x="2549236" y="2956702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11"/>
          <p:cNvSpPr/>
          <p:nvPr/>
        </p:nvSpPr>
        <p:spPr>
          <a:xfrm>
            <a:off x="2549236" y="847613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packet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11"/>
          <p:cNvSpPr/>
          <p:nvPr/>
        </p:nvSpPr>
        <p:spPr>
          <a:xfrm>
            <a:off x="2549236" y="514370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packet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11"/>
          <p:cNvSpPr/>
          <p:nvPr/>
        </p:nvSpPr>
        <p:spPr>
          <a:xfrm>
            <a:off x="2549236" y="181368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packet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2"/>
          <p:cNvSpPr/>
          <p:nvPr/>
        </p:nvSpPr>
        <p:spPr>
          <a:xfrm>
            <a:off x="2549236" y="328488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12"/>
          <p:cNvSpPr/>
          <p:nvPr/>
        </p:nvSpPr>
        <p:spPr>
          <a:xfrm>
            <a:off x="2549236" y="361739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12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12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92" name="Google Shape;492;p12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3" name="Google Shape;493;p12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4" name="Google Shape;494;p12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5" name="Google Shape;495;p12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6" name="Google Shape;496;p12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7" name="Google Shape;497;p12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8" name="Google Shape;498;p12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9" name="Google Shape;499;p12"/>
          <p:cNvSpPr/>
          <p:nvPr/>
        </p:nvSpPr>
        <p:spPr>
          <a:xfrm>
            <a:off x="164782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0" name="Google Shape;500;p12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1" name="Google Shape;501;p12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2" name="Google Shape;502;p12"/>
          <p:cNvCxnSpPr/>
          <p:nvPr/>
        </p:nvCxnSpPr>
        <p:spPr>
          <a:xfrm flipH="1" rot="10800000">
            <a:off x="9804686" y="1512859"/>
            <a:ext cx="1" cy="362703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3" name="Google Shape;503;p12"/>
          <p:cNvCxnSpPr/>
          <p:nvPr/>
        </p:nvCxnSpPr>
        <p:spPr>
          <a:xfrm flipH="1" rot="10800000">
            <a:off x="9804687" y="878906"/>
            <a:ext cx="1" cy="30144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4" name="Google Shape;504;p12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12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12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p12"/>
          <p:cNvSpPr/>
          <p:nvPr/>
        </p:nvSpPr>
        <p:spPr>
          <a:xfrm>
            <a:off x="8738648" y="31036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p12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9" name="Google Shape;509;p12"/>
          <p:cNvCxnSpPr/>
          <p:nvPr/>
        </p:nvCxnSpPr>
        <p:spPr>
          <a:xfrm rot="10800000">
            <a:off x="6769440" y="4817591"/>
            <a:ext cx="1580204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0" name="Google Shape;510;p12"/>
          <p:cNvCxnSpPr>
            <a:endCxn id="508" idx="2"/>
          </p:cNvCxnSpPr>
          <p:nvPr/>
        </p:nvCxnSpPr>
        <p:spPr>
          <a:xfrm rot="10800000">
            <a:off x="8349645" y="4309988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1" name="Google Shape;511;p12"/>
          <p:cNvCxnSpPr/>
          <p:nvPr/>
        </p:nvCxnSpPr>
        <p:spPr>
          <a:xfrm>
            <a:off x="4314661" y="4840245"/>
            <a:ext cx="110789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2" name="Google Shape;512;p12"/>
          <p:cNvCxnSpPr/>
          <p:nvPr/>
        </p:nvCxnSpPr>
        <p:spPr>
          <a:xfrm rot="10800000">
            <a:off x="4320019" y="3492969"/>
            <a:ext cx="0" cy="133775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3" name="Google Shape;513;p12"/>
          <p:cNvSpPr/>
          <p:nvPr/>
        </p:nvSpPr>
        <p:spPr>
          <a:xfrm>
            <a:off x="4040956" y="3149802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12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5" name="Google Shape;515;p12"/>
          <p:cNvCxnSpPr/>
          <p:nvPr/>
        </p:nvCxnSpPr>
        <p:spPr>
          <a:xfrm>
            <a:off x="7794913" y="1996411"/>
            <a:ext cx="0" cy="16552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6" name="Google Shape;516;p12"/>
          <p:cNvCxnSpPr>
            <a:endCxn id="508" idx="0"/>
          </p:cNvCxnSpPr>
          <p:nvPr/>
        </p:nvCxnSpPr>
        <p:spPr>
          <a:xfrm>
            <a:off x="8349645" y="2919368"/>
            <a:ext cx="0" cy="73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7" name="Google Shape;517;p12"/>
          <p:cNvCxnSpPr/>
          <p:nvPr/>
        </p:nvCxnSpPr>
        <p:spPr>
          <a:xfrm>
            <a:off x="8921294" y="3436166"/>
            <a:ext cx="0" cy="21550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8" name="Google Shape;518;p12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p12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12"/>
          <p:cNvSpPr/>
          <p:nvPr/>
        </p:nvSpPr>
        <p:spPr>
          <a:xfrm>
            <a:off x="2549236" y="2956702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12"/>
          <p:cNvSpPr/>
          <p:nvPr/>
        </p:nvSpPr>
        <p:spPr>
          <a:xfrm>
            <a:off x="4037969" y="496411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p12"/>
          <p:cNvSpPr/>
          <p:nvPr/>
        </p:nvSpPr>
        <p:spPr>
          <a:xfrm>
            <a:off x="2957313" y="496411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12"/>
          <p:cNvSpPr/>
          <p:nvPr/>
        </p:nvSpPr>
        <p:spPr>
          <a:xfrm>
            <a:off x="1876657" y="496411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12"/>
          <p:cNvSpPr/>
          <p:nvPr/>
        </p:nvSpPr>
        <p:spPr>
          <a:xfrm>
            <a:off x="2549236" y="2952377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12"/>
          <p:cNvSpPr/>
          <p:nvPr/>
        </p:nvSpPr>
        <p:spPr>
          <a:xfrm>
            <a:off x="2549236" y="2619431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12"/>
          <p:cNvSpPr/>
          <p:nvPr/>
        </p:nvSpPr>
        <p:spPr>
          <a:xfrm>
            <a:off x="2549236" y="228676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3"/>
          <p:cNvSpPr/>
          <p:nvPr/>
        </p:nvSpPr>
        <p:spPr>
          <a:xfrm>
            <a:off x="2549236" y="328488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13"/>
          <p:cNvSpPr/>
          <p:nvPr/>
        </p:nvSpPr>
        <p:spPr>
          <a:xfrm>
            <a:off x="2549236" y="361739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13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p13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35" name="Google Shape;535;p13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6" name="Google Shape;536;p13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37" name="Google Shape;537;p13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8" name="Google Shape;538;p13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9" name="Google Shape;539;p13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13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13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p13"/>
          <p:cNvSpPr/>
          <p:nvPr/>
        </p:nvSpPr>
        <p:spPr>
          <a:xfrm>
            <a:off x="164782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p13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4" name="Google Shape;544;p13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5" name="Google Shape;545;p13"/>
          <p:cNvCxnSpPr/>
          <p:nvPr/>
        </p:nvCxnSpPr>
        <p:spPr>
          <a:xfrm flipH="1" rot="10800000">
            <a:off x="9804686" y="1512859"/>
            <a:ext cx="1" cy="362703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6" name="Google Shape;546;p13"/>
          <p:cNvCxnSpPr/>
          <p:nvPr/>
        </p:nvCxnSpPr>
        <p:spPr>
          <a:xfrm flipH="1" rot="10800000">
            <a:off x="9804687" y="878906"/>
            <a:ext cx="1" cy="30144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7" name="Google Shape;547;p13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13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13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p13"/>
          <p:cNvSpPr/>
          <p:nvPr/>
        </p:nvSpPr>
        <p:spPr>
          <a:xfrm>
            <a:off x="8738648" y="31036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13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2" name="Google Shape;552;p13"/>
          <p:cNvCxnSpPr/>
          <p:nvPr/>
        </p:nvCxnSpPr>
        <p:spPr>
          <a:xfrm rot="10800000">
            <a:off x="6769440" y="4817591"/>
            <a:ext cx="1580204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3" name="Google Shape;553;p13"/>
          <p:cNvCxnSpPr>
            <a:endCxn id="551" idx="2"/>
          </p:cNvCxnSpPr>
          <p:nvPr/>
        </p:nvCxnSpPr>
        <p:spPr>
          <a:xfrm rot="10800000">
            <a:off x="8349645" y="4309988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4" name="Google Shape;554;p13"/>
          <p:cNvCxnSpPr/>
          <p:nvPr/>
        </p:nvCxnSpPr>
        <p:spPr>
          <a:xfrm>
            <a:off x="4314661" y="4840245"/>
            <a:ext cx="110789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5" name="Google Shape;555;p13"/>
          <p:cNvCxnSpPr/>
          <p:nvPr/>
        </p:nvCxnSpPr>
        <p:spPr>
          <a:xfrm rot="10800000">
            <a:off x="4320019" y="3492969"/>
            <a:ext cx="0" cy="133775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56" name="Google Shape;556;p13"/>
          <p:cNvSpPr/>
          <p:nvPr/>
        </p:nvSpPr>
        <p:spPr>
          <a:xfrm>
            <a:off x="4040956" y="3149802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13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58" name="Google Shape;558;p13"/>
          <p:cNvCxnSpPr/>
          <p:nvPr/>
        </p:nvCxnSpPr>
        <p:spPr>
          <a:xfrm>
            <a:off x="7794913" y="1996411"/>
            <a:ext cx="0" cy="16552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59" name="Google Shape;559;p13"/>
          <p:cNvCxnSpPr>
            <a:endCxn id="551" idx="0"/>
          </p:cNvCxnSpPr>
          <p:nvPr/>
        </p:nvCxnSpPr>
        <p:spPr>
          <a:xfrm>
            <a:off x="8349645" y="2919368"/>
            <a:ext cx="0" cy="73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60" name="Google Shape;560;p13"/>
          <p:cNvCxnSpPr/>
          <p:nvPr/>
        </p:nvCxnSpPr>
        <p:spPr>
          <a:xfrm>
            <a:off x="8921294" y="3436166"/>
            <a:ext cx="0" cy="21550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61" name="Google Shape;561;p13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2" name="Google Shape;562;p13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3" name="Google Shape;563;p13"/>
          <p:cNvSpPr/>
          <p:nvPr/>
        </p:nvSpPr>
        <p:spPr>
          <a:xfrm>
            <a:off x="2549236" y="2956702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4" name="Google Shape;564;p13"/>
          <p:cNvSpPr/>
          <p:nvPr/>
        </p:nvSpPr>
        <p:spPr>
          <a:xfrm>
            <a:off x="9463520" y="258137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5" name="Google Shape;565;p13"/>
          <p:cNvSpPr/>
          <p:nvPr/>
        </p:nvSpPr>
        <p:spPr>
          <a:xfrm>
            <a:off x="6921345" y="4956608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6" name="Google Shape;566;p13"/>
          <p:cNvSpPr/>
          <p:nvPr/>
        </p:nvSpPr>
        <p:spPr>
          <a:xfrm>
            <a:off x="4179696" y="4973641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7" name="Google Shape;567;p13"/>
          <p:cNvSpPr/>
          <p:nvPr/>
        </p:nvSpPr>
        <p:spPr>
          <a:xfrm>
            <a:off x="2549236" y="2952377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8" name="Google Shape;568;p13"/>
          <p:cNvSpPr/>
          <p:nvPr/>
        </p:nvSpPr>
        <p:spPr>
          <a:xfrm>
            <a:off x="2549236" y="2619431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9" name="Google Shape;569;p13"/>
          <p:cNvSpPr/>
          <p:nvPr/>
        </p:nvSpPr>
        <p:spPr>
          <a:xfrm>
            <a:off x="2549236" y="228676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0" name="Google Shape;570;p13"/>
          <p:cNvSpPr txBox="1"/>
          <p:nvPr/>
        </p:nvSpPr>
        <p:spPr>
          <a:xfrm>
            <a:off x="9785634" y="2277203"/>
            <a:ext cx="9833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CRC Fail!</a:t>
            </a:r>
            <a:endParaRPr i="1"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1" name="Google Shape;571;p13"/>
          <p:cNvCxnSpPr>
            <a:stCxn id="564" idx="1"/>
            <a:endCxn id="548" idx="3"/>
          </p:cNvCxnSpPr>
          <p:nvPr/>
        </p:nvCxnSpPr>
        <p:spPr>
          <a:xfrm rot="10800000">
            <a:off x="9112520" y="2744631"/>
            <a:ext cx="351000" cy="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4"/>
          <p:cNvSpPr/>
          <p:nvPr/>
        </p:nvSpPr>
        <p:spPr>
          <a:xfrm>
            <a:off x="2549236" y="328488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7" name="Google Shape;577;p14"/>
          <p:cNvSpPr/>
          <p:nvPr/>
        </p:nvSpPr>
        <p:spPr>
          <a:xfrm>
            <a:off x="2549236" y="361739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8" name="Google Shape;578;p14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9" name="Google Shape;579;p14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80" name="Google Shape;580;p14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1" name="Google Shape;581;p14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2" name="Google Shape;582;p14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3" name="Google Shape;583;p14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4" name="Google Shape;584;p14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5" name="Google Shape;585;p14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6" name="Google Shape;586;p14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7" name="Google Shape;587;p14"/>
          <p:cNvSpPr/>
          <p:nvPr/>
        </p:nvSpPr>
        <p:spPr>
          <a:xfrm>
            <a:off x="164782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8" name="Google Shape;588;p14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89" name="Google Shape;589;p14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0" name="Google Shape;590;p14"/>
          <p:cNvCxnSpPr/>
          <p:nvPr/>
        </p:nvCxnSpPr>
        <p:spPr>
          <a:xfrm rot="10800000">
            <a:off x="9804686" y="878906"/>
            <a:ext cx="0" cy="426099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1" name="Google Shape;591;p14"/>
          <p:cNvCxnSpPr/>
          <p:nvPr/>
        </p:nvCxnSpPr>
        <p:spPr>
          <a:xfrm flipH="1" rot="10800000">
            <a:off x="9804687" y="878906"/>
            <a:ext cx="1" cy="30144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2" name="Google Shape;592;p14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3" name="Google Shape;593;p14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4" name="Google Shape;594;p14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5" name="Google Shape;595;p14"/>
          <p:cNvSpPr/>
          <p:nvPr/>
        </p:nvSpPr>
        <p:spPr>
          <a:xfrm>
            <a:off x="8738648" y="31036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6" name="Google Shape;596;p14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97" name="Google Shape;597;p14"/>
          <p:cNvCxnSpPr/>
          <p:nvPr/>
        </p:nvCxnSpPr>
        <p:spPr>
          <a:xfrm rot="10800000">
            <a:off x="6769440" y="4817591"/>
            <a:ext cx="1580204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8" name="Google Shape;598;p14"/>
          <p:cNvCxnSpPr>
            <a:endCxn id="596" idx="2"/>
          </p:cNvCxnSpPr>
          <p:nvPr/>
        </p:nvCxnSpPr>
        <p:spPr>
          <a:xfrm rot="10800000">
            <a:off x="8349645" y="4309988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9" name="Google Shape;599;p14"/>
          <p:cNvCxnSpPr/>
          <p:nvPr/>
        </p:nvCxnSpPr>
        <p:spPr>
          <a:xfrm>
            <a:off x="4314661" y="4840245"/>
            <a:ext cx="110789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0" name="Google Shape;600;p14"/>
          <p:cNvCxnSpPr/>
          <p:nvPr/>
        </p:nvCxnSpPr>
        <p:spPr>
          <a:xfrm rot="10800000">
            <a:off x="4320019" y="3492969"/>
            <a:ext cx="0" cy="133775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1" name="Google Shape;601;p14"/>
          <p:cNvSpPr/>
          <p:nvPr/>
        </p:nvSpPr>
        <p:spPr>
          <a:xfrm>
            <a:off x="4040956" y="3149802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2" name="Google Shape;602;p14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03" name="Google Shape;603;p14"/>
          <p:cNvCxnSpPr/>
          <p:nvPr/>
        </p:nvCxnSpPr>
        <p:spPr>
          <a:xfrm>
            <a:off x="7794913" y="1996411"/>
            <a:ext cx="0" cy="16552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4" name="Google Shape;604;p14"/>
          <p:cNvCxnSpPr>
            <a:endCxn id="596" idx="0"/>
          </p:cNvCxnSpPr>
          <p:nvPr/>
        </p:nvCxnSpPr>
        <p:spPr>
          <a:xfrm>
            <a:off x="8349645" y="2919368"/>
            <a:ext cx="0" cy="73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05" name="Google Shape;605;p14"/>
          <p:cNvCxnSpPr/>
          <p:nvPr/>
        </p:nvCxnSpPr>
        <p:spPr>
          <a:xfrm>
            <a:off x="8921294" y="3436166"/>
            <a:ext cx="0" cy="21550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6" name="Google Shape;606;p14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7" name="Google Shape;607;p14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8" name="Google Shape;608;p14"/>
          <p:cNvSpPr/>
          <p:nvPr/>
        </p:nvSpPr>
        <p:spPr>
          <a:xfrm>
            <a:off x="2549236" y="2956702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p14"/>
          <p:cNvSpPr/>
          <p:nvPr/>
        </p:nvSpPr>
        <p:spPr>
          <a:xfrm>
            <a:off x="9463520" y="1479851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 strike="sng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p14"/>
          <p:cNvSpPr/>
          <p:nvPr/>
        </p:nvSpPr>
        <p:spPr>
          <a:xfrm>
            <a:off x="9463520" y="1926733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 strike="sng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1" name="Google Shape;611;p14"/>
          <p:cNvSpPr/>
          <p:nvPr/>
        </p:nvSpPr>
        <p:spPr>
          <a:xfrm>
            <a:off x="2549236" y="2952377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2" name="Google Shape;612;p14"/>
          <p:cNvSpPr/>
          <p:nvPr/>
        </p:nvSpPr>
        <p:spPr>
          <a:xfrm>
            <a:off x="2549236" y="2619431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3" name="Google Shape;613;p14"/>
          <p:cNvSpPr/>
          <p:nvPr/>
        </p:nvSpPr>
        <p:spPr>
          <a:xfrm>
            <a:off x="2549236" y="228676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4" name="Google Shape;614;p14"/>
          <p:cNvSpPr txBox="1"/>
          <p:nvPr/>
        </p:nvSpPr>
        <p:spPr>
          <a:xfrm>
            <a:off x="10636329" y="1597883"/>
            <a:ext cx="73062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Packet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Drop!</a:t>
            </a:r>
            <a:endParaRPr i="1"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15"/>
          <p:cNvSpPr/>
          <p:nvPr/>
        </p:nvSpPr>
        <p:spPr>
          <a:xfrm>
            <a:off x="2549236" y="328488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p15"/>
          <p:cNvSpPr/>
          <p:nvPr/>
        </p:nvSpPr>
        <p:spPr>
          <a:xfrm>
            <a:off x="2549236" y="361739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p15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2" name="Google Shape;622;p15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3" name="Google Shape;623;p15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4" name="Google Shape;624;p15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25" name="Google Shape;625;p15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6" name="Google Shape;626;p15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7" name="Google Shape;627;p15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p15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p15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p15"/>
          <p:cNvSpPr/>
          <p:nvPr/>
        </p:nvSpPr>
        <p:spPr>
          <a:xfrm>
            <a:off x="164782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p15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2" name="Google Shape;632;p15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33" name="Google Shape;633;p15"/>
          <p:cNvCxnSpPr/>
          <p:nvPr/>
        </p:nvCxnSpPr>
        <p:spPr>
          <a:xfrm rot="10800000">
            <a:off x="9804686" y="878906"/>
            <a:ext cx="0" cy="426099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34" name="Google Shape;634;p15"/>
          <p:cNvCxnSpPr/>
          <p:nvPr/>
        </p:nvCxnSpPr>
        <p:spPr>
          <a:xfrm flipH="1" rot="10800000">
            <a:off x="9804687" y="878906"/>
            <a:ext cx="1" cy="30144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5" name="Google Shape;635;p15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6" name="Google Shape;636;p15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7" name="Google Shape;637;p15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8" name="Google Shape;638;p15"/>
          <p:cNvSpPr/>
          <p:nvPr/>
        </p:nvSpPr>
        <p:spPr>
          <a:xfrm>
            <a:off x="8738648" y="31036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9" name="Google Shape;639;p15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0" name="Google Shape;640;p15"/>
          <p:cNvCxnSpPr/>
          <p:nvPr/>
        </p:nvCxnSpPr>
        <p:spPr>
          <a:xfrm rot="10800000">
            <a:off x="6769440" y="4817591"/>
            <a:ext cx="1580204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1" name="Google Shape;641;p15"/>
          <p:cNvCxnSpPr>
            <a:endCxn id="639" idx="2"/>
          </p:cNvCxnSpPr>
          <p:nvPr/>
        </p:nvCxnSpPr>
        <p:spPr>
          <a:xfrm rot="10800000">
            <a:off x="8349645" y="4309988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2" name="Google Shape;642;p15"/>
          <p:cNvCxnSpPr/>
          <p:nvPr/>
        </p:nvCxnSpPr>
        <p:spPr>
          <a:xfrm>
            <a:off x="4314661" y="4840245"/>
            <a:ext cx="110789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3" name="Google Shape;643;p15"/>
          <p:cNvCxnSpPr/>
          <p:nvPr/>
        </p:nvCxnSpPr>
        <p:spPr>
          <a:xfrm rot="10800000">
            <a:off x="4320019" y="3492969"/>
            <a:ext cx="0" cy="133775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44" name="Google Shape;644;p15"/>
          <p:cNvSpPr/>
          <p:nvPr/>
        </p:nvSpPr>
        <p:spPr>
          <a:xfrm>
            <a:off x="4040956" y="3149802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p15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46" name="Google Shape;646;p15"/>
          <p:cNvCxnSpPr/>
          <p:nvPr/>
        </p:nvCxnSpPr>
        <p:spPr>
          <a:xfrm>
            <a:off x="7794913" y="1996411"/>
            <a:ext cx="0" cy="16552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7" name="Google Shape;647;p15"/>
          <p:cNvCxnSpPr>
            <a:endCxn id="639" idx="0"/>
          </p:cNvCxnSpPr>
          <p:nvPr/>
        </p:nvCxnSpPr>
        <p:spPr>
          <a:xfrm>
            <a:off x="8349645" y="2919368"/>
            <a:ext cx="0" cy="73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48" name="Google Shape;648;p15"/>
          <p:cNvCxnSpPr/>
          <p:nvPr/>
        </p:nvCxnSpPr>
        <p:spPr>
          <a:xfrm>
            <a:off x="8921294" y="3436166"/>
            <a:ext cx="0" cy="21550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49" name="Google Shape;649;p15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p15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p15"/>
          <p:cNvSpPr/>
          <p:nvPr/>
        </p:nvSpPr>
        <p:spPr>
          <a:xfrm>
            <a:off x="2549236" y="2956702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652;p15"/>
          <p:cNvSpPr/>
          <p:nvPr/>
        </p:nvSpPr>
        <p:spPr>
          <a:xfrm>
            <a:off x="2549236" y="2952377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p15"/>
          <p:cNvSpPr/>
          <p:nvPr/>
        </p:nvSpPr>
        <p:spPr>
          <a:xfrm>
            <a:off x="2549236" y="2619431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4" name="Google Shape;654;p15"/>
          <p:cNvSpPr/>
          <p:nvPr/>
        </p:nvSpPr>
        <p:spPr>
          <a:xfrm>
            <a:off x="2549236" y="228676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5" name="Google Shape;655;p15"/>
          <p:cNvSpPr/>
          <p:nvPr/>
        </p:nvSpPr>
        <p:spPr>
          <a:xfrm>
            <a:off x="7089253" y="4642587"/>
            <a:ext cx="870416" cy="33250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Nak/#4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16"/>
          <p:cNvSpPr/>
          <p:nvPr/>
        </p:nvSpPr>
        <p:spPr>
          <a:xfrm>
            <a:off x="2549236" y="328488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strike="sng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p16"/>
          <p:cNvSpPr/>
          <p:nvPr/>
        </p:nvSpPr>
        <p:spPr>
          <a:xfrm>
            <a:off x="2549236" y="361739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strike="sng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p16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p16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64" name="Google Shape;664;p16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5" name="Google Shape;665;p16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66" name="Google Shape;666;p16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7" name="Google Shape;667;p16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68" name="Google Shape;668;p16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p16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p16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1" name="Google Shape;671;p16"/>
          <p:cNvSpPr/>
          <p:nvPr/>
        </p:nvSpPr>
        <p:spPr>
          <a:xfrm>
            <a:off x="164782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2" name="Google Shape;672;p16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73" name="Google Shape;673;p16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4" name="Google Shape;674;p16"/>
          <p:cNvCxnSpPr/>
          <p:nvPr/>
        </p:nvCxnSpPr>
        <p:spPr>
          <a:xfrm rot="10800000">
            <a:off x="9804686" y="878906"/>
            <a:ext cx="0" cy="426099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5" name="Google Shape;675;p16"/>
          <p:cNvCxnSpPr/>
          <p:nvPr/>
        </p:nvCxnSpPr>
        <p:spPr>
          <a:xfrm flipH="1" rot="10800000">
            <a:off x="9804687" y="878906"/>
            <a:ext cx="1" cy="30144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6" name="Google Shape;676;p16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p16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8" name="Google Shape;678;p16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p16"/>
          <p:cNvSpPr/>
          <p:nvPr/>
        </p:nvSpPr>
        <p:spPr>
          <a:xfrm>
            <a:off x="8738648" y="31036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p16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1" name="Google Shape;681;p16"/>
          <p:cNvCxnSpPr/>
          <p:nvPr/>
        </p:nvCxnSpPr>
        <p:spPr>
          <a:xfrm rot="10800000">
            <a:off x="6769440" y="4817591"/>
            <a:ext cx="1580204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2" name="Google Shape;682;p16"/>
          <p:cNvCxnSpPr>
            <a:endCxn id="680" idx="2"/>
          </p:cNvCxnSpPr>
          <p:nvPr/>
        </p:nvCxnSpPr>
        <p:spPr>
          <a:xfrm rot="10800000">
            <a:off x="8349645" y="4309988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3" name="Google Shape;683;p16"/>
          <p:cNvCxnSpPr/>
          <p:nvPr/>
        </p:nvCxnSpPr>
        <p:spPr>
          <a:xfrm>
            <a:off x="4314661" y="4840245"/>
            <a:ext cx="110789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4" name="Google Shape;684;p16"/>
          <p:cNvCxnSpPr/>
          <p:nvPr/>
        </p:nvCxnSpPr>
        <p:spPr>
          <a:xfrm rot="10800000">
            <a:off x="4320019" y="3492969"/>
            <a:ext cx="0" cy="133775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85" name="Google Shape;685;p16"/>
          <p:cNvSpPr/>
          <p:nvPr/>
        </p:nvSpPr>
        <p:spPr>
          <a:xfrm>
            <a:off x="4040956" y="3149802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6" name="Google Shape;686;p16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7" name="Google Shape;687;p16"/>
          <p:cNvCxnSpPr/>
          <p:nvPr/>
        </p:nvCxnSpPr>
        <p:spPr>
          <a:xfrm>
            <a:off x="7794913" y="1996411"/>
            <a:ext cx="0" cy="16552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8" name="Google Shape;688;p16"/>
          <p:cNvCxnSpPr>
            <a:endCxn id="680" idx="0"/>
          </p:cNvCxnSpPr>
          <p:nvPr/>
        </p:nvCxnSpPr>
        <p:spPr>
          <a:xfrm>
            <a:off x="8349645" y="2919368"/>
            <a:ext cx="0" cy="73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9" name="Google Shape;689;p16"/>
          <p:cNvCxnSpPr/>
          <p:nvPr/>
        </p:nvCxnSpPr>
        <p:spPr>
          <a:xfrm>
            <a:off x="8921294" y="3436166"/>
            <a:ext cx="0" cy="21550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0" name="Google Shape;690;p16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1" name="Google Shape;691;p16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2" name="Google Shape;692;p16"/>
          <p:cNvSpPr/>
          <p:nvPr/>
        </p:nvSpPr>
        <p:spPr>
          <a:xfrm>
            <a:off x="2549236" y="2956702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3" name="Google Shape;693;p16"/>
          <p:cNvSpPr/>
          <p:nvPr/>
        </p:nvSpPr>
        <p:spPr>
          <a:xfrm>
            <a:off x="2549236" y="2952377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4" name="Google Shape;694;p16"/>
          <p:cNvSpPr/>
          <p:nvPr/>
        </p:nvSpPr>
        <p:spPr>
          <a:xfrm>
            <a:off x="2549236" y="2619431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p16"/>
          <p:cNvSpPr/>
          <p:nvPr/>
        </p:nvSpPr>
        <p:spPr>
          <a:xfrm>
            <a:off x="2549236" y="228676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96" name="Google Shape;696;p16"/>
          <p:cNvCxnSpPr>
            <a:stCxn id="685" idx="1"/>
            <a:endCxn id="660" idx="3"/>
          </p:cNvCxnSpPr>
          <p:nvPr/>
        </p:nvCxnSpPr>
        <p:spPr>
          <a:xfrm flipH="1">
            <a:off x="3629956" y="3316057"/>
            <a:ext cx="411000" cy="135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7" name="Google Shape;697;p16"/>
          <p:cNvCxnSpPr>
            <a:stCxn id="685" idx="1"/>
            <a:endCxn id="661" idx="3"/>
          </p:cNvCxnSpPr>
          <p:nvPr/>
        </p:nvCxnSpPr>
        <p:spPr>
          <a:xfrm flipH="1">
            <a:off x="3629956" y="3316057"/>
            <a:ext cx="411000" cy="467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8" name="Google Shape;698;p16"/>
          <p:cNvCxnSpPr>
            <a:stCxn id="685" idx="1"/>
            <a:endCxn id="693" idx="3"/>
          </p:cNvCxnSpPr>
          <p:nvPr/>
        </p:nvCxnSpPr>
        <p:spPr>
          <a:xfrm rot="10800000">
            <a:off x="3629956" y="3118657"/>
            <a:ext cx="411000" cy="197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9" name="Google Shape;699;p16"/>
          <p:cNvCxnSpPr>
            <a:stCxn id="685" idx="1"/>
            <a:endCxn id="694" idx="3"/>
          </p:cNvCxnSpPr>
          <p:nvPr/>
        </p:nvCxnSpPr>
        <p:spPr>
          <a:xfrm rot="10800000">
            <a:off x="3629956" y="2785657"/>
            <a:ext cx="411000" cy="530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0" name="Google Shape;700;p16"/>
          <p:cNvCxnSpPr>
            <a:stCxn id="685" idx="1"/>
            <a:endCxn id="695" idx="3"/>
          </p:cNvCxnSpPr>
          <p:nvPr/>
        </p:nvCxnSpPr>
        <p:spPr>
          <a:xfrm rot="10800000">
            <a:off x="3629956" y="2452957"/>
            <a:ext cx="411000" cy="8631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1" name="Google Shape;701;p16"/>
          <p:cNvSpPr/>
          <p:nvPr/>
        </p:nvSpPr>
        <p:spPr>
          <a:xfrm>
            <a:off x="2814669" y="4975568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p16"/>
          <p:cNvSpPr/>
          <p:nvPr/>
        </p:nvSpPr>
        <p:spPr>
          <a:xfrm>
            <a:off x="1599763" y="4624858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p16"/>
          <p:cNvSpPr/>
          <p:nvPr/>
        </p:nvSpPr>
        <p:spPr>
          <a:xfrm>
            <a:off x="1599763" y="429442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4" name="Google Shape;704;p16"/>
          <p:cNvSpPr txBox="1"/>
          <p:nvPr/>
        </p:nvSpPr>
        <p:spPr>
          <a:xfrm>
            <a:off x="3742063" y="2542698"/>
            <a:ext cx="9363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replay</a:t>
            </a:r>
            <a:endParaRPr i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" name="Google Shape;705;p16"/>
          <p:cNvSpPr txBox="1"/>
          <p:nvPr/>
        </p:nvSpPr>
        <p:spPr>
          <a:xfrm>
            <a:off x="3684961" y="3572102"/>
            <a:ext cx="9363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20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purge</a:t>
            </a:r>
            <a:endParaRPr i="1" sz="160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7"/>
          <p:cNvSpPr/>
          <p:nvPr/>
        </p:nvSpPr>
        <p:spPr>
          <a:xfrm>
            <a:off x="2549236" y="328488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1" name="Google Shape;711;p17"/>
          <p:cNvSpPr/>
          <p:nvPr/>
        </p:nvSpPr>
        <p:spPr>
          <a:xfrm>
            <a:off x="2549236" y="361739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2" name="Google Shape;712;p17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3" name="Google Shape;713;p17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14" name="Google Shape;714;p17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5" name="Google Shape;715;p17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16" name="Google Shape;716;p17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17" name="Google Shape;717;p17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8" name="Google Shape;718;p17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9" name="Google Shape;719;p17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0" name="Google Shape;720;p17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1" name="Google Shape;721;p17"/>
          <p:cNvSpPr/>
          <p:nvPr/>
        </p:nvSpPr>
        <p:spPr>
          <a:xfrm>
            <a:off x="164782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2" name="Google Shape;722;p17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3" name="Google Shape;723;p17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4" name="Google Shape;724;p17"/>
          <p:cNvCxnSpPr/>
          <p:nvPr/>
        </p:nvCxnSpPr>
        <p:spPr>
          <a:xfrm rot="10800000">
            <a:off x="9804686" y="878906"/>
            <a:ext cx="0" cy="426099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25" name="Google Shape;725;p17"/>
          <p:cNvCxnSpPr/>
          <p:nvPr/>
        </p:nvCxnSpPr>
        <p:spPr>
          <a:xfrm flipH="1" rot="10800000">
            <a:off x="9804687" y="878906"/>
            <a:ext cx="1" cy="30144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26" name="Google Shape;726;p17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7" name="Google Shape;727;p17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8" name="Google Shape;728;p17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9" name="Google Shape;729;p17"/>
          <p:cNvSpPr/>
          <p:nvPr/>
        </p:nvSpPr>
        <p:spPr>
          <a:xfrm>
            <a:off x="8738648" y="31036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0" name="Google Shape;730;p17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1" name="Google Shape;731;p17"/>
          <p:cNvCxnSpPr/>
          <p:nvPr/>
        </p:nvCxnSpPr>
        <p:spPr>
          <a:xfrm rot="10800000">
            <a:off x="6769440" y="4817591"/>
            <a:ext cx="1580204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2" name="Google Shape;732;p17"/>
          <p:cNvCxnSpPr>
            <a:endCxn id="730" idx="2"/>
          </p:cNvCxnSpPr>
          <p:nvPr/>
        </p:nvCxnSpPr>
        <p:spPr>
          <a:xfrm rot="10800000">
            <a:off x="8349645" y="4309988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3" name="Google Shape;733;p17"/>
          <p:cNvCxnSpPr/>
          <p:nvPr/>
        </p:nvCxnSpPr>
        <p:spPr>
          <a:xfrm>
            <a:off x="4314661" y="4840245"/>
            <a:ext cx="110789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34" name="Google Shape;734;p17"/>
          <p:cNvCxnSpPr/>
          <p:nvPr/>
        </p:nvCxnSpPr>
        <p:spPr>
          <a:xfrm rot="10800000">
            <a:off x="4320019" y="3492969"/>
            <a:ext cx="0" cy="133775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35" name="Google Shape;735;p17"/>
          <p:cNvSpPr/>
          <p:nvPr/>
        </p:nvSpPr>
        <p:spPr>
          <a:xfrm>
            <a:off x="4040956" y="3149802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6" name="Google Shape;736;p17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7" name="Google Shape;737;p17"/>
          <p:cNvCxnSpPr/>
          <p:nvPr/>
        </p:nvCxnSpPr>
        <p:spPr>
          <a:xfrm>
            <a:off x="7794913" y="1996411"/>
            <a:ext cx="0" cy="16552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8" name="Google Shape;738;p17"/>
          <p:cNvCxnSpPr>
            <a:endCxn id="730" idx="0"/>
          </p:cNvCxnSpPr>
          <p:nvPr/>
        </p:nvCxnSpPr>
        <p:spPr>
          <a:xfrm>
            <a:off x="8349645" y="2919368"/>
            <a:ext cx="0" cy="73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39" name="Google Shape;739;p17"/>
          <p:cNvCxnSpPr/>
          <p:nvPr/>
        </p:nvCxnSpPr>
        <p:spPr>
          <a:xfrm>
            <a:off x="8921294" y="3436166"/>
            <a:ext cx="0" cy="21550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40" name="Google Shape;740;p17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1" name="Google Shape;741;p17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2" name="Google Shape;742;p17"/>
          <p:cNvSpPr/>
          <p:nvPr/>
        </p:nvSpPr>
        <p:spPr>
          <a:xfrm>
            <a:off x="2549236" y="2956702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3" name="Google Shape;743;p17"/>
          <p:cNvSpPr/>
          <p:nvPr/>
        </p:nvSpPr>
        <p:spPr>
          <a:xfrm>
            <a:off x="2549236" y="2952377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4" name="Google Shape;744;p17"/>
          <p:cNvSpPr/>
          <p:nvPr/>
        </p:nvSpPr>
        <p:spPr>
          <a:xfrm>
            <a:off x="2549236" y="2619431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5" name="Google Shape;745;p17"/>
          <p:cNvSpPr/>
          <p:nvPr/>
        </p:nvSpPr>
        <p:spPr>
          <a:xfrm>
            <a:off x="2549236" y="228676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6" name="Google Shape;746;p17"/>
          <p:cNvSpPr/>
          <p:nvPr/>
        </p:nvSpPr>
        <p:spPr>
          <a:xfrm>
            <a:off x="7089253" y="4642587"/>
            <a:ext cx="870416" cy="33250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Nak/#4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7" name="Google Shape;747;p17"/>
          <p:cNvSpPr txBox="1"/>
          <p:nvPr/>
        </p:nvSpPr>
        <p:spPr>
          <a:xfrm>
            <a:off x="904875" y="409575"/>
            <a:ext cx="21979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 to p.15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18"/>
          <p:cNvSpPr/>
          <p:nvPr/>
        </p:nvSpPr>
        <p:spPr>
          <a:xfrm>
            <a:off x="2549236" y="328488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3" name="Google Shape;753;p18"/>
          <p:cNvSpPr/>
          <p:nvPr/>
        </p:nvSpPr>
        <p:spPr>
          <a:xfrm>
            <a:off x="2549236" y="361739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4" name="Google Shape;754;p18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5" name="Google Shape;755;p18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56" name="Google Shape;756;p18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7" name="Google Shape;757;p18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58" name="Google Shape;758;p18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9" name="Google Shape;759;p18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60" name="Google Shape;760;p18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1" name="Google Shape;761;p18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2" name="Google Shape;762;p18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3" name="Google Shape;763;p18"/>
          <p:cNvSpPr/>
          <p:nvPr/>
        </p:nvSpPr>
        <p:spPr>
          <a:xfrm>
            <a:off x="164782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4" name="Google Shape;764;p18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65" name="Google Shape;765;p18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66" name="Google Shape;766;p18"/>
          <p:cNvCxnSpPr/>
          <p:nvPr/>
        </p:nvCxnSpPr>
        <p:spPr>
          <a:xfrm rot="10800000">
            <a:off x="9804686" y="878906"/>
            <a:ext cx="0" cy="426099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7" name="Google Shape;767;p18"/>
          <p:cNvCxnSpPr/>
          <p:nvPr/>
        </p:nvCxnSpPr>
        <p:spPr>
          <a:xfrm flipH="1" rot="10800000">
            <a:off x="9804687" y="878906"/>
            <a:ext cx="1" cy="30144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8" name="Google Shape;768;p18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9" name="Google Shape;769;p18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0" name="Google Shape;770;p18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1" name="Google Shape;771;p18"/>
          <p:cNvSpPr/>
          <p:nvPr/>
        </p:nvSpPr>
        <p:spPr>
          <a:xfrm>
            <a:off x="8738648" y="31036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2" name="Google Shape;772;p18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73" name="Google Shape;773;p18"/>
          <p:cNvCxnSpPr/>
          <p:nvPr/>
        </p:nvCxnSpPr>
        <p:spPr>
          <a:xfrm rot="10800000">
            <a:off x="6769440" y="4817591"/>
            <a:ext cx="1580204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4" name="Google Shape;774;p18"/>
          <p:cNvCxnSpPr>
            <a:endCxn id="772" idx="2"/>
          </p:cNvCxnSpPr>
          <p:nvPr/>
        </p:nvCxnSpPr>
        <p:spPr>
          <a:xfrm rot="10800000">
            <a:off x="8349645" y="4309988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5" name="Google Shape;775;p18"/>
          <p:cNvCxnSpPr/>
          <p:nvPr/>
        </p:nvCxnSpPr>
        <p:spPr>
          <a:xfrm>
            <a:off x="4314661" y="4840245"/>
            <a:ext cx="110789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76" name="Google Shape;776;p18"/>
          <p:cNvCxnSpPr/>
          <p:nvPr/>
        </p:nvCxnSpPr>
        <p:spPr>
          <a:xfrm rot="10800000">
            <a:off x="4320019" y="3492969"/>
            <a:ext cx="0" cy="133775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7" name="Google Shape;777;p18"/>
          <p:cNvSpPr/>
          <p:nvPr/>
        </p:nvSpPr>
        <p:spPr>
          <a:xfrm>
            <a:off x="4040956" y="3149802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8" name="Google Shape;778;p18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79" name="Google Shape;779;p18"/>
          <p:cNvCxnSpPr/>
          <p:nvPr/>
        </p:nvCxnSpPr>
        <p:spPr>
          <a:xfrm>
            <a:off x="7794913" y="1996411"/>
            <a:ext cx="0" cy="16552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0" name="Google Shape;780;p18"/>
          <p:cNvCxnSpPr>
            <a:endCxn id="772" idx="0"/>
          </p:cNvCxnSpPr>
          <p:nvPr/>
        </p:nvCxnSpPr>
        <p:spPr>
          <a:xfrm>
            <a:off x="8349645" y="2919368"/>
            <a:ext cx="0" cy="73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1" name="Google Shape;781;p18"/>
          <p:cNvCxnSpPr/>
          <p:nvPr/>
        </p:nvCxnSpPr>
        <p:spPr>
          <a:xfrm>
            <a:off x="8921294" y="3436166"/>
            <a:ext cx="0" cy="21550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2" name="Google Shape;782;p18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3" name="Google Shape;783;p18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4" name="Google Shape;784;p18"/>
          <p:cNvSpPr/>
          <p:nvPr/>
        </p:nvSpPr>
        <p:spPr>
          <a:xfrm>
            <a:off x="2549236" y="2956702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5" name="Google Shape;785;p18"/>
          <p:cNvSpPr/>
          <p:nvPr/>
        </p:nvSpPr>
        <p:spPr>
          <a:xfrm>
            <a:off x="2549236" y="2952377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6" name="Google Shape;786;p18"/>
          <p:cNvSpPr/>
          <p:nvPr/>
        </p:nvSpPr>
        <p:spPr>
          <a:xfrm>
            <a:off x="2549236" y="2619431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7" name="Google Shape;787;p18"/>
          <p:cNvSpPr/>
          <p:nvPr/>
        </p:nvSpPr>
        <p:spPr>
          <a:xfrm>
            <a:off x="2549236" y="228676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8" name="Google Shape;788;p18"/>
          <p:cNvSpPr/>
          <p:nvPr/>
        </p:nvSpPr>
        <p:spPr>
          <a:xfrm>
            <a:off x="3886916" y="3888871"/>
            <a:ext cx="870416" cy="33250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Nak/#4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9" name="Google Shape;789;p18"/>
          <p:cNvSpPr txBox="1"/>
          <p:nvPr/>
        </p:nvSpPr>
        <p:spPr>
          <a:xfrm>
            <a:off x="4679307" y="3888871"/>
            <a:ext cx="9363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CRC Fail! -&gt; Drop</a:t>
            </a:r>
            <a:endParaRPr i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19"/>
          <p:cNvSpPr/>
          <p:nvPr/>
        </p:nvSpPr>
        <p:spPr>
          <a:xfrm>
            <a:off x="2549236" y="328488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5" name="Google Shape;795;p19"/>
          <p:cNvSpPr/>
          <p:nvPr/>
        </p:nvSpPr>
        <p:spPr>
          <a:xfrm>
            <a:off x="2549236" y="361739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6" name="Google Shape;796;p19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7" name="Google Shape;797;p19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98" name="Google Shape;798;p19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9" name="Google Shape;799;p19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0" name="Google Shape;800;p19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01" name="Google Shape;801;p19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02" name="Google Shape;802;p19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3" name="Google Shape;803;p19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4" name="Google Shape;804;p19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5" name="Google Shape;805;p19"/>
          <p:cNvSpPr/>
          <p:nvPr/>
        </p:nvSpPr>
        <p:spPr>
          <a:xfrm>
            <a:off x="164782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6" name="Google Shape;806;p19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07" name="Google Shape;807;p19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8" name="Google Shape;808;p19"/>
          <p:cNvCxnSpPr/>
          <p:nvPr/>
        </p:nvCxnSpPr>
        <p:spPr>
          <a:xfrm rot="10800000">
            <a:off x="9804686" y="878906"/>
            <a:ext cx="0" cy="426099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09" name="Google Shape;809;p19"/>
          <p:cNvCxnSpPr/>
          <p:nvPr/>
        </p:nvCxnSpPr>
        <p:spPr>
          <a:xfrm flipH="1" rot="10800000">
            <a:off x="9804687" y="878906"/>
            <a:ext cx="1" cy="30144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10" name="Google Shape;810;p19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1" name="Google Shape;811;p19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2" name="Google Shape;812;p19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3" name="Google Shape;813;p19"/>
          <p:cNvSpPr/>
          <p:nvPr/>
        </p:nvSpPr>
        <p:spPr>
          <a:xfrm>
            <a:off x="8738648" y="31036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4" name="Google Shape;814;p19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15" name="Google Shape;815;p19"/>
          <p:cNvCxnSpPr/>
          <p:nvPr/>
        </p:nvCxnSpPr>
        <p:spPr>
          <a:xfrm rot="10800000">
            <a:off x="6769440" y="4817591"/>
            <a:ext cx="1580204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16" name="Google Shape;816;p19"/>
          <p:cNvCxnSpPr>
            <a:endCxn id="814" idx="2"/>
          </p:cNvCxnSpPr>
          <p:nvPr/>
        </p:nvCxnSpPr>
        <p:spPr>
          <a:xfrm rot="10800000">
            <a:off x="8349645" y="4309988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7" name="Google Shape;817;p19"/>
          <p:cNvCxnSpPr/>
          <p:nvPr/>
        </p:nvCxnSpPr>
        <p:spPr>
          <a:xfrm>
            <a:off x="4314661" y="4840245"/>
            <a:ext cx="110789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8" name="Google Shape;818;p19"/>
          <p:cNvCxnSpPr/>
          <p:nvPr/>
        </p:nvCxnSpPr>
        <p:spPr>
          <a:xfrm rot="10800000">
            <a:off x="4320019" y="3492969"/>
            <a:ext cx="0" cy="133775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19" name="Google Shape;819;p19"/>
          <p:cNvSpPr/>
          <p:nvPr/>
        </p:nvSpPr>
        <p:spPr>
          <a:xfrm>
            <a:off x="4040956" y="3149802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0" name="Google Shape;820;p19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21" name="Google Shape;821;p19"/>
          <p:cNvCxnSpPr/>
          <p:nvPr/>
        </p:nvCxnSpPr>
        <p:spPr>
          <a:xfrm>
            <a:off x="7794913" y="1996411"/>
            <a:ext cx="0" cy="16552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22" name="Google Shape;822;p19"/>
          <p:cNvCxnSpPr>
            <a:endCxn id="814" idx="0"/>
          </p:cNvCxnSpPr>
          <p:nvPr/>
        </p:nvCxnSpPr>
        <p:spPr>
          <a:xfrm>
            <a:off x="8349645" y="2919368"/>
            <a:ext cx="0" cy="73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23" name="Google Shape;823;p19"/>
          <p:cNvCxnSpPr/>
          <p:nvPr/>
        </p:nvCxnSpPr>
        <p:spPr>
          <a:xfrm>
            <a:off x="8921294" y="3436166"/>
            <a:ext cx="0" cy="21550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24" name="Google Shape;824;p19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5" name="Google Shape;825;p19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6" name="Google Shape;826;p19"/>
          <p:cNvSpPr/>
          <p:nvPr/>
        </p:nvSpPr>
        <p:spPr>
          <a:xfrm>
            <a:off x="2549236" y="2956702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7" name="Google Shape;827;p19"/>
          <p:cNvSpPr/>
          <p:nvPr/>
        </p:nvSpPr>
        <p:spPr>
          <a:xfrm>
            <a:off x="2549236" y="2952377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8" name="Google Shape;828;p19"/>
          <p:cNvSpPr/>
          <p:nvPr/>
        </p:nvSpPr>
        <p:spPr>
          <a:xfrm>
            <a:off x="2549236" y="2619431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9" name="Google Shape;829;p19"/>
          <p:cNvSpPr/>
          <p:nvPr/>
        </p:nvSpPr>
        <p:spPr>
          <a:xfrm>
            <a:off x="2549236" y="228676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2" name="Google Shape;92;p2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3" name="Google Shape;93;p2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" name="Google Shape;94;p2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5" name="Google Shape;95;p2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6" name="Google Shape;96;p2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b="0" i="0" sz="18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2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2"/>
          <p:cNvSpPr/>
          <p:nvPr/>
        </p:nvSpPr>
        <p:spPr>
          <a:xfrm>
            <a:off x="164782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1" name="Google Shape;101;p2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2" name="Google Shape;102;p2"/>
          <p:cNvCxnSpPr/>
          <p:nvPr/>
        </p:nvCxnSpPr>
        <p:spPr>
          <a:xfrm flipH="1" rot="10800000">
            <a:off x="9804686" y="1512859"/>
            <a:ext cx="1" cy="362703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" name="Google Shape;103;p2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8738648" y="31417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040956" y="3149802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2"/>
          <p:cNvSpPr/>
          <p:nvPr/>
        </p:nvSpPr>
        <p:spPr>
          <a:xfrm>
            <a:off x="2549236" y="2948912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2549236" y="3277957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2549236" y="36107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2549235" y="853019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packet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2"/>
          <p:cNvSpPr/>
          <p:nvPr/>
        </p:nvSpPr>
        <p:spPr>
          <a:xfrm>
            <a:off x="2549235" y="53735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packet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2"/>
          <p:cNvSpPr/>
          <p:nvPr/>
        </p:nvSpPr>
        <p:spPr>
          <a:xfrm>
            <a:off x="2549235" y="203430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packet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0"/>
          <p:cNvSpPr/>
          <p:nvPr/>
        </p:nvSpPr>
        <p:spPr>
          <a:xfrm>
            <a:off x="2549236" y="328488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5" name="Google Shape;835;p20"/>
          <p:cNvSpPr/>
          <p:nvPr/>
        </p:nvSpPr>
        <p:spPr>
          <a:xfrm>
            <a:off x="2549236" y="361739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6" name="Google Shape;836;p20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7" name="Google Shape;837;p20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38" name="Google Shape;838;p20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39" name="Google Shape;839;p20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0" name="Google Shape;840;p20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1" name="Google Shape;841;p20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42" name="Google Shape;842;p20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3" name="Google Shape;843;p20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4" name="Google Shape;844;p20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5" name="Google Shape;845;p20"/>
          <p:cNvSpPr/>
          <p:nvPr/>
        </p:nvSpPr>
        <p:spPr>
          <a:xfrm>
            <a:off x="1647825" y="1098464"/>
            <a:ext cx="4164708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6" name="Google Shape;846;p20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7" name="Google Shape;847;p20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8" name="Google Shape;848;p20"/>
          <p:cNvCxnSpPr/>
          <p:nvPr/>
        </p:nvCxnSpPr>
        <p:spPr>
          <a:xfrm rot="10800000">
            <a:off x="9804686" y="878906"/>
            <a:ext cx="0" cy="426099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49" name="Google Shape;849;p20"/>
          <p:cNvCxnSpPr/>
          <p:nvPr/>
        </p:nvCxnSpPr>
        <p:spPr>
          <a:xfrm flipH="1" rot="10800000">
            <a:off x="9804687" y="878906"/>
            <a:ext cx="1" cy="30144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0" name="Google Shape;850;p20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1" name="Google Shape;851;p20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2" name="Google Shape;852;p20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3" name="Google Shape;853;p20"/>
          <p:cNvSpPr/>
          <p:nvPr/>
        </p:nvSpPr>
        <p:spPr>
          <a:xfrm>
            <a:off x="8738648" y="31036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4" name="Google Shape;854;p20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55" name="Google Shape;855;p20"/>
          <p:cNvCxnSpPr/>
          <p:nvPr/>
        </p:nvCxnSpPr>
        <p:spPr>
          <a:xfrm rot="10800000">
            <a:off x="6769440" y="4817591"/>
            <a:ext cx="1580204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56" name="Google Shape;856;p20"/>
          <p:cNvCxnSpPr>
            <a:endCxn id="854" idx="2"/>
          </p:cNvCxnSpPr>
          <p:nvPr/>
        </p:nvCxnSpPr>
        <p:spPr>
          <a:xfrm rot="10800000">
            <a:off x="8349645" y="4309988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7" name="Google Shape;857;p20"/>
          <p:cNvCxnSpPr/>
          <p:nvPr/>
        </p:nvCxnSpPr>
        <p:spPr>
          <a:xfrm>
            <a:off x="4314661" y="4840245"/>
            <a:ext cx="110789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58" name="Google Shape;858;p20"/>
          <p:cNvCxnSpPr/>
          <p:nvPr/>
        </p:nvCxnSpPr>
        <p:spPr>
          <a:xfrm rot="10800000">
            <a:off x="4320019" y="3492969"/>
            <a:ext cx="0" cy="133775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59" name="Google Shape;859;p20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0" name="Google Shape;860;p20"/>
          <p:cNvCxnSpPr/>
          <p:nvPr/>
        </p:nvCxnSpPr>
        <p:spPr>
          <a:xfrm>
            <a:off x="7794913" y="1996411"/>
            <a:ext cx="0" cy="16552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1" name="Google Shape;861;p20"/>
          <p:cNvCxnSpPr>
            <a:endCxn id="854" idx="0"/>
          </p:cNvCxnSpPr>
          <p:nvPr/>
        </p:nvCxnSpPr>
        <p:spPr>
          <a:xfrm>
            <a:off x="8349645" y="2919368"/>
            <a:ext cx="0" cy="73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2" name="Google Shape;862;p20"/>
          <p:cNvCxnSpPr/>
          <p:nvPr/>
        </p:nvCxnSpPr>
        <p:spPr>
          <a:xfrm>
            <a:off x="8921294" y="3436166"/>
            <a:ext cx="0" cy="21550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3" name="Google Shape;863;p20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4" name="Google Shape;864;p20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5" name="Google Shape;865;p20"/>
          <p:cNvSpPr/>
          <p:nvPr/>
        </p:nvSpPr>
        <p:spPr>
          <a:xfrm>
            <a:off x="2549236" y="2956702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6" name="Google Shape;866;p20"/>
          <p:cNvSpPr/>
          <p:nvPr/>
        </p:nvSpPr>
        <p:spPr>
          <a:xfrm>
            <a:off x="2549236" y="2952377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7" name="Google Shape;867;p20"/>
          <p:cNvSpPr/>
          <p:nvPr/>
        </p:nvSpPr>
        <p:spPr>
          <a:xfrm>
            <a:off x="2549236" y="2619431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8" name="Google Shape;868;p20"/>
          <p:cNvSpPr/>
          <p:nvPr/>
        </p:nvSpPr>
        <p:spPr>
          <a:xfrm>
            <a:off x="2549236" y="228676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9" name="Google Shape;869;p20"/>
          <p:cNvSpPr/>
          <p:nvPr/>
        </p:nvSpPr>
        <p:spPr>
          <a:xfrm>
            <a:off x="4087992" y="2368495"/>
            <a:ext cx="1627210" cy="39773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Replay_Timer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0" name="Google Shape;870;p20"/>
          <p:cNvSpPr/>
          <p:nvPr/>
        </p:nvSpPr>
        <p:spPr>
          <a:xfrm>
            <a:off x="4048419" y="3168478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1" name="Google Shape;871;p20"/>
          <p:cNvSpPr txBox="1"/>
          <p:nvPr/>
        </p:nvSpPr>
        <p:spPr>
          <a:xfrm>
            <a:off x="3828091" y="2076402"/>
            <a:ext cx="9363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replay</a:t>
            </a:r>
            <a:endParaRPr i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72" name="Google Shape;872;p20"/>
          <p:cNvCxnSpPr>
            <a:stCxn id="869" idx="1"/>
            <a:endCxn id="868" idx="3"/>
          </p:cNvCxnSpPr>
          <p:nvPr/>
        </p:nvCxnSpPr>
        <p:spPr>
          <a:xfrm rot="10800000">
            <a:off x="3629892" y="2453064"/>
            <a:ext cx="458100" cy="1143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3" name="Google Shape;873;p20"/>
          <p:cNvCxnSpPr>
            <a:stCxn id="869" idx="1"/>
            <a:endCxn id="867" idx="3"/>
          </p:cNvCxnSpPr>
          <p:nvPr/>
        </p:nvCxnSpPr>
        <p:spPr>
          <a:xfrm flipH="1">
            <a:off x="3629892" y="2567364"/>
            <a:ext cx="458100" cy="218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4" name="Google Shape;874;p20"/>
          <p:cNvCxnSpPr>
            <a:stCxn id="869" idx="1"/>
            <a:endCxn id="866" idx="3"/>
          </p:cNvCxnSpPr>
          <p:nvPr/>
        </p:nvCxnSpPr>
        <p:spPr>
          <a:xfrm flipH="1">
            <a:off x="3629892" y="2567364"/>
            <a:ext cx="458100" cy="551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5" name="Google Shape;875;p20"/>
          <p:cNvCxnSpPr>
            <a:stCxn id="869" idx="1"/>
            <a:endCxn id="834" idx="3"/>
          </p:cNvCxnSpPr>
          <p:nvPr/>
        </p:nvCxnSpPr>
        <p:spPr>
          <a:xfrm flipH="1">
            <a:off x="3629892" y="2567364"/>
            <a:ext cx="458100" cy="8838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6" name="Google Shape;876;p20"/>
          <p:cNvCxnSpPr>
            <a:stCxn id="869" idx="1"/>
            <a:endCxn id="835" idx="3"/>
          </p:cNvCxnSpPr>
          <p:nvPr/>
        </p:nvCxnSpPr>
        <p:spPr>
          <a:xfrm flipH="1">
            <a:off x="3629892" y="2567364"/>
            <a:ext cx="458100" cy="12162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7" name="Google Shape;877;p20"/>
          <p:cNvSpPr/>
          <p:nvPr/>
        </p:nvSpPr>
        <p:spPr>
          <a:xfrm>
            <a:off x="9264358" y="1251412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strike="sng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8" name="Google Shape;878;p20"/>
          <p:cNvSpPr/>
          <p:nvPr/>
        </p:nvSpPr>
        <p:spPr>
          <a:xfrm>
            <a:off x="9264358" y="1809849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strike="sng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9" name="Google Shape;879;p20"/>
          <p:cNvSpPr/>
          <p:nvPr/>
        </p:nvSpPr>
        <p:spPr>
          <a:xfrm>
            <a:off x="8539154" y="496411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0" name="Google Shape;880;p20"/>
          <p:cNvSpPr/>
          <p:nvPr/>
        </p:nvSpPr>
        <p:spPr>
          <a:xfrm>
            <a:off x="7453153" y="496411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1" name="Google Shape;881;p20"/>
          <p:cNvSpPr/>
          <p:nvPr/>
        </p:nvSpPr>
        <p:spPr>
          <a:xfrm>
            <a:off x="3858941" y="4973641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21"/>
          <p:cNvSpPr/>
          <p:nvPr/>
        </p:nvSpPr>
        <p:spPr>
          <a:xfrm>
            <a:off x="2549236" y="328488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7" name="Google Shape;887;p21"/>
          <p:cNvSpPr/>
          <p:nvPr/>
        </p:nvSpPr>
        <p:spPr>
          <a:xfrm>
            <a:off x="2549236" y="361739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8" name="Google Shape;888;p21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9" name="Google Shape;889;p21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0" name="Google Shape;890;p21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1" name="Google Shape;891;p21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92" name="Google Shape;892;p21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3" name="Google Shape;893;p21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94" name="Google Shape;894;p21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5" name="Google Shape;895;p21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6" name="Google Shape;896;p21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7" name="Google Shape;897;p21"/>
          <p:cNvSpPr/>
          <p:nvPr/>
        </p:nvSpPr>
        <p:spPr>
          <a:xfrm>
            <a:off x="1647825" y="1098464"/>
            <a:ext cx="4164708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8" name="Google Shape;898;p21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99" name="Google Shape;899;p21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0" name="Google Shape;900;p21"/>
          <p:cNvCxnSpPr/>
          <p:nvPr/>
        </p:nvCxnSpPr>
        <p:spPr>
          <a:xfrm rot="10800000">
            <a:off x="9804686" y="878906"/>
            <a:ext cx="0" cy="426099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1" name="Google Shape;901;p21"/>
          <p:cNvCxnSpPr/>
          <p:nvPr/>
        </p:nvCxnSpPr>
        <p:spPr>
          <a:xfrm flipH="1" rot="10800000">
            <a:off x="9804687" y="878906"/>
            <a:ext cx="1" cy="30144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2" name="Google Shape;902;p21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3" name="Google Shape;903;p21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4" name="Google Shape;904;p21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5" name="Google Shape;905;p21"/>
          <p:cNvSpPr/>
          <p:nvPr/>
        </p:nvSpPr>
        <p:spPr>
          <a:xfrm>
            <a:off x="8738648" y="31036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6" name="Google Shape;906;p21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07" name="Google Shape;907;p21"/>
          <p:cNvCxnSpPr/>
          <p:nvPr/>
        </p:nvCxnSpPr>
        <p:spPr>
          <a:xfrm rot="10800000">
            <a:off x="6769440" y="4817591"/>
            <a:ext cx="1580204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8" name="Google Shape;908;p21"/>
          <p:cNvCxnSpPr>
            <a:endCxn id="906" idx="2"/>
          </p:cNvCxnSpPr>
          <p:nvPr/>
        </p:nvCxnSpPr>
        <p:spPr>
          <a:xfrm rot="10800000">
            <a:off x="8349645" y="4309988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09" name="Google Shape;909;p21"/>
          <p:cNvCxnSpPr/>
          <p:nvPr/>
        </p:nvCxnSpPr>
        <p:spPr>
          <a:xfrm>
            <a:off x="4314661" y="4840245"/>
            <a:ext cx="110789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10" name="Google Shape;910;p21"/>
          <p:cNvCxnSpPr/>
          <p:nvPr/>
        </p:nvCxnSpPr>
        <p:spPr>
          <a:xfrm rot="10800000">
            <a:off x="4320019" y="3492969"/>
            <a:ext cx="0" cy="133775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1" name="Google Shape;911;p21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12" name="Google Shape;912;p21"/>
          <p:cNvCxnSpPr/>
          <p:nvPr/>
        </p:nvCxnSpPr>
        <p:spPr>
          <a:xfrm>
            <a:off x="7794913" y="1996411"/>
            <a:ext cx="0" cy="16552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3" name="Google Shape;913;p21"/>
          <p:cNvCxnSpPr>
            <a:endCxn id="906" idx="0"/>
          </p:cNvCxnSpPr>
          <p:nvPr/>
        </p:nvCxnSpPr>
        <p:spPr>
          <a:xfrm>
            <a:off x="8349645" y="2919368"/>
            <a:ext cx="0" cy="73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4" name="Google Shape;914;p21"/>
          <p:cNvCxnSpPr/>
          <p:nvPr/>
        </p:nvCxnSpPr>
        <p:spPr>
          <a:xfrm>
            <a:off x="8921294" y="3436166"/>
            <a:ext cx="0" cy="21550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5" name="Google Shape;915;p21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6" name="Google Shape;916;p21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7" name="Google Shape;917;p21"/>
          <p:cNvSpPr/>
          <p:nvPr/>
        </p:nvSpPr>
        <p:spPr>
          <a:xfrm>
            <a:off x="2549236" y="2956702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8" name="Google Shape;918;p21"/>
          <p:cNvSpPr/>
          <p:nvPr/>
        </p:nvSpPr>
        <p:spPr>
          <a:xfrm>
            <a:off x="2549236" y="2952377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9" name="Google Shape;919;p21"/>
          <p:cNvSpPr/>
          <p:nvPr/>
        </p:nvSpPr>
        <p:spPr>
          <a:xfrm>
            <a:off x="2549236" y="2619431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0" name="Google Shape;920;p21"/>
          <p:cNvSpPr/>
          <p:nvPr/>
        </p:nvSpPr>
        <p:spPr>
          <a:xfrm>
            <a:off x="2549236" y="228676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1" name="Google Shape;921;p21"/>
          <p:cNvSpPr/>
          <p:nvPr/>
        </p:nvSpPr>
        <p:spPr>
          <a:xfrm>
            <a:off x="4087992" y="2368495"/>
            <a:ext cx="1627210" cy="39773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Replay_Timer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2" name="Google Shape;922;p21"/>
          <p:cNvSpPr/>
          <p:nvPr/>
        </p:nvSpPr>
        <p:spPr>
          <a:xfrm>
            <a:off x="4048419" y="3168478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3" name="Google Shape;923;p21"/>
          <p:cNvSpPr/>
          <p:nvPr/>
        </p:nvSpPr>
        <p:spPr>
          <a:xfrm>
            <a:off x="9305331" y="1661780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4" name="Google Shape;924;p21"/>
          <p:cNvSpPr/>
          <p:nvPr/>
        </p:nvSpPr>
        <p:spPr>
          <a:xfrm>
            <a:off x="8572125" y="496411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5" name="Google Shape;925;p21"/>
          <p:cNvSpPr/>
          <p:nvPr/>
        </p:nvSpPr>
        <p:spPr>
          <a:xfrm>
            <a:off x="7178172" y="496411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/>
          <p:nvPr/>
        </p:nvSpPr>
        <p:spPr>
          <a:xfrm>
            <a:off x="2549236" y="295237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2549236" y="328488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2549236" y="361739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7" name="Google Shape;127;p3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8" name="Google Shape;128;p3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9" name="Google Shape;129;p3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0" name="Google Shape;130;p3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3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p3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164782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6" name="Google Shape;136;p3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7" name="Google Shape;137;p3"/>
          <p:cNvSpPr/>
          <p:nvPr/>
        </p:nvSpPr>
        <p:spPr>
          <a:xfrm>
            <a:off x="9264361" y="213888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9264360" y="546397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9264359" y="1180350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0" name="Google Shape;140;p3"/>
          <p:cNvCxnSpPr>
            <a:endCxn id="139" idx="2"/>
          </p:cNvCxnSpPr>
          <p:nvPr/>
        </p:nvCxnSpPr>
        <p:spPr>
          <a:xfrm rot="10800000">
            <a:off x="9804687" y="1512859"/>
            <a:ext cx="0" cy="3627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3"/>
          <p:cNvCxnSpPr>
            <a:stCxn id="139" idx="0"/>
            <a:endCxn id="138" idx="2"/>
          </p:cNvCxnSpPr>
          <p:nvPr/>
        </p:nvCxnSpPr>
        <p:spPr>
          <a:xfrm rot="10800000">
            <a:off x="9804687" y="878850"/>
            <a:ext cx="0" cy="301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" name="Google Shape;142;p3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3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8738648" y="31417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3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4040956" y="3149802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3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/>
          <p:nvPr/>
        </p:nvSpPr>
        <p:spPr>
          <a:xfrm>
            <a:off x="2549236" y="295237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2549236" y="328488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2549236" y="361739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0" name="Google Shape;160;p4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" name="Google Shape;161;p4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4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" name="Google Shape;163;p4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4" name="Google Shape;164;p4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4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164782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9" name="Google Shape;169;p4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0" name="Google Shape;170;p4"/>
          <p:cNvCxnSpPr/>
          <p:nvPr/>
        </p:nvCxnSpPr>
        <p:spPr>
          <a:xfrm flipH="1" rot="10800000">
            <a:off x="9804686" y="1512859"/>
            <a:ext cx="1" cy="362703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1" name="Google Shape;171;p4"/>
          <p:cNvCxnSpPr/>
          <p:nvPr/>
        </p:nvCxnSpPr>
        <p:spPr>
          <a:xfrm flipH="1" rot="10800000">
            <a:off x="9804687" y="878906"/>
            <a:ext cx="1" cy="30144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2" name="Google Shape;172;p4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4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8738648" y="31036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2549235" y="814447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packet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2549234" y="491463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packet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9" name="Google Shape;179;p4"/>
          <p:cNvCxnSpPr/>
          <p:nvPr/>
        </p:nvCxnSpPr>
        <p:spPr>
          <a:xfrm rot="10800000">
            <a:off x="6769440" y="4817591"/>
            <a:ext cx="1580204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0" name="Google Shape;180;p4"/>
          <p:cNvCxnSpPr>
            <a:endCxn id="176" idx="2"/>
          </p:cNvCxnSpPr>
          <p:nvPr/>
        </p:nvCxnSpPr>
        <p:spPr>
          <a:xfrm rot="10800000">
            <a:off x="8349645" y="4309988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1" name="Google Shape;181;p4"/>
          <p:cNvCxnSpPr/>
          <p:nvPr/>
        </p:nvCxnSpPr>
        <p:spPr>
          <a:xfrm>
            <a:off x="4314661" y="4840245"/>
            <a:ext cx="110789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2" name="Google Shape;182;p4"/>
          <p:cNvCxnSpPr/>
          <p:nvPr/>
        </p:nvCxnSpPr>
        <p:spPr>
          <a:xfrm rot="10800000">
            <a:off x="4320019" y="3492969"/>
            <a:ext cx="0" cy="133775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3" name="Google Shape;183;p4"/>
          <p:cNvSpPr/>
          <p:nvPr/>
        </p:nvSpPr>
        <p:spPr>
          <a:xfrm>
            <a:off x="4040956" y="3149802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5" name="Google Shape;185;p4"/>
          <p:cNvCxnSpPr/>
          <p:nvPr/>
        </p:nvCxnSpPr>
        <p:spPr>
          <a:xfrm>
            <a:off x="7794913" y="1996411"/>
            <a:ext cx="0" cy="16552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" name="Google Shape;186;p4"/>
          <p:cNvCxnSpPr>
            <a:endCxn id="176" idx="0"/>
          </p:cNvCxnSpPr>
          <p:nvPr/>
        </p:nvCxnSpPr>
        <p:spPr>
          <a:xfrm>
            <a:off x="8349645" y="2919368"/>
            <a:ext cx="0" cy="73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7" name="Google Shape;187;p4"/>
          <p:cNvCxnSpPr/>
          <p:nvPr/>
        </p:nvCxnSpPr>
        <p:spPr>
          <a:xfrm>
            <a:off x="8921294" y="3436166"/>
            <a:ext cx="0" cy="21550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8" name="Google Shape;188;p4"/>
          <p:cNvSpPr/>
          <p:nvPr/>
        </p:nvSpPr>
        <p:spPr>
          <a:xfrm>
            <a:off x="7089253" y="4642587"/>
            <a:ext cx="840261" cy="33250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Ack/#2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/>
          <p:nvPr/>
        </p:nvSpPr>
        <p:spPr>
          <a:xfrm>
            <a:off x="2549236" y="295237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strike="sng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2549236" y="328488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strike="sng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2549236" y="361739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800" strike="sng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0" name="Google Shape;200;p5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1" name="Google Shape;201;p5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5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03" name="Google Shape;203;p5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5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205;p5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5"/>
          <p:cNvSpPr/>
          <p:nvPr/>
        </p:nvSpPr>
        <p:spPr>
          <a:xfrm>
            <a:off x="164782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9" name="Google Shape;209;p5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0" name="Google Shape;210;p5"/>
          <p:cNvCxnSpPr/>
          <p:nvPr/>
        </p:nvCxnSpPr>
        <p:spPr>
          <a:xfrm flipH="1" rot="10800000">
            <a:off x="9804686" y="1512859"/>
            <a:ext cx="1" cy="362703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" name="Google Shape;211;p5"/>
          <p:cNvCxnSpPr/>
          <p:nvPr/>
        </p:nvCxnSpPr>
        <p:spPr>
          <a:xfrm flipH="1" rot="10800000">
            <a:off x="9804687" y="878906"/>
            <a:ext cx="1" cy="30144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2" name="Google Shape;212;p5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5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8738648" y="31036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2549236" y="261837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2549236" y="228259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19" name="Google Shape;219;p5"/>
          <p:cNvCxnSpPr/>
          <p:nvPr/>
        </p:nvCxnSpPr>
        <p:spPr>
          <a:xfrm rot="10800000">
            <a:off x="6769440" y="4817591"/>
            <a:ext cx="1580204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0" name="Google Shape;220;p5"/>
          <p:cNvCxnSpPr>
            <a:endCxn id="216" idx="2"/>
          </p:cNvCxnSpPr>
          <p:nvPr/>
        </p:nvCxnSpPr>
        <p:spPr>
          <a:xfrm rot="10800000">
            <a:off x="8349645" y="4309988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1" name="Google Shape;221;p5"/>
          <p:cNvCxnSpPr/>
          <p:nvPr/>
        </p:nvCxnSpPr>
        <p:spPr>
          <a:xfrm>
            <a:off x="4314661" y="4840245"/>
            <a:ext cx="110789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2" name="Google Shape;222;p5"/>
          <p:cNvCxnSpPr/>
          <p:nvPr/>
        </p:nvCxnSpPr>
        <p:spPr>
          <a:xfrm rot="10800000">
            <a:off x="4320019" y="3492969"/>
            <a:ext cx="0" cy="133775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3" name="Google Shape;223;p5"/>
          <p:cNvSpPr/>
          <p:nvPr/>
        </p:nvSpPr>
        <p:spPr>
          <a:xfrm>
            <a:off x="4040956" y="3149802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p5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5" name="Google Shape;225;p5"/>
          <p:cNvCxnSpPr/>
          <p:nvPr/>
        </p:nvCxnSpPr>
        <p:spPr>
          <a:xfrm>
            <a:off x="7794913" y="1996411"/>
            <a:ext cx="0" cy="16552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p5"/>
          <p:cNvCxnSpPr>
            <a:endCxn id="216" idx="0"/>
          </p:cNvCxnSpPr>
          <p:nvPr/>
        </p:nvCxnSpPr>
        <p:spPr>
          <a:xfrm>
            <a:off x="8349645" y="2919368"/>
            <a:ext cx="0" cy="73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5"/>
          <p:cNvCxnSpPr/>
          <p:nvPr/>
        </p:nvCxnSpPr>
        <p:spPr>
          <a:xfrm>
            <a:off x="8921294" y="3436166"/>
            <a:ext cx="0" cy="21550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8" name="Google Shape;228;p5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5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0" name="Google Shape;230;p5"/>
          <p:cNvCxnSpPr>
            <a:stCxn id="223" idx="1"/>
            <a:endCxn id="195" idx="3"/>
          </p:cNvCxnSpPr>
          <p:nvPr/>
        </p:nvCxnSpPr>
        <p:spPr>
          <a:xfrm rot="10800000">
            <a:off x="3629956" y="3118657"/>
            <a:ext cx="411000" cy="197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1" name="Google Shape;231;p5"/>
          <p:cNvCxnSpPr>
            <a:stCxn id="223" idx="1"/>
            <a:endCxn id="196" idx="3"/>
          </p:cNvCxnSpPr>
          <p:nvPr/>
        </p:nvCxnSpPr>
        <p:spPr>
          <a:xfrm flipH="1">
            <a:off x="3629956" y="3316057"/>
            <a:ext cx="411000" cy="135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2" name="Google Shape;232;p5"/>
          <p:cNvCxnSpPr>
            <a:stCxn id="223" idx="1"/>
            <a:endCxn id="197" idx="3"/>
          </p:cNvCxnSpPr>
          <p:nvPr/>
        </p:nvCxnSpPr>
        <p:spPr>
          <a:xfrm flipH="1">
            <a:off x="3629956" y="3316057"/>
            <a:ext cx="411000" cy="467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3" name="Google Shape;233;p5"/>
          <p:cNvSpPr txBox="1"/>
          <p:nvPr/>
        </p:nvSpPr>
        <p:spPr>
          <a:xfrm>
            <a:off x="3582565" y="2835345"/>
            <a:ext cx="121457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purge</a:t>
            </a:r>
            <a:endParaRPr i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3774334" y="5016841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2693679" y="5016841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/>
          <p:nvPr/>
        </p:nvSpPr>
        <p:spPr>
          <a:xfrm>
            <a:off x="2549236" y="328488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2549236" y="361739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4" name="Google Shape;244;p6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5" name="Google Shape;245;p6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6" name="Google Shape;246;p6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47" name="Google Shape;247;p6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8" name="Google Shape;248;p6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p6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p6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164782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3" name="Google Shape;253;p6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4" name="Google Shape;254;p6"/>
          <p:cNvSpPr/>
          <p:nvPr/>
        </p:nvSpPr>
        <p:spPr>
          <a:xfrm>
            <a:off x="9264357" y="544919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5" name="Google Shape;255;p6"/>
          <p:cNvCxnSpPr/>
          <p:nvPr/>
        </p:nvCxnSpPr>
        <p:spPr>
          <a:xfrm flipH="1" rot="10800000">
            <a:off x="9804686" y="1512859"/>
            <a:ext cx="1" cy="362703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6" name="Google Shape;256;p6"/>
          <p:cNvCxnSpPr/>
          <p:nvPr/>
        </p:nvCxnSpPr>
        <p:spPr>
          <a:xfrm flipH="1" rot="10800000">
            <a:off x="9804687" y="878906"/>
            <a:ext cx="1" cy="30144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7" name="Google Shape;257;p6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p6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p6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6"/>
          <p:cNvSpPr/>
          <p:nvPr/>
        </p:nvSpPr>
        <p:spPr>
          <a:xfrm>
            <a:off x="8738648" y="31036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2" name="Google Shape;262;p6"/>
          <p:cNvCxnSpPr/>
          <p:nvPr/>
        </p:nvCxnSpPr>
        <p:spPr>
          <a:xfrm rot="10800000">
            <a:off x="6769440" y="4817591"/>
            <a:ext cx="1580204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3" name="Google Shape;263;p6"/>
          <p:cNvCxnSpPr>
            <a:endCxn id="261" idx="2"/>
          </p:cNvCxnSpPr>
          <p:nvPr/>
        </p:nvCxnSpPr>
        <p:spPr>
          <a:xfrm rot="10800000">
            <a:off x="8349645" y="4309988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" name="Google Shape;264;p6"/>
          <p:cNvCxnSpPr/>
          <p:nvPr/>
        </p:nvCxnSpPr>
        <p:spPr>
          <a:xfrm>
            <a:off x="4314661" y="4840245"/>
            <a:ext cx="110789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5" name="Google Shape;265;p6"/>
          <p:cNvCxnSpPr/>
          <p:nvPr/>
        </p:nvCxnSpPr>
        <p:spPr>
          <a:xfrm rot="10800000">
            <a:off x="4320019" y="3492969"/>
            <a:ext cx="0" cy="133775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6" name="Google Shape;266;p6"/>
          <p:cNvSpPr/>
          <p:nvPr/>
        </p:nvSpPr>
        <p:spPr>
          <a:xfrm>
            <a:off x="4040956" y="3149802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6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8" name="Google Shape;268;p6"/>
          <p:cNvCxnSpPr/>
          <p:nvPr/>
        </p:nvCxnSpPr>
        <p:spPr>
          <a:xfrm>
            <a:off x="7794913" y="1996411"/>
            <a:ext cx="0" cy="16552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9" name="Google Shape;269;p6"/>
          <p:cNvCxnSpPr>
            <a:endCxn id="261" idx="0"/>
          </p:cNvCxnSpPr>
          <p:nvPr/>
        </p:nvCxnSpPr>
        <p:spPr>
          <a:xfrm>
            <a:off x="8349645" y="2919368"/>
            <a:ext cx="0" cy="73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0" name="Google Shape;270;p6"/>
          <p:cNvCxnSpPr/>
          <p:nvPr/>
        </p:nvCxnSpPr>
        <p:spPr>
          <a:xfrm>
            <a:off x="8921294" y="3436166"/>
            <a:ext cx="0" cy="21550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1" name="Google Shape;271;p6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2" name="Google Shape;272;p6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3" name="Google Shape;273;p6"/>
          <p:cNvSpPr/>
          <p:nvPr/>
        </p:nvSpPr>
        <p:spPr>
          <a:xfrm>
            <a:off x="2549236" y="2956702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9264358" y="1203259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7"/>
          <p:cNvSpPr/>
          <p:nvPr/>
        </p:nvSpPr>
        <p:spPr>
          <a:xfrm>
            <a:off x="2549236" y="2952376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 strike="sng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2549236" y="328488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00" strike="sng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p7"/>
          <p:cNvSpPr/>
          <p:nvPr/>
        </p:nvSpPr>
        <p:spPr>
          <a:xfrm>
            <a:off x="2549236" y="361739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800" strike="sngStrike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p7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p7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4" name="Google Shape;284;p7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5" name="Google Shape;285;p7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7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7" name="Google Shape;287;p7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p7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p7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p7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164782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3" name="Google Shape;293;p7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4" name="Google Shape;294;p7"/>
          <p:cNvCxnSpPr/>
          <p:nvPr/>
        </p:nvCxnSpPr>
        <p:spPr>
          <a:xfrm flipH="1" rot="10800000">
            <a:off x="9804686" y="1512859"/>
            <a:ext cx="1" cy="362703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5" name="Google Shape;295;p7"/>
          <p:cNvCxnSpPr/>
          <p:nvPr/>
        </p:nvCxnSpPr>
        <p:spPr>
          <a:xfrm flipH="1" rot="10800000">
            <a:off x="9804687" y="878906"/>
            <a:ext cx="1" cy="30144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6" name="Google Shape;296;p7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7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7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7"/>
          <p:cNvSpPr/>
          <p:nvPr/>
        </p:nvSpPr>
        <p:spPr>
          <a:xfrm>
            <a:off x="8738648" y="31036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p7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2549236" y="261837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7"/>
          <p:cNvSpPr/>
          <p:nvPr/>
        </p:nvSpPr>
        <p:spPr>
          <a:xfrm>
            <a:off x="2549236" y="228259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3" name="Google Shape;303;p7"/>
          <p:cNvCxnSpPr/>
          <p:nvPr/>
        </p:nvCxnSpPr>
        <p:spPr>
          <a:xfrm rot="10800000">
            <a:off x="6769440" y="4817591"/>
            <a:ext cx="1580204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4" name="Google Shape;304;p7"/>
          <p:cNvCxnSpPr>
            <a:endCxn id="300" idx="2"/>
          </p:cNvCxnSpPr>
          <p:nvPr/>
        </p:nvCxnSpPr>
        <p:spPr>
          <a:xfrm rot="10800000">
            <a:off x="8349645" y="4309988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5" name="Google Shape;305;p7"/>
          <p:cNvCxnSpPr/>
          <p:nvPr/>
        </p:nvCxnSpPr>
        <p:spPr>
          <a:xfrm>
            <a:off x="4314661" y="4840245"/>
            <a:ext cx="110789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6" name="Google Shape;306;p7"/>
          <p:cNvCxnSpPr/>
          <p:nvPr/>
        </p:nvCxnSpPr>
        <p:spPr>
          <a:xfrm rot="10800000">
            <a:off x="4320019" y="3492969"/>
            <a:ext cx="0" cy="133775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7" name="Google Shape;307;p7"/>
          <p:cNvSpPr/>
          <p:nvPr/>
        </p:nvSpPr>
        <p:spPr>
          <a:xfrm>
            <a:off x="4040956" y="3149802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800">
              <a:solidFill>
                <a:schemeClr val="accent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7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9" name="Google Shape;309;p7"/>
          <p:cNvCxnSpPr/>
          <p:nvPr/>
        </p:nvCxnSpPr>
        <p:spPr>
          <a:xfrm>
            <a:off x="7794913" y="1996411"/>
            <a:ext cx="0" cy="16552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0" name="Google Shape;310;p7"/>
          <p:cNvCxnSpPr>
            <a:endCxn id="300" idx="0"/>
          </p:cNvCxnSpPr>
          <p:nvPr/>
        </p:nvCxnSpPr>
        <p:spPr>
          <a:xfrm>
            <a:off x="8349645" y="2919368"/>
            <a:ext cx="0" cy="73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1" name="Google Shape;311;p7"/>
          <p:cNvCxnSpPr/>
          <p:nvPr/>
        </p:nvCxnSpPr>
        <p:spPr>
          <a:xfrm>
            <a:off x="8921294" y="3436166"/>
            <a:ext cx="0" cy="21550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2" name="Google Shape;312;p7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p7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4" name="Google Shape;314;p7"/>
          <p:cNvCxnSpPr>
            <a:stCxn id="307" idx="1"/>
            <a:endCxn id="279" idx="3"/>
          </p:cNvCxnSpPr>
          <p:nvPr/>
        </p:nvCxnSpPr>
        <p:spPr>
          <a:xfrm rot="10800000">
            <a:off x="3629956" y="3118657"/>
            <a:ext cx="411000" cy="197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5" name="Google Shape;315;p7"/>
          <p:cNvCxnSpPr>
            <a:stCxn id="307" idx="1"/>
            <a:endCxn id="280" idx="3"/>
          </p:cNvCxnSpPr>
          <p:nvPr/>
        </p:nvCxnSpPr>
        <p:spPr>
          <a:xfrm flipH="1">
            <a:off x="3629956" y="3316057"/>
            <a:ext cx="411000" cy="1350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6" name="Google Shape;316;p7"/>
          <p:cNvCxnSpPr>
            <a:stCxn id="307" idx="1"/>
            <a:endCxn id="281" idx="3"/>
          </p:cNvCxnSpPr>
          <p:nvPr/>
        </p:nvCxnSpPr>
        <p:spPr>
          <a:xfrm flipH="1">
            <a:off x="3629956" y="3316057"/>
            <a:ext cx="411000" cy="4677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7" name="Google Shape;317;p7"/>
          <p:cNvSpPr txBox="1"/>
          <p:nvPr/>
        </p:nvSpPr>
        <p:spPr>
          <a:xfrm>
            <a:off x="3582565" y="2835345"/>
            <a:ext cx="121457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purge</a:t>
            </a:r>
            <a:endParaRPr i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8" name="Google Shape;318;p7"/>
          <p:cNvSpPr/>
          <p:nvPr/>
        </p:nvSpPr>
        <p:spPr>
          <a:xfrm>
            <a:off x="3774334" y="5016841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7"/>
          <p:cNvSpPr/>
          <p:nvPr/>
        </p:nvSpPr>
        <p:spPr>
          <a:xfrm>
            <a:off x="2693679" y="5016841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0" name="Google Shape;320;p7"/>
          <p:cNvSpPr txBox="1"/>
          <p:nvPr/>
        </p:nvSpPr>
        <p:spPr>
          <a:xfrm>
            <a:off x="990600" y="400050"/>
            <a:ext cx="17030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Back to p.5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"/>
          <p:cNvSpPr/>
          <p:nvPr/>
        </p:nvSpPr>
        <p:spPr>
          <a:xfrm>
            <a:off x="2549236" y="328488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8"/>
          <p:cNvSpPr/>
          <p:nvPr/>
        </p:nvSpPr>
        <p:spPr>
          <a:xfrm>
            <a:off x="2549236" y="361739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7" name="Google Shape;327;p8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8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9" name="Google Shape;329;p8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0" name="Google Shape;330;p8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1" name="Google Shape;331;p8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2" name="Google Shape;332;p8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3" name="Google Shape;333;p8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8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8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8"/>
          <p:cNvSpPr/>
          <p:nvPr/>
        </p:nvSpPr>
        <p:spPr>
          <a:xfrm>
            <a:off x="164782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7" name="Google Shape;337;p8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8" name="Google Shape;338;p8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9" name="Google Shape;339;p8"/>
          <p:cNvSpPr/>
          <p:nvPr/>
        </p:nvSpPr>
        <p:spPr>
          <a:xfrm>
            <a:off x="9463520" y="2577381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 strike="sngStrik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0" name="Google Shape;340;p8"/>
          <p:cNvCxnSpPr/>
          <p:nvPr/>
        </p:nvCxnSpPr>
        <p:spPr>
          <a:xfrm flipH="1" rot="10800000">
            <a:off x="9804686" y="1512859"/>
            <a:ext cx="1" cy="362703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1" name="Google Shape;341;p8"/>
          <p:cNvCxnSpPr/>
          <p:nvPr/>
        </p:nvCxnSpPr>
        <p:spPr>
          <a:xfrm flipH="1" rot="10800000">
            <a:off x="9804687" y="878906"/>
            <a:ext cx="1" cy="30144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2" name="Google Shape;342;p8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p8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p8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5" name="Google Shape;345;p8"/>
          <p:cNvSpPr/>
          <p:nvPr/>
        </p:nvSpPr>
        <p:spPr>
          <a:xfrm>
            <a:off x="8738648" y="31036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6" name="Google Shape;346;p8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7" name="Google Shape;347;p8"/>
          <p:cNvCxnSpPr/>
          <p:nvPr/>
        </p:nvCxnSpPr>
        <p:spPr>
          <a:xfrm rot="10800000">
            <a:off x="6769440" y="4817591"/>
            <a:ext cx="1580204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8" name="Google Shape;348;p8"/>
          <p:cNvCxnSpPr>
            <a:endCxn id="346" idx="2"/>
          </p:cNvCxnSpPr>
          <p:nvPr/>
        </p:nvCxnSpPr>
        <p:spPr>
          <a:xfrm rot="10800000">
            <a:off x="8349645" y="4309988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9" name="Google Shape;349;p8"/>
          <p:cNvCxnSpPr/>
          <p:nvPr/>
        </p:nvCxnSpPr>
        <p:spPr>
          <a:xfrm>
            <a:off x="4314661" y="4840245"/>
            <a:ext cx="110789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0" name="Google Shape;350;p8"/>
          <p:cNvCxnSpPr/>
          <p:nvPr/>
        </p:nvCxnSpPr>
        <p:spPr>
          <a:xfrm rot="10800000">
            <a:off x="4320019" y="3492969"/>
            <a:ext cx="0" cy="133775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1" name="Google Shape;351;p8"/>
          <p:cNvSpPr/>
          <p:nvPr/>
        </p:nvSpPr>
        <p:spPr>
          <a:xfrm>
            <a:off x="4040956" y="3149802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2" name="Google Shape;352;p8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3" name="Google Shape;353;p8"/>
          <p:cNvCxnSpPr/>
          <p:nvPr/>
        </p:nvCxnSpPr>
        <p:spPr>
          <a:xfrm>
            <a:off x="7794913" y="1996411"/>
            <a:ext cx="0" cy="16552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" name="Google Shape;354;p8"/>
          <p:cNvCxnSpPr>
            <a:endCxn id="346" idx="0"/>
          </p:cNvCxnSpPr>
          <p:nvPr/>
        </p:nvCxnSpPr>
        <p:spPr>
          <a:xfrm>
            <a:off x="8349645" y="2919368"/>
            <a:ext cx="0" cy="73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5" name="Google Shape;355;p8"/>
          <p:cNvCxnSpPr/>
          <p:nvPr/>
        </p:nvCxnSpPr>
        <p:spPr>
          <a:xfrm>
            <a:off x="8921294" y="3436166"/>
            <a:ext cx="0" cy="21550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6" name="Google Shape;356;p8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8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8"/>
          <p:cNvSpPr/>
          <p:nvPr/>
        </p:nvSpPr>
        <p:spPr>
          <a:xfrm>
            <a:off x="2549236" y="2956702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8"/>
          <p:cNvSpPr txBox="1"/>
          <p:nvPr/>
        </p:nvSpPr>
        <p:spPr>
          <a:xfrm>
            <a:off x="9773137" y="2254167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Out-of-Order!</a:t>
            </a:r>
            <a:endParaRPr i="1" sz="14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0" name="Google Shape;360;p8"/>
          <p:cNvCxnSpPr>
            <a:stCxn id="339" idx="1"/>
            <a:endCxn id="343" idx="3"/>
          </p:cNvCxnSpPr>
          <p:nvPr/>
        </p:nvCxnSpPr>
        <p:spPr>
          <a:xfrm flipH="1">
            <a:off x="9112520" y="2743636"/>
            <a:ext cx="351000" cy="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1" name="Google Shape;361;p8"/>
          <p:cNvSpPr/>
          <p:nvPr/>
        </p:nvSpPr>
        <p:spPr>
          <a:xfrm>
            <a:off x="8013121" y="5016841"/>
            <a:ext cx="1080655" cy="332509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strike="sng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 strike="sng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8"/>
          <p:cNvSpPr txBox="1"/>
          <p:nvPr/>
        </p:nvSpPr>
        <p:spPr>
          <a:xfrm>
            <a:off x="8123956" y="5367144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595959"/>
                </a:solidFill>
                <a:latin typeface="Malgun Gothic"/>
                <a:ea typeface="Malgun Gothic"/>
                <a:cs typeface="Malgun Gothic"/>
                <a:sym typeface="Malgun Gothic"/>
              </a:rPr>
              <a:t>Loss….</a:t>
            </a:r>
            <a:endParaRPr i="1" sz="1400">
              <a:solidFill>
                <a:srgbClr val="59595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9"/>
          <p:cNvSpPr/>
          <p:nvPr/>
        </p:nvSpPr>
        <p:spPr>
          <a:xfrm>
            <a:off x="2549236" y="3284885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p9"/>
          <p:cNvSpPr/>
          <p:nvPr/>
        </p:nvSpPr>
        <p:spPr>
          <a:xfrm>
            <a:off x="2549236" y="3617394"/>
            <a:ext cx="1080655" cy="332509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p9"/>
          <p:cNvSpPr/>
          <p:nvPr/>
        </p:nvSpPr>
        <p:spPr>
          <a:xfrm>
            <a:off x="2549236" y="2287358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9"/>
          <p:cNvSpPr/>
          <p:nvPr/>
        </p:nvSpPr>
        <p:spPr>
          <a:xfrm>
            <a:off x="2549236" y="1954849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1" name="Google Shape;371;p9"/>
          <p:cNvCxnSpPr/>
          <p:nvPr/>
        </p:nvCxnSpPr>
        <p:spPr>
          <a:xfrm>
            <a:off x="3089563" y="1178994"/>
            <a:ext cx="0" cy="651163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2" name="Google Shape;372;p9"/>
          <p:cNvCxnSpPr/>
          <p:nvPr/>
        </p:nvCxnSpPr>
        <p:spPr>
          <a:xfrm>
            <a:off x="2126110" y="1495050"/>
            <a:ext cx="963453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3" name="Google Shape;373;p9"/>
          <p:cNvCxnSpPr/>
          <p:nvPr/>
        </p:nvCxnSpPr>
        <p:spPr>
          <a:xfrm>
            <a:off x="2126110" y="5130371"/>
            <a:ext cx="3296448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4" name="Google Shape;374;p9"/>
          <p:cNvCxnSpPr/>
          <p:nvPr/>
        </p:nvCxnSpPr>
        <p:spPr>
          <a:xfrm rot="10800000">
            <a:off x="2126110" y="1492218"/>
            <a:ext cx="0" cy="3647678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5" name="Google Shape;375;p9"/>
          <p:cNvSpPr/>
          <p:nvPr/>
        </p:nvSpPr>
        <p:spPr>
          <a:xfrm>
            <a:off x="7612605" y="1663902"/>
            <a:ext cx="1499848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p9"/>
          <p:cNvSpPr/>
          <p:nvPr/>
        </p:nvSpPr>
        <p:spPr>
          <a:xfrm rot="5400000">
            <a:off x="5776783" y="4324351"/>
            <a:ext cx="638432" cy="1346881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9"/>
          <p:cNvSpPr/>
          <p:nvPr/>
        </p:nvSpPr>
        <p:spPr>
          <a:xfrm>
            <a:off x="2549236" y="2616403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8" name="Google Shape;378;p9"/>
          <p:cNvSpPr/>
          <p:nvPr/>
        </p:nvSpPr>
        <p:spPr>
          <a:xfrm>
            <a:off x="164782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9" name="Google Shape;379;p9"/>
          <p:cNvSpPr/>
          <p:nvPr/>
        </p:nvSpPr>
        <p:spPr>
          <a:xfrm>
            <a:off x="7267575" y="1098464"/>
            <a:ext cx="3381373" cy="331469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0" name="Google Shape;380;p9"/>
          <p:cNvCxnSpPr/>
          <p:nvPr/>
        </p:nvCxnSpPr>
        <p:spPr>
          <a:xfrm>
            <a:off x="6769440" y="5133203"/>
            <a:ext cx="3035246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1" name="Google Shape;381;p9"/>
          <p:cNvCxnSpPr/>
          <p:nvPr/>
        </p:nvCxnSpPr>
        <p:spPr>
          <a:xfrm flipH="1" rot="10800000">
            <a:off x="9804686" y="1512859"/>
            <a:ext cx="1" cy="362703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2" name="Google Shape;382;p9"/>
          <p:cNvCxnSpPr/>
          <p:nvPr/>
        </p:nvCxnSpPr>
        <p:spPr>
          <a:xfrm flipH="1" rot="10800000">
            <a:off x="9804687" y="878906"/>
            <a:ext cx="1" cy="301444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3" name="Google Shape;383;p9"/>
          <p:cNvSpPr txBox="1"/>
          <p:nvPr/>
        </p:nvSpPr>
        <p:spPr>
          <a:xfrm>
            <a:off x="7612605" y="1387535"/>
            <a:ext cx="194705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NEXT_RCV_SEQ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9"/>
          <p:cNvSpPr/>
          <p:nvPr/>
        </p:nvSpPr>
        <p:spPr>
          <a:xfrm>
            <a:off x="8208337" y="2578302"/>
            <a:ext cx="904116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9"/>
          <p:cNvSpPr txBox="1"/>
          <p:nvPr/>
        </p:nvSpPr>
        <p:spPr>
          <a:xfrm>
            <a:off x="8096060" y="2277203"/>
            <a:ext cx="16580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NAK_SCHEDULED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9"/>
          <p:cNvSpPr/>
          <p:nvPr/>
        </p:nvSpPr>
        <p:spPr>
          <a:xfrm>
            <a:off x="8738648" y="3103657"/>
            <a:ext cx="82101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Timer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9"/>
          <p:cNvSpPr/>
          <p:nvPr/>
        </p:nvSpPr>
        <p:spPr>
          <a:xfrm>
            <a:off x="7612605" y="3651668"/>
            <a:ext cx="1474079" cy="65832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Ack/Nak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Generator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8" name="Google Shape;388;p9"/>
          <p:cNvCxnSpPr/>
          <p:nvPr/>
        </p:nvCxnSpPr>
        <p:spPr>
          <a:xfrm rot="10800000">
            <a:off x="6769440" y="4817591"/>
            <a:ext cx="1580204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89" name="Google Shape;389;p9"/>
          <p:cNvCxnSpPr>
            <a:endCxn id="387" idx="2"/>
          </p:cNvCxnSpPr>
          <p:nvPr/>
        </p:nvCxnSpPr>
        <p:spPr>
          <a:xfrm rot="10800000">
            <a:off x="8349645" y="4309988"/>
            <a:ext cx="0" cy="5304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0" name="Google Shape;390;p9"/>
          <p:cNvCxnSpPr/>
          <p:nvPr/>
        </p:nvCxnSpPr>
        <p:spPr>
          <a:xfrm>
            <a:off x="4314661" y="4840245"/>
            <a:ext cx="1107897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1" name="Google Shape;391;p9"/>
          <p:cNvCxnSpPr/>
          <p:nvPr/>
        </p:nvCxnSpPr>
        <p:spPr>
          <a:xfrm rot="10800000">
            <a:off x="4320019" y="3492969"/>
            <a:ext cx="0" cy="133775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2" name="Google Shape;392;p9"/>
          <p:cNvSpPr/>
          <p:nvPr/>
        </p:nvSpPr>
        <p:spPr>
          <a:xfrm>
            <a:off x="4040956" y="3149802"/>
            <a:ext cx="547410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3" name="Google Shape;393;p9"/>
          <p:cNvSpPr txBox="1"/>
          <p:nvPr/>
        </p:nvSpPr>
        <p:spPr>
          <a:xfrm>
            <a:off x="4122087" y="2886241"/>
            <a:ext cx="43974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94" name="Google Shape;394;p9"/>
          <p:cNvCxnSpPr/>
          <p:nvPr/>
        </p:nvCxnSpPr>
        <p:spPr>
          <a:xfrm>
            <a:off x="7794913" y="1996411"/>
            <a:ext cx="0" cy="1655257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5" name="Google Shape;395;p9"/>
          <p:cNvCxnSpPr>
            <a:endCxn id="387" idx="0"/>
          </p:cNvCxnSpPr>
          <p:nvPr/>
        </p:nvCxnSpPr>
        <p:spPr>
          <a:xfrm>
            <a:off x="8349645" y="2919368"/>
            <a:ext cx="0" cy="732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6" name="Google Shape;396;p9"/>
          <p:cNvCxnSpPr/>
          <p:nvPr/>
        </p:nvCxnSpPr>
        <p:spPr>
          <a:xfrm>
            <a:off x="8921294" y="3436166"/>
            <a:ext cx="0" cy="215502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97" name="Google Shape;397;p9"/>
          <p:cNvSpPr/>
          <p:nvPr/>
        </p:nvSpPr>
        <p:spPr>
          <a:xfrm>
            <a:off x="3828092" y="1768585"/>
            <a:ext cx="519801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8" name="Google Shape;398;p9"/>
          <p:cNvSpPr txBox="1"/>
          <p:nvPr/>
        </p:nvSpPr>
        <p:spPr>
          <a:xfrm>
            <a:off x="3828092" y="1492218"/>
            <a:ext cx="70320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NTS</a:t>
            </a:r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9"/>
          <p:cNvSpPr/>
          <p:nvPr/>
        </p:nvSpPr>
        <p:spPr>
          <a:xfrm>
            <a:off x="2549236" y="2956702"/>
            <a:ext cx="1080655" cy="332509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0" name="Google Shape;400;p9"/>
          <p:cNvSpPr/>
          <p:nvPr/>
        </p:nvSpPr>
        <p:spPr>
          <a:xfrm>
            <a:off x="7089253" y="4642587"/>
            <a:ext cx="840261" cy="332509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Ack/#2</a:t>
            </a:r>
            <a:endParaRPr sz="16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2025-03-29T13:53:25Z</dcterms:created>
  <dc:creator>상현 박</dc:creator>
</cp:coreProperties>
</file>