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61"/>
  </p:notesMasterIdLst>
  <p:sldIdLst>
    <p:sldId id="256" r:id="rId2"/>
    <p:sldId id="257" r:id="rId3"/>
    <p:sldId id="258" r:id="rId4"/>
    <p:sldId id="316" r:id="rId5"/>
    <p:sldId id="259" r:id="rId6"/>
    <p:sldId id="260" r:id="rId7"/>
    <p:sldId id="261" r:id="rId8"/>
    <p:sldId id="265" r:id="rId9"/>
    <p:sldId id="281" r:id="rId10"/>
    <p:sldId id="282" r:id="rId11"/>
    <p:sldId id="283" r:id="rId12"/>
    <p:sldId id="284" r:id="rId13"/>
    <p:sldId id="285" r:id="rId14"/>
    <p:sldId id="286" r:id="rId15"/>
    <p:sldId id="287" r:id="rId16"/>
    <p:sldId id="288" r:id="rId17"/>
    <p:sldId id="266" r:id="rId18"/>
    <p:sldId id="317" r:id="rId19"/>
    <p:sldId id="268" r:id="rId20"/>
    <p:sldId id="269" r:id="rId21"/>
    <p:sldId id="319" r:id="rId22"/>
    <p:sldId id="270" r:id="rId23"/>
    <p:sldId id="267" r:id="rId24"/>
    <p:sldId id="321" r:id="rId25"/>
    <p:sldId id="271" r:id="rId26"/>
    <p:sldId id="272" r:id="rId27"/>
    <p:sldId id="318" r:id="rId28"/>
    <p:sldId id="320" r:id="rId29"/>
    <p:sldId id="273" r:id="rId30"/>
    <p:sldId id="274" r:id="rId31"/>
    <p:sldId id="275" r:id="rId32"/>
    <p:sldId id="276" r:id="rId33"/>
    <p:sldId id="277" r:id="rId34"/>
    <p:sldId id="278" r:id="rId35"/>
    <p:sldId id="322" r:id="rId36"/>
    <p:sldId id="290" r:id="rId37"/>
    <p:sldId id="289" r:id="rId38"/>
    <p:sldId id="292" r:id="rId39"/>
    <p:sldId id="293" r:id="rId40"/>
    <p:sldId id="294" r:id="rId41"/>
    <p:sldId id="300" r:id="rId42"/>
    <p:sldId id="302" r:id="rId43"/>
    <p:sldId id="301" r:id="rId44"/>
    <p:sldId id="303" r:id="rId45"/>
    <p:sldId id="296" r:id="rId46"/>
    <p:sldId id="297" r:id="rId47"/>
    <p:sldId id="291" r:id="rId48"/>
    <p:sldId id="304" r:id="rId49"/>
    <p:sldId id="306" r:id="rId50"/>
    <p:sldId id="308" r:id="rId51"/>
    <p:sldId id="309" r:id="rId52"/>
    <p:sldId id="307" r:id="rId53"/>
    <p:sldId id="310" r:id="rId54"/>
    <p:sldId id="311" r:id="rId55"/>
    <p:sldId id="312" r:id="rId56"/>
    <p:sldId id="313" r:id="rId57"/>
    <p:sldId id="315" r:id="rId58"/>
    <p:sldId id="314" r:id="rId59"/>
    <p:sldId id="305"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305E7D-86D4-4364-BF4E-A54A08A21438}" v="54" dt="2024-03-11T16:32:22.465"/>
    <p1510:client id="{FCAA97F3-1C7A-4C90-9A27-F59624DBDBD2}" v="84" dt="2024-03-10T21:49:38.4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reddy Vargas" userId="9f03687f4e6b5f30" providerId="LiveId" clId="{FCAA97F3-1C7A-4C90-9A27-F59624DBDBD2}"/>
    <pc:docChg chg="undo custSel addSld delSld modSld sldOrd">
      <pc:chgData name="Freddy Vargas" userId="9f03687f4e6b5f30" providerId="LiveId" clId="{FCAA97F3-1C7A-4C90-9A27-F59624DBDBD2}" dt="2024-03-12T00:21:35.530" v="674" actId="20577"/>
      <pc:docMkLst>
        <pc:docMk/>
      </pc:docMkLst>
      <pc:sldChg chg="addSp delSp modSp mod">
        <pc:chgData name="Freddy Vargas" userId="9f03687f4e6b5f30" providerId="LiveId" clId="{FCAA97F3-1C7A-4C90-9A27-F59624DBDBD2}" dt="2024-03-10T17:28:46.461" v="17" actId="26606"/>
        <pc:sldMkLst>
          <pc:docMk/>
          <pc:sldMk cId="2051092592" sldId="256"/>
        </pc:sldMkLst>
        <pc:spChg chg="mod">
          <ac:chgData name="Freddy Vargas" userId="9f03687f4e6b5f30" providerId="LiveId" clId="{FCAA97F3-1C7A-4C90-9A27-F59624DBDBD2}" dt="2024-03-10T17:28:46.461" v="17" actId="26606"/>
          <ac:spMkLst>
            <pc:docMk/>
            <pc:sldMk cId="2051092592" sldId="256"/>
            <ac:spMk id="2" creationId="{8EA40953-E5A4-2436-B19C-4E693335BCEC}"/>
          </ac:spMkLst>
        </pc:spChg>
        <pc:spChg chg="del">
          <ac:chgData name="Freddy Vargas" userId="9f03687f4e6b5f30" providerId="LiveId" clId="{FCAA97F3-1C7A-4C90-9A27-F59624DBDBD2}" dt="2024-03-10T17:28:46.461" v="17" actId="26606"/>
          <ac:spMkLst>
            <pc:docMk/>
            <pc:sldMk cId="2051092592" sldId="256"/>
            <ac:spMk id="7" creationId="{FFD48BC7-DC40-47DE-87EE-9F4B6ECB9ABB}"/>
          </ac:spMkLst>
        </pc:spChg>
        <pc:spChg chg="del">
          <ac:chgData name="Freddy Vargas" userId="9f03687f4e6b5f30" providerId="LiveId" clId="{FCAA97F3-1C7A-4C90-9A27-F59624DBDBD2}" dt="2024-03-10T17:28:46.461" v="17" actId="26606"/>
          <ac:spMkLst>
            <pc:docMk/>
            <pc:sldMk cId="2051092592" sldId="256"/>
            <ac:spMk id="9" creationId="{E502BBC7-2C76-46F3-BC24-5985BC13DB88}"/>
          </ac:spMkLst>
        </pc:spChg>
        <pc:spChg chg="del">
          <ac:chgData name="Freddy Vargas" userId="9f03687f4e6b5f30" providerId="LiveId" clId="{FCAA97F3-1C7A-4C90-9A27-F59624DBDBD2}" dt="2024-03-10T17:28:46.461" v="17" actId="26606"/>
          <ac:spMkLst>
            <pc:docMk/>
            <pc:sldMk cId="2051092592" sldId="256"/>
            <ac:spMk id="11" creationId="{C7F28D52-2A5F-4D23-81AE-7CB8B591C7AF}"/>
          </ac:spMkLst>
        </pc:spChg>
        <pc:spChg chg="del">
          <ac:chgData name="Freddy Vargas" userId="9f03687f4e6b5f30" providerId="LiveId" clId="{FCAA97F3-1C7A-4C90-9A27-F59624DBDBD2}" dt="2024-03-10T17:28:46.461" v="17" actId="26606"/>
          <ac:spMkLst>
            <pc:docMk/>
            <pc:sldMk cId="2051092592" sldId="256"/>
            <ac:spMk id="13" creationId="{3629484E-3792-4B3D-89AD-7C8A1ED0E0D4}"/>
          </ac:spMkLst>
        </pc:spChg>
        <pc:spChg chg="add">
          <ac:chgData name="Freddy Vargas" userId="9f03687f4e6b5f30" providerId="LiveId" clId="{FCAA97F3-1C7A-4C90-9A27-F59624DBDBD2}" dt="2024-03-10T17:28:46.461" v="17" actId="26606"/>
          <ac:spMkLst>
            <pc:docMk/>
            <pc:sldMk cId="2051092592" sldId="256"/>
            <ac:spMk id="18" creationId="{6F5A5072-7B47-4D32-B52A-4EBBF590B8A5}"/>
          </ac:spMkLst>
        </pc:spChg>
        <pc:spChg chg="add">
          <ac:chgData name="Freddy Vargas" userId="9f03687f4e6b5f30" providerId="LiveId" clId="{FCAA97F3-1C7A-4C90-9A27-F59624DBDBD2}" dt="2024-03-10T17:28:46.461" v="17" actId="26606"/>
          <ac:spMkLst>
            <pc:docMk/>
            <pc:sldMk cId="2051092592" sldId="256"/>
            <ac:spMk id="20" creationId="{9715DAF0-AE1B-46C9-8A6B-DB2AA05AB91D}"/>
          </ac:spMkLst>
        </pc:spChg>
        <pc:spChg chg="add">
          <ac:chgData name="Freddy Vargas" userId="9f03687f4e6b5f30" providerId="LiveId" clId="{FCAA97F3-1C7A-4C90-9A27-F59624DBDBD2}" dt="2024-03-10T17:28:46.461" v="17" actId="26606"/>
          <ac:spMkLst>
            <pc:docMk/>
            <pc:sldMk cId="2051092592" sldId="256"/>
            <ac:spMk id="22" creationId="{6016219D-510E-4184-9090-6D5578A87BD1}"/>
          </ac:spMkLst>
        </pc:spChg>
        <pc:spChg chg="add">
          <ac:chgData name="Freddy Vargas" userId="9f03687f4e6b5f30" providerId="LiveId" clId="{FCAA97F3-1C7A-4C90-9A27-F59624DBDBD2}" dt="2024-03-10T17:28:46.461" v="17" actId="26606"/>
          <ac:spMkLst>
            <pc:docMk/>
            <pc:sldMk cId="2051092592" sldId="256"/>
            <ac:spMk id="24" creationId="{AFF4A713-7B75-4B21-90D7-5AB19547C728}"/>
          </ac:spMkLst>
        </pc:spChg>
        <pc:spChg chg="add">
          <ac:chgData name="Freddy Vargas" userId="9f03687f4e6b5f30" providerId="LiveId" clId="{FCAA97F3-1C7A-4C90-9A27-F59624DBDBD2}" dt="2024-03-10T17:28:46.461" v="17" actId="26606"/>
          <ac:spMkLst>
            <pc:docMk/>
            <pc:sldMk cId="2051092592" sldId="256"/>
            <ac:spMk id="26" creationId="{DC631C0B-6DA6-4E57-8231-CE32B3434A7E}"/>
          </ac:spMkLst>
        </pc:spChg>
        <pc:spChg chg="add">
          <ac:chgData name="Freddy Vargas" userId="9f03687f4e6b5f30" providerId="LiveId" clId="{FCAA97F3-1C7A-4C90-9A27-F59624DBDBD2}" dt="2024-03-10T17:28:46.461" v="17" actId="26606"/>
          <ac:spMkLst>
            <pc:docMk/>
            <pc:sldMk cId="2051092592" sldId="256"/>
            <ac:spMk id="28" creationId="{C29501E6-A978-4A61-9689-9085AF97A53A}"/>
          </ac:spMkLst>
        </pc:spChg>
      </pc:sldChg>
      <pc:sldChg chg="addSp delSp modSp mod">
        <pc:chgData name="Freddy Vargas" userId="9f03687f4e6b5f30" providerId="LiveId" clId="{FCAA97F3-1C7A-4C90-9A27-F59624DBDBD2}" dt="2024-03-10T17:29:38.290" v="61" actId="26606"/>
        <pc:sldMkLst>
          <pc:docMk/>
          <pc:sldMk cId="2826174332" sldId="257"/>
        </pc:sldMkLst>
        <pc:spChg chg="mod">
          <ac:chgData name="Freddy Vargas" userId="9f03687f4e6b5f30" providerId="LiveId" clId="{FCAA97F3-1C7A-4C90-9A27-F59624DBDBD2}" dt="2024-03-10T17:29:38.267" v="60" actId="26606"/>
          <ac:spMkLst>
            <pc:docMk/>
            <pc:sldMk cId="2826174332" sldId="257"/>
            <ac:spMk id="2" creationId="{3E62D1B5-F23F-2192-75FD-E4E335496B5F}"/>
          </ac:spMkLst>
        </pc:spChg>
        <pc:spChg chg="mod">
          <ac:chgData name="Freddy Vargas" userId="9f03687f4e6b5f30" providerId="LiveId" clId="{FCAA97F3-1C7A-4C90-9A27-F59624DBDBD2}" dt="2024-03-10T17:29:38.290" v="61" actId="26606"/>
          <ac:spMkLst>
            <pc:docMk/>
            <pc:sldMk cId="2826174332" sldId="257"/>
            <ac:spMk id="3" creationId="{7E309B91-BCB9-B3DB-8835-C6BB579D63BA}"/>
          </ac:spMkLst>
        </pc:spChg>
        <pc:spChg chg="del">
          <ac:chgData name="Freddy Vargas" userId="9f03687f4e6b5f30" providerId="LiveId" clId="{FCAA97F3-1C7A-4C90-9A27-F59624DBDBD2}" dt="2024-03-10T17:29:00.310" v="18" actId="26606"/>
          <ac:spMkLst>
            <pc:docMk/>
            <pc:sldMk cId="2826174332" sldId="257"/>
            <ac:spMk id="8" creationId="{1C799903-48D5-4A31-A1A2-541072D9771E}"/>
          </ac:spMkLst>
        </pc:spChg>
        <pc:spChg chg="del">
          <ac:chgData name="Freddy Vargas" userId="9f03687f4e6b5f30" providerId="LiveId" clId="{FCAA97F3-1C7A-4C90-9A27-F59624DBDBD2}" dt="2024-03-10T17:29:00.310" v="18" actId="26606"/>
          <ac:spMkLst>
            <pc:docMk/>
            <pc:sldMk cId="2826174332" sldId="257"/>
            <ac:spMk id="10" creationId="{8EFFF109-FC58-4FD3-BE05-9775A1310F55}"/>
          </ac:spMkLst>
        </pc:spChg>
        <pc:spChg chg="del">
          <ac:chgData name="Freddy Vargas" userId="9f03687f4e6b5f30" providerId="LiveId" clId="{FCAA97F3-1C7A-4C90-9A27-F59624DBDBD2}" dt="2024-03-10T17:29:00.310" v="18" actId="26606"/>
          <ac:spMkLst>
            <pc:docMk/>
            <pc:sldMk cId="2826174332" sldId="257"/>
            <ac:spMk id="12" creationId="{E1B96AD6-92A9-4273-A62B-96A1C3E0BA95}"/>
          </ac:spMkLst>
        </pc:spChg>
        <pc:spChg chg="del">
          <ac:chgData name="Freddy Vargas" userId="9f03687f4e6b5f30" providerId="LiveId" clId="{FCAA97F3-1C7A-4C90-9A27-F59624DBDBD2}" dt="2024-03-10T17:29:00.310" v="18" actId="26606"/>
          <ac:spMkLst>
            <pc:docMk/>
            <pc:sldMk cId="2826174332" sldId="257"/>
            <ac:spMk id="14" creationId="{463EEC44-1BA3-44ED-81FC-A644B04B2A44}"/>
          </ac:spMkLst>
        </pc:spChg>
        <pc:spChg chg="add del">
          <ac:chgData name="Freddy Vargas" userId="9f03687f4e6b5f30" providerId="LiveId" clId="{FCAA97F3-1C7A-4C90-9A27-F59624DBDBD2}" dt="2024-03-10T17:29:38.290" v="61" actId="26606"/>
          <ac:spMkLst>
            <pc:docMk/>
            <pc:sldMk cId="2826174332" sldId="257"/>
            <ac:spMk id="21" creationId="{55F7ABCA-A68A-47DD-B732-76FF34C6FB7D}"/>
          </ac:spMkLst>
        </pc:spChg>
        <pc:spChg chg="add del">
          <ac:chgData name="Freddy Vargas" userId="9f03687f4e6b5f30" providerId="LiveId" clId="{FCAA97F3-1C7A-4C90-9A27-F59624DBDBD2}" dt="2024-03-10T17:29:31.007" v="56" actId="26606"/>
          <ac:spMkLst>
            <pc:docMk/>
            <pc:sldMk cId="2826174332" sldId="257"/>
            <ac:spMk id="26" creationId="{12609869-9E80-471B-A487-A53288E0E791}"/>
          </ac:spMkLst>
        </pc:spChg>
        <pc:spChg chg="add del">
          <ac:chgData name="Freddy Vargas" userId="9f03687f4e6b5f30" providerId="LiveId" clId="{FCAA97F3-1C7A-4C90-9A27-F59624DBDBD2}" dt="2024-03-10T17:29:31.007" v="56" actId="26606"/>
          <ac:spMkLst>
            <pc:docMk/>
            <pc:sldMk cId="2826174332" sldId="257"/>
            <ac:spMk id="28" creationId="{7004738A-9D34-43E8-97D2-CA0EED4F8BE0}"/>
          </ac:spMkLst>
        </pc:spChg>
        <pc:spChg chg="add del">
          <ac:chgData name="Freddy Vargas" userId="9f03687f4e6b5f30" providerId="LiveId" clId="{FCAA97F3-1C7A-4C90-9A27-F59624DBDBD2}" dt="2024-03-10T17:29:31.007" v="56" actId="26606"/>
          <ac:spMkLst>
            <pc:docMk/>
            <pc:sldMk cId="2826174332" sldId="257"/>
            <ac:spMk id="30" creationId="{B8B8D07F-F13E-443E-BA68-2D26672D76B9}"/>
          </ac:spMkLst>
        </pc:spChg>
        <pc:spChg chg="add del">
          <ac:chgData name="Freddy Vargas" userId="9f03687f4e6b5f30" providerId="LiveId" clId="{FCAA97F3-1C7A-4C90-9A27-F59624DBDBD2}" dt="2024-03-10T17:29:31.007" v="56" actId="26606"/>
          <ac:spMkLst>
            <pc:docMk/>
            <pc:sldMk cId="2826174332" sldId="257"/>
            <ac:spMk id="32" creationId="{2813A4FA-24A5-41ED-A534-3807D1B2F344}"/>
          </ac:spMkLst>
        </pc:spChg>
        <pc:spChg chg="add del">
          <ac:chgData name="Freddy Vargas" userId="9f03687f4e6b5f30" providerId="LiveId" clId="{FCAA97F3-1C7A-4C90-9A27-F59624DBDBD2}" dt="2024-03-10T17:29:31.007" v="56" actId="26606"/>
          <ac:spMkLst>
            <pc:docMk/>
            <pc:sldMk cId="2826174332" sldId="257"/>
            <ac:spMk id="34" creationId="{C3944F27-CA70-4E84-A51A-E6BF89558979}"/>
          </ac:spMkLst>
        </pc:spChg>
        <pc:spChg chg="add del">
          <ac:chgData name="Freddy Vargas" userId="9f03687f4e6b5f30" providerId="LiveId" clId="{FCAA97F3-1C7A-4C90-9A27-F59624DBDBD2}" dt="2024-03-10T17:29:34.655" v="58" actId="26606"/>
          <ac:spMkLst>
            <pc:docMk/>
            <pc:sldMk cId="2826174332" sldId="257"/>
            <ac:spMk id="36" creationId="{3346177D-ADC4-4968-B747-5CFCD390B5B9}"/>
          </ac:spMkLst>
        </pc:spChg>
        <pc:spChg chg="add del">
          <ac:chgData name="Freddy Vargas" userId="9f03687f4e6b5f30" providerId="LiveId" clId="{FCAA97F3-1C7A-4C90-9A27-F59624DBDBD2}" dt="2024-03-10T17:29:34.655" v="58" actId="26606"/>
          <ac:spMkLst>
            <pc:docMk/>
            <pc:sldMk cId="2826174332" sldId="257"/>
            <ac:spMk id="37" creationId="{0844A943-BF79-4FEA-ABB1-3BD54D236606}"/>
          </ac:spMkLst>
        </pc:spChg>
        <pc:spChg chg="add del">
          <ac:chgData name="Freddy Vargas" userId="9f03687f4e6b5f30" providerId="LiveId" clId="{FCAA97F3-1C7A-4C90-9A27-F59624DBDBD2}" dt="2024-03-10T17:29:34.655" v="58" actId="26606"/>
          <ac:spMkLst>
            <pc:docMk/>
            <pc:sldMk cId="2826174332" sldId="257"/>
            <ac:spMk id="38" creationId="{6437CC72-F4A8-4DC3-AFAB-D22C482C8100}"/>
          </ac:spMkLst>
        </pc:spChg>
        <pc:spChg chg="add del">
          <ac:chgData name="Freddy Vargas" userId="9f03687f4e6b5f30" providerId="LiveId" clId="{FCAA97F3-1C7A-4C90-9A27-F59624DBDBD2}" dt="2024-03-10T17:29:38.267" v="60" actId="26606"/>
          <ac:spMkLst>
            <pc:docMk/>
            <pc:sldMk cId="2826174332" sldId="257"/>
            <ac:spMk id="40" creationId="{C4285719-470E-454C-AF62-8323075F1F5B}"/>
          </ac:spMkLst>
        </pc:spChg>
        <pc:spChg chg="add del">
          <ac:chgData name="Freddy Vargas" userId="9f03687f4e6b5f30" providerId="LiveId" clId="{FCAA97F3-1C7A-4C90-9A27-F59624DBDBD2}" dt="2024-03-10T17:29:38.267" v="60" actId="26606"/>
          <ac:spMkLst>
            <pc:docMk/>
            <pc:sldMk cId="2826174332" sldId="257"/>
            <ac:spMk id="41" creationId="{CD9FE4EF-C4D8-49A0-B2FF-81D8DB7D8A24}"/>
          </ac:spMkLst>
        </pc:spChg>
        <pc:spChg chg="add del">
          <ac:chgData name="Freddy Vargas" userId="9f03687f4e6b5f30" providerId="LiveId" clId="{FCAA97F3-1C7A-4C90-9A27-F59624DBDBD2}" dt="2024-03-10T17:29:38.267" v="60" actId="26606"/>
          <ac:spMkLst>
            <pc:docMk/>
            <pc:sldMk cId="2826174332" sldId="257"/>
            <ac:spMk id="42" creationId="{4300840D-0A0B-4512-BACA-B439D5B9C57C}"/>
          </ac:spMkLst>
        </pc:spChg>
        <pc:spChg chg="add del">
          <ac:chgData name="Freddy Vargas" userId="9f03687f4e6b5f30" providerId="LiveId" clId="{FCAA97F3-1C7A-4C90-9A27-F59624DBDBD2}" dt="2024-03-10T17:29:38.267" v="60" actId="26606"/>
          <ac:spMkLst>
            <pc:docMk/>
            <pc:sldMk cId="2826174332" sldId="257"/>
            <ac:spMk id="43" creationId="{D2B78728-A580-49A7-84F9-6EF6F583ADE0}"/>
          </ac:spMkLst>
        </pc:spChg>
        <pc:spChg chg="add del">
          <ac:chgData name="Freddy Vargas" userId="9f03687f4e6b5f30" providerId="LiveId" clId="{FCAA97F3-1C7A-4C90-9A27-F59624DBDBD2}" dt="2024-03-10T17:29:38.267" v="60" actId="26606"/>
          <ac:spMkLst>
            <pc:docMk/>
            <pc:sldMk cId="2826174332" sldId="257"/>
            <ac:spMk id="44" creationId="{38FAA1A1-D861-433F-88FA-1E9D6FD31D11}"/>
          </ac:spMkLst>
        </pc:spChg>
        <pc:spChg chg="add del">
          <ac:chgData name="Freddy Vargas" userId="9f03687f4e6b5f30" providerId="LiveId" clId="{FCAA97F3-1C7A-4C90-9A27-F59624DBDBD2}" dt="2024-03-10T17:29:38.267" v="60" actId="26606"/>
          <ac:spMkLst>
            <pc:docMk/>
            <pc:sldMk cId="2826174332" sldId="257"/>
            <ac:spMk id="45" creationId="{8D71EDA1-87BF-4D5D-AB79-F346FD19278A}"/>
          </ac:spMkLst>
        </pc:spChg>
        <pc:spChg chg="add">
          <ac:chgData name="Freddy Vargas" userId="9f03687f4e6b5f30" providerId="LiveId" clId="{FCAA97F3-1C7A-4C90-9A27-F59624DBDBD2}" dt="2024-03-10T17:29:38.290" v="61" actId="26606"/>
          <ac:spMkLst>
            <pc:docMk/>
            <pc:sldMk cId="2826174332" sldId="257"/>
            <ac:spMk id="47" creationId="{55F7ABCA-A68A-47DD-B732-76FF34C6FB7D}"/>
          </ac:spMkLst>
        </pc:spChg>
        <pc:picChg chg="add mod ord">
          <ac:chgData name="Freddy Vargas" userId="9f03687f4e6b5f30" providerId="LiveId" clId="{FCAA97F3-1C7A-4C90-9A27-F59624DBDBD2}" dt="2024-03-10T17:29:38.267" v="60" actId="26606"/>
          <ac:picMkLst>
            <pc:docMk/>
            <pc:sldMk cId="2826174332" sldId="257"/>
            <ac:picMk id="18" creationId="{4137439A-C690-23DF-D055-A4791FA5A173}"/>
          </ac:picMkLst>
        </pc:picChg>
      </pc:sldChg>
      <pc:sldChg chg="addSp delSp modSp mod">
        <pc:chgData name="Freddy Vargas" userId="9f03687f4e6b5f30" providerId="LiveId" clId="{FCAA97F3-1C7A-4C90-9A27-F59624DBDBD2}" dt="2024-03-10T17:30:16.173" v="63" actId="26606"/>
        <pc:sldMkLst>
          <pc:docMk/>
          <pc:sldMk cId="2906266365" sldId="258"/>
        </pc:sldMkLst>
        <pc:spChg chg="mod">
          <ac:chgData name="Freddy Vargas" userId="9f03687f4e6b5f30" providerId="LiveId" clId="{FCAA97F3-1C7A-4C90-9A27-F59624DBDBD2}" dt="2024-03-10T17:30:16.173" v="63" actId="26606"/>
          <ac:spMkLst>
            <pc:docMk/>
            <pc:sldMk cId="2906266365" sldId="258"/>
            <ac:spMk id="2" creationId="{A43095F0-42E6-FBCE-44E9-86C98EDEE5FC}"/>
          </ac:spMkLst>
        </pc:spChg>
        <pc:spChg chg="del mod">
          <ac:chgData name="Freddy Vargas" userId="9f03687f4e6b5f30" providerId="LiveId" clId="{FCAA97F3-1C7A-4C90-9A27-F59624DBDBD2}" dt="2024-03-10T17:30:16.173" v="63" actId="26606"/>
          <ac:spMkLst>
            <pc:docMk/>
            <pc:sldMk cId="2906266365" sldId="258"/>
            <ac:spMk id="3" creationId="{698881F4-5AC9-7DCD-F3CB-5127C5C14E5A}"/>
          </ac:spMkLst>
        </pc:spChg>
        <pc:spChg chg="del">
          <ac:chgData name="Freddy Vargas" userId="9f03687f4e6b5f30" providerId="LiveId" clId="{FCAA97F3-1C7A-4C90-9A27-F59624DBDBD2}" dt="2024-03-10T17:30:16.173" v="63" actId="26606"/>
          <ac:spMkLst>
            <pc:docMk/>
            <pc:sldMk cId="2906266365" sldId="258"/>
            <ac:spMk id="8" creationId="{DAF1966E-FD40-4A4A-B61B-C4DF7FA05F06}"/>
          </ac:spMkLst>
        </pc:spChg>
        <pc:spChg chg="del">
          <ac:chgData name="Freddy Vargas" userId="9f03687f4e6b5f30" providerId="LiveId" clId="{FCAA97F3-1C7A-4C90-9A27-F59624DBDBD2}" dt="2024-03-10T17:30:16.173" v="63" actId="26606"/>
          <ac:spMkLst>
            <pc:docMk/>
            <pc:sldMk cId="2906266365" sldId="258"/>
            <ac:spMk id="10" creationId="{047BFA19-D45E-416B-A404-7AF2F3F27017}"/>
          </ac:spMkLst>
        </pc:spChg>
        <pc:spChg chg="del">
          <ac:chgData name="Freddy Vargas" userId="9f03687f4e6b5f30" providerId="LiveId" clId="{FCAA97F3-1C7A-4C90-9A27-F59624DBDBD2}" dt="2024-03-10T17:30:16.173" v="63" actId="26606"/>
          <ac:spMkLst>
            <pc:docMk/>
            <pc:sldMk cId="2906266365" sldId="258"/>
            <ac:spMk id="12" creationId="{8E0105E7-23DB-4CF2-8258-FF47C7620F6E}"/>
          </ac:spMkLst>
        </pc:spChg>
        <pc:spChg chg="del">
          <ac:chgData name="Freddy Vargas" userId="9f03687f4e6b5f30" providerId="LiveId" clId="{FCAA97F3-1C7A-4C90-9A27-F59624DBDBD2}" dt="2024-03-10T17:30:16.173" v="63" actId="26606"/>
          <ac:spMkLst>
            <pc:docMk/>
            <pc:sldMk cId="2906266365" sldId="258"/>
            <ac:spMk id="14" creationId="{074B4F7D-14B2-478B-8BF5-01E4E0C5D263}"/>
          </ac:spMkLst>
        </pc:spChg>
        <pc:spChg chg="add">
          <ac:chgData name="Freddy Vargas" userId="9f03687f4e6b5f30" providerId="LiveId" clId="{FCAA97F3-1C7A-4C90-9A27-F59624DBDBD2}" dt="2024-03-10T17:30:16.173" v="63" actId="26606"/>
          <ac:spMkLst>
            <pc:docMk/>
            <pc:sldMk cId="2906266365" sldId="258"/>
            <ac:spMk id="20" creationId="{5C8908E2-EE49-44D2-9428-A28D2312A8D5}"/>
          </ac:spMkLst>
        </pc:spChg>
        <pc:spChg chg="add">
          <ac:chgData name="Freddy Vargas" userId="9f03687f4e6b5f30" providerId="LiveId" clId="{FCAA97F3-1C7A-4C90-9A27-F59624DBDBD2}" dt="2024-03-10T17:30:16.173" v="63" actId="26606"/>
          <ac:spMkLst>
            <pc:docMk/>
            <pc:sldMk cId="2906266365" sldId="258"/>
            <ac:spMk id="26" creationId="{02114E49-C077-4083-B5C1-6A6E70F4D91F}"/>
          </ac:spMkLst>
        </pc:spChg>
        <pc:spChg chg="add">
          <ac:chgData name="Freddy Vargas" userId="9f03687f4e6b5f30" providerId="LiveId" clId="{FCAA97F3-1C7A-4C90-9A27-F59624DBDBD2}" dt="2024-03-10T17:30:16.173" v="63" actId="26606"/>
          <ac:spMkLst>
            <pc:docMk/>
            <pc:sldMk cId="2906266365" sldId="258"/>
            <ac:spMk id="28" creationId="{ED888B23-07FA-482A-96DF-47E31AF1A603}"/>
          </ac:spMkLst>
        </pc:spChg>
        <pc:grpChg chg="add">
          <ac:chgData name="Freddy Vargas" userId="9f03687f4e6b5f30" providerId="LiveId" clId="{FCAA97F3-1C7A-4C90-9A27-F59624DBDBD2}" dt="2024-03-10T17:30:16.173" v="63" actId="26606"/>
          <ac:grpSpMkLst>
            <pc:docMk/>
            <pc:sldMk cId="2906266365" sldId="258"/>
            <ac:grpSpMk id="22" creationId="{D8C3AFD7-4CCE-484E-84C6-80FB3E3E2093}"/>
          </ac:grpSpMkLst>
        </pc:grpChg>
        <pc:graphicFrameChg chg="add">
          <ac:chgData name="Freddy Vargas" userId="9f03687f4e6b5f30" providerId="LiveId" clId="{FCAA97F3-1C7A-4C90-9A27-F59624DBDBD2}" dt="2024-03-10T17:30:16.173" v="63" actId="26606"/>
          <ac:graphicFrameMkLst>
            <pc:docMk/>
            <pc:sldMk cId="2906266365" sldId="258"/>
            <ac:graphicFrameMk id="16" creationId="{58E4ABC7-7E07-E925-6530-370509DF7EDB}"/>
          </ac:graphicFrameMkLst>
        </pc:graphicFrameChg>
      </pc:sldChg>
      <pc:sldChg chg="addSp delSp modSp mod">
        <pc:chgData name="Freddy Vargas" userId="9f03687f4e6b5f30" providerId="LiveId" clId="{FCAA97F3-1C7A-4C90-9A27-F59624DBDBD2}" dt="2024-03-10T17:30:10.044" v="62" actId="26606"/>
        <pc:sldMkLst>
          <pc:docMk/>
          <pc:sldMk cId="137380378" sldId="259"/>
        </pc:sldMkLst>
        <pc:spChg chg="mod">
          <ac:chgData name="Freddy Vargas" userId="9f03687f4e6b5f30" providerId="LiveId" clId="{FCAA97F3-1C7A-4C90-9A27-F59624DBDBD2}" dt="2024-03-10T17:30:10.044" v="62" actId="26606"/>
          <ac:spMkLst>
            <pc:docMk/>
            <pc:sldMk cId="137380378" sldId="259"/>
            <ac:spMk id="2" creationId="{B0D5CB53-D7FF-C40A-B439-023870560D20}"/>
          </ac:spMkLst>
        </pc:spChg>
        <pc:spChg chg="mod">
          <ac:chgData name="Freddy Vargas" userId="9f03687f4e6b5f30" providerId="LiveId" clId="{FCAA97F3-1C7A-4C90-9A27-F59624DBDBD2}" dt="2024-03-10T17:30:10.044" v="62" actId="26606"/>
          <ac:spMkLst>
            <pc:docMk/>
            <pc:sldMk cId="137380378" sldId="259"/>
            <ac:spMk id="3" creationId="{AD550AE8-C3D7-3425-A0DC-E6C29E9F0322}"/>
          </ac:spMkLst>
        </pc:spChg>
        <pc:spChg chg="del">
          <ac:chgData name="Freddy Vargas" userId="9f03687f4e6b5f30" providerId="LiveId" clId="{FCAA97F3-1C7A-4C90-9A27-F59624DBDBD2}" dt="2024-03-10T17:30:10.044" v="62" actId="26606"/>
          <ac:spMkLst>
            <pc:docMk/>
            <pc:sldMk cId="137380378" sldId="259"/>
            <ac:spMk id="8" creationId="{2029D5AD-8348-4446-B191-6A9B6FE03F21}"/>
          </ac:spMkLst>
        </pc:spChg>
        <pc:spChg chg="del">
          <ac:chgData name="Freddy Vargas" userId="9f03687f4e6b5f30" providerId="LiveId" clId="{FCAA97F3-1C7A-4C90-9A27-F59624DBDBD2}" dt="2024-03-10T17:30:10.044" v="62" actId="26606"/>
          <ac:spMkLst>
            <pc:docMk/>
            <pc:sldMk cId="137380378" sldId="259"/>
            <ac:spMk id="10" creationId="{A3F395A2-2B64-4749-BD93-2F159C7E1FB5}"/>
          </ac:spMkLst>
        </pc:spChg>
        <pc:spChg chg="del">
          <ac:chgData name="Freddy Vargas" userId="9f03687f4e6b5f30" providerId="LiveId" clId="{FCAA97F3-1C7A-4C90-9A27-F59624DBDBD2}" dt="2024-03-10T17:30:10.044" v="62" actId="26606"/>
          <ac:spMkLst>
            <pc:docMk/>
            <pc:sldMk cId="137380378" sldId="259"/>
            <ac:spMk id="12" creationId="{5CF0135B-EAB8-4CA0-896C-2D897ECD28BC}"/>
          </ac:spMkLst>
        </pc:spChg>
        <pc:spChg chg="del">
          <ac:chgData name="Freddy Vargas" userId="9f03687f4e6b5f30" providerId="LiveId" clId="{FCAA97F3-1C7A-4C90-9A27-F59624DBDBD2}" dt="2024-03-10T17:30:10.044" v="62" actId="26606"/>
          <ac:spMkLst>
            <pc:docMk/>
            <pc:sldMk cId="137380378" sldId="259"/>
            <ac:spMk id="14" creationId="{92C3387C-D24F-4737-8A37-1DC5CFF09CFA}"/>
          </ac:spMkLst>
        </pc:spChg>
        <pc:spChg chg="add">
          <ac:chgData name="Freddy Vargas" userId="9f03687f4e6b5f30" providerId="LiveId" clId="{FCAA97F3-1C7A-4C90-9A27-F59624DBDBD2}" dt="2024-03-10T17:30:10.044" v="62" actId="26606"/>
          <ac:spMkLst>
            <pc:docMk/>
            <pc:sldMk cId="137380378" sldId="259"/>
            <ac:spMk id="20" creationId="{C0763A76-9F1C-4FC5-82B7-DD475DA461B2}"/>
          </ac:spMkLst>
        </pc:spChg>
        <pc:spChg chg="add">
          <ac:chgData name="Freddy Vargas" userId="9f03687f4e6b5f30" providerId="LiveId" clId="{FCAA97F3-1C7A-4C90-9A27-F59624DBDBD2}" dt="2024-03-10T17:30:10.044" v="62" actId="26606"/>
          <ac:spMkLst>
            <pc:docMk/>
            <pc:sldMk cId="137380378" sldId="259"/>
            <ac:spMk id="22" creationId="{E81BF4F6-F2CF-4984-9D14-D6966D92F99F}"/>
          </ac:spMkLst>
        </pc:spChg>
        <pc:picChg chg="add">
          <ac:chgData name="Freddy Vargas" userId="9f03687f4e6b5f30" providerId="LiveId" clId="{FCAA97F3-1C7A-4C90-9A27-F59624DBDBD2}" dt="2024-03-10T17:30:10.044" v="62" actId="26606"/>
          <ac:picMkLst>
            <pc:docMk/>
            <pc:sldMk cId="137380378" sldId="259"/>
            <ac:picMk id="16" creationId="{7C4BF885-81B6-4854-C0D6-CA11D8F3B772}"/>
          </ac:picMkLst>
        </pc:picChg>
      </pc:sldChg>
      <pc:sldChg chg="addSp delSp modSp mod">
        <pc:chgData name="Freddy Vargas" userId="9f03687f4e6b5f30" providerId="LiveId" clId="{FCAA97F3-1C7A-4C90-9A27-F59624DBDBD2}" dt="2024-03-10T17:30:36.424" v="64" actId="26606"/>
        <pc:sldMkLst>
          <pc:docMk/>
          <pc:sldMk cId="599032589" sldId="260"/>
        </pc:sldMkLst>
        <pc:spChg chg="mod">
          <ac:chgData name="Freddy Vargas" userId="9f03687f4e6b5f30" providerId="LiveId" clId="{FCAA97F3-1C7A-4C90-9A27-F59624DBDBD2}" dt="2024-03-10T17:30:36.424" v="64" actId="26606"/>
          <ac:spMkLst>
            <pc:docMk/>
            <pc:sldMk cId="599032589" sldId="260"/>
            <ac:spMk id="2" creationId="{0A9EA306-1F9E-83B9-9C14-A77609BCD7A2}"/>
          </ac:spMkLst>
        </pc:spChg>
        <pc:spChg chg="del">
          <ac:chgData name="Freddy Vargas" userId="9f03687f4e6b5f30" providerId="LiveId" clId="{FCAA97F3-1C7A-4C90-9A27-F59624DBDBD2}" dt="2024-03-10T17:30:36.424" v="64" actId="26606"/>
          <ac:spMkLst>
            <pc:docMk/>
            <pc:sldMk cId="599032589" sldId="260"/>
            <ac:spMk id="3" creationId="{75A8BECF-9084-0695-EBF5-ED6D064D7E68}"/>
          </ac:spMkLst>
        </pc:spChg>
        <pc:spChg chg="del">
          <ac:chgData name="Freddy Vargas" userId="9f03687f4e6b5f30" providerId="LiveId" clId="{FCAA97F3-1C7A-4C90-9A27-F59624DBDBD2}" dt="2024-03-10T17:30:36.424" v="64" actId="26606"/>
          <ac:spMkLst>
            <pc:docMk/>
            <pc:sldMk cId="599032589" sldId="260"/>
            <ac:spMk id="8" creationId="{CBB2B1F0-0DD6-4744-9A46-7A344FB48E40}"/>
          </ac:spMkLst>
        </pc:spChg>
        <pc:spChg chg="del">
          <ac:chgData name="Freddy Vargas" userId="9f03687f4e6b5f30" providerId="LiveId" clId="{FCAA97F3-1C7A-4C90-9A27-F59624DBDBD2}" dt="2024-03-10T17:30:36.424" v="64" actId="26606"/>
          <ac:spMkLst>
            <pc:docMk/>
            <pc:sldMk cId="599032589" sldId="260"/>
            <ac:spMk id="10" creationId="{52D502E5-F6B4-4D58-B4AE-FC466FF15EE8}"/>
          </ac:spMkLst>
        </pc:spChg>
        <pc:spChg chg="del">
          <ac:chgData name="Freddy Vargas" userId="9f03687f4e6b5f30" providerId="LiveId" clId="{FCAA97F3-1C7A-4C90-9A27-F59624DBDBD2}" dt="2024-03-10T17:30:36.424" v="64" actId="26606"/>
          <ac:spMkLst>
            <pc:docMk/>
            <pc:sldMk cId="599032589" sldId="260"/>
            <ac:spMk id="12" creationId="{9DECDBF4-02B6-4BB4-B65B-B8107AD6A9E8}"/>
          </ac:spMkLst>
        </pc:spChg>
        <pc:spChg chg="add">
          <ac:chgData name="Freddy Vargas" userId="9f03687f4e6b5f30" providerId="LiveId" clId="{FCAA97F3-1C7A-4C90-9A27-F59624DBDBD2}" dt="2024-03-10T17:30:36.424" v="64" actId="26606"/>
          <ac:spMkLst>
            <pc:docMk/>
            <pc:sldMk cId="599032589" sldId="260"/>
            <ac:spMk id="18" creationId="{56E9B3E6-E277-4D68-BA48-9CB43FFBD6E2}"/>
          </ac:spMkLst>
        </pc:spChg>
        <pc:spChg chg="add">
          <ac:chgData name="Freddy Vargas" userId="9f03687f4e6b5f30" providerId="LiveId" clId="{FCAA97F3-1C7A-4C90-9A27-F59624DBDBD2}" dt="2024-03-10T17:30:36.424" v="64" actId="26606"/>
          <ac:spMkLst>
            <pc:docMk/>
            <pc:sldMk cId="599032589" sldId="260"/>
            <ac:spMk id="25" creationId="{D5B0017B-2ECA-49AF-B397-DC140825DF8D}"/>
          </ac:spMkLst>
        </pc:spChg>
        <pc:grpChg chg="add">
          <ac:chgData name="Freddy Vargas" userId="9f03687f4e6b5f30" providerId="LiveId" clId="{FCAA97F3-1C7A-4C90-9A27-F59624DBDBD2}" dt="2024-03-10T17:30:36.424" v="64" actId="26606"/>
          <ac:grpSpMkLst>
            <pc:docMk/>
            <pc:sldMk cId="599032589" sldId="260"/>
            <ac:grpSpMk id="20" creationId="{AE1C45F0-260A-458C-96ED-C1F6D2151219}"/>
          </ac:grpSpMkLst>
        </pc:grpChg>
        <pc:graphicFrameChg chg="add">
          <ac:chgData name="Freddy Vargas" userId="9f03687f4e6b5f30" providerId="LiveId" clId="{FCAA97F3-1C7A-4C90-9A27-F59624DBDBD2}" dt="2024-03-10T17:30:36.424" v="64" actId="26606"/>
          <ac:graphicFrameMkLst>
            <pc:docMk/>
            <pc:sldMk cId="599032589" sldId="260"/>
            <ac:graphicFrameMk id="14" creationId="{BEBBB1E1-F840-28B8-0915-34C7382EC6CF}"/>
          </ac:graphicFrameMkLst>
        </pc:graphicFrameChg>
        <pc:cxnChg chg="add">
          <ac:chgData name="Freddy Vargas" userId="9f03687f4e6b5f30" providerId="LiveId" clId="{FCAA97F3-1C7A-4C90-9A27-F59624DBDBD2}" dt="2024-03-10T17:30:36.424" v="64" actId="26606"/>
          <ac:cxnSpMkLst>
            <pc:docMk/>
            <pc:sldMk cId="599032589" sldId="260"/>
            <ac:cxnSpMk id="27" creationId="{6CF1BAF6-AD41-4082-B212-8A1F9A2E8779}"/>
          </ac:cxnSpMkLst>
        </pc:cxnChg>
      </pc:sldChg>
      <pc:sldChg chg="addSp delSp modSp mod">
        <pc:chgData name="Freddy Vargas" userId="9f03687f4e6b5f30" providerId="LiveId" clId="{FCAA97F3-1C7A-4C90-9A27-F59624DBDBD2}" dt="2024-03-10T17:30:57.687" v="67" actId="26606"/>
        <pc:sldMkLst>
          <pc:docMk/>
          <pc:sldMk cId="3906363269" sldId="261"/>
        </pc:sldMkLst>
        <pc:spChg chg="mod">
          <ac:chgData name="Freddy Vargas" userId="9f03687f4e6b5f30" providerId="LiveId" clId="{FCAA97F3-1C7A-4C90-9A27-F59624DBDBD2}" dt="2024-03-10T17:30:57.687" v="67" actId="26606"/>
          <ac:spMkLst>
            <pc:docMk/>
            <pc:sldMk cId="3906363269" sldId="261"/>
            <ac:spMk id="2" creationId="{B2AD069F-0947-3D0F-9D0A-1D6B641FC399}"/>
          </ac:spMkLst>
        </pc:spChg>
        <pc:spChg chg="mod">
          <ac:chgData name="Freddy Vargas" userId="9f03687f4e6b5f30" providerId="LiveId" clId="{FCAA97F3-1C7A-4C90-9A27-F59624DBDBD2}" dt="2024-03-10T17:30:57.687" v="67" actId="26606"/>
          <ac:spMkLst>
            <pc:docMk/>
            <pc:sldMk cId="3906363269" sldId="261"/>
            <ac:spMk id="3" creationId="{494009A5-386D-F356-5F1E-00C7BBE898F5}"/>
          </ac:spMkLst>
        </pc:spChg>
        <pc:spChg chg="add del">
          <ac:chgData name="Freddy Vargas" userId="9f03687f4e6b5f30" providerId="LiveId" clId="{FCAA97F3-1C7A-4C90-9A27-F59624DBDBD2}" dt="2024-03-10T17:30:57.687" v="67" actId="26606"/>
          <ac:spMkLst>
            <pc:docMk/>
            <pc:sldMk cId="3906363269" sldId="261"/>
            <ac:spMk id="8" creationId="{DAF1966E-FD40-4A4A-B61B-C4DF7FA05F06}"/>
          </ac:spMkLst>
        </pc:spChg>
        <pc:spChg chg="add del">
          <ac:chgData name="Freddy Vargas" userId="9f03687f4e6b5f30" providerId="LiveId" clId="{FCAA97F3-1C7A-4C90-9A27-F59624DBDBD2}" dt="2024-03-10T17:30:57.687" v="67" actId="26606"/>
          <ac:spMkLst>
            <pc:docMk/>
            <pc:sldMk cId="3906363269" sldId="261"/>
            <ac:spMk id="10" creationId="{047BFA19-D45E-416B-A404-7AF2F3F27017}"/>
          </ac:spMkLst>
        </pc:spChg>
        <pc:spChg chg="add del">
          <ac:chgData name="Freddy Vargas" userId="9f03687f4e6b5f30" providerId="LiveId" clId="{FCAA97F3-1C7A-4C90-9A27-F59624DBDBD2}" dt="2024-03-10T17:30:57.687" v="67" actId="26606"/>
          <ac:spMkLst>
            <pc:docMk/>
            <pc:sldMk cId="3906363269" sldId="261"/>
            <ac:spMk id="12" creationId="{8E0105E7-23DB-4CF2-8258-FF47C7620F6E}"/>
          </ac:spMkLst>
        </pc:spChg>
        <pc:spChg chg="add del">
          <ac:chgData name="Freddy Vargas" userId="9f03687f4e6b5f30" providerId="LiveId" clId="{FCAA97F3-1C7A-4C90-9A27-F59624DBDBD2}" dt="2024-03-10T17:30:57.687" v="67" actId="26606"/>
          <ac:spMkLst>
            <pc:docMk/>
            <pc:sldMk cId="3906363269" sldId="261"/>
            <ac:spMk id="14" creationId="{074B4F7D-14B2-478B-8BF5-01E4E0C5D263}"/>
          </ac:spMkLst>
        </pc:spChg>
        <pc:spChg chg="add">
          <ac:chgData name="Freddy Vargas" userId="9f03687f4e6b5f30" providerId="LiveId" clId="{FCAA97F3-1C7A-4C90-9A27-F59624DBDBD2}" dt="2024-03-10T17:30:57.687" v="67" actId="26606"/>
          <ac:spMkLst>
            <pc:docMk/>
            <pc:sldMk cId="3906363269" sldId="261"/>
            <ac:spMk id="19" creationId="{B6CDA21F-E7AF-4C75-8395-33F58D5B0E45}"/>
          </ac:spMkLst>
        </pc:spChg>
        <pc:spChg chg="add del">
          <ac:chgData name="Freddy Vargas" userId="9f03687f4e6b5f30" providerId="LiveId" clId="{FCAA97F3-1C7A-4C90-9A27-F59624DBDBD2}" dt="2024-03-10T17:30:57.680" v="66" actId="26606"/>
          <ac:spMkLst>
            <pc:docMk/>
            <pc:sldMk cId="3906363269" sldId="261"/>
            <ac:spMk id="20" creationId="{9F7D5CDA-D291-4307-BF55-1381FED29634}"/>
          </ac:spMkLst>
        </pc:spChg>
        <pc:spChg chg="add del">
          <ac:chgData name="Freddy Vargas" userId="9f03687f4e6b5f30" providerId="LiveId" clId="{FCAA97F3-1C7A-4C90-9A27-F59624DBDBD2}" dt="2024-03-10T17:30:57.680" v="66" actId="26606"/>
          <ac:spMkLst>
            <pc:docMk/>
            <pc:sldMk cId="3906363269" sldId="261"/>
            <ac:spMk id="22" creationId="{59B296B9-C5A5-4E4F-9B60-C907B5F1466C}"/>
          </ac:spMkLst>
        </pc:spChg>
        <pc:spChg chg="add del">
          <ac:chgData name="Freddy Vargas" userId="9f03687f4e6b5f30" providerId="LiveId" clId="{FCAA97F3-1C7A-4C90-9A27-F59624DBDBD2}" dt="2024-03-10T17:30:57.680" v="66" actId="26606"/>
          <ac:spMkLst>
            <pc:docMk/>
            <pc:sldMk cId="3906363269" sldId="261"/>
            <ac:spMk id="24" creationId="{D0300FD3-5AF1-6305-15FA-9078072672E2}"/>
          </ac:spMkLst>
        </pc:spChg>
        <pc:spChg chg="add">
          <ac:chgData name="Freddy Vargas" userId="9f03687f4e6b5f30" providerId="LiveId" clId="{FCAA97F3-1C7A-4C90-9A27-F59624DBDBD2}" dt="2024-03-10T17:30:57.687" v="67" actId="26606"/>
          <ac:spMkLst>
            <pc:docMk/>
            <pc:sldMk cId="3906363269" sldId="261"/>
            <ac:spMk id="26" creationId="{D5B0017B-2ECA-49AF-B397-DC140825DF8D}"/>
          </ac:spMkLst>
        </pc:spChg>
        <pc:grpChg chg="add">
          <ac:chgData name="Freddy Vargas" userId="9f03687f4e6b5f30" providerId="LiveId" clId="{FCAA97F3-1C7A-4C90-9A27-F59624DBDBD2}" dt="2024-03-10T17:30:57.687" v="67" actId="26606"/>
          <ac:grpSpMkLst>
            <pc:docMk/>
            <pc:sldMk cId="3906363269" sldId="261"/>
            <ac:grpSpMk id="21" creationId="{AE1C45F0-260A-458C-96ED-C1F6D2151219}"/>
          </ac:grpSpMkLst>
        </pc:grpChg>
        <pc:picChg chg="add del">
          <ac:chgData name="Freddy Vargas" userId="9f03687f4e6b5f30" providerId="LiveId" clId="{FCAA97F3-1C7A-4C90-9A27-F59624DBDBD2}" dt="2024-03-10T17:30:57.680" v="66" actId="26606"/>
          <ac:picMkLst>
            <pc:docMk/>
            <pc:sldMk cId="3906363269" sldId="261"/>
            <ac:picMk id="16" creationId="{3D68475F-E525-B3B5-511A-A532DFE0C154}"/>
          </ac:picMkLst>
        </pc:picChg>
        <pc:cxnChg chg="add">
          <ac:chgData name="Freddy Vargas" userId="9f03687f4e6b5f30" providerId="LiveId" clId="{FCAA97F3-1C7A-4C90-9A27-F59624DBDBD2}" dt="2024-03-10T17:30:57.687" v="67" actId="26606"/>
          <ac:cxnSpMkLst>
            <pc:docMk/>
            <pc:sldMk cId="3906363269" sldId="261"/>
            <ac:cxnSpMk id="28" creationId="{6CF1BAF6-AD41-4082-B212-8A1F9A2E8779}"/>
          </ac:cxnSpMkLst>
        </pc:cxnChg>
      </pc:sldChg>
      <pc:sldChg chg="del">
        <pc:chgData name="Freddy Vargas" userId="9f03687f4e6b5f30" providerId="LiveId" clId="{FCAA97F3-1C7A-4C90-9A27-F59624DBDBD2}" dt="2024-03-11T23:14:16.135" v="648" actId="47"/>
        <pc:sldMkLst>
          <pc:docMk/>
          <pc:sldMk cId="3220123880" sldId="262"/>
        </pc:sldMkLst>
      </pc:sldChg>
      <pc:sldChg chg="del">
        <pc:chgData name="Freddy Vargas" userId="9f03687f4e6b5f30" providerId="LiveId" clId="{FCAA97F3-1C7A-4C90-9A27-F59624DBDBD2}" dt="2024-03-11T23:14:16.591" v="649" actId="47"/>
        <pc:sldMkLst>
          <pc:docMk/>
          <pc:sldMk cId="4063024969" sldId="263"/>
        </pc:sldMkLst>
      </pc:sldChg>
      <pc:sldChg chg="del">
        <pc:chgData name="Freddy Vargas" userId="9f03687f4e6b5f30" providerId="LiveId" clId="{FCAA97F3-1C7A-4C90-9A27-F59624DBDBD2}" dt="2024-03-11T23:14:16.687" v="650" actId="47"/>
        <pc:sldMkLst>
          <pc:docMk/>
          <pc:sldMk cId="1921523326" sldId="264"/>
        </pc:sldMkLst>
      </pc:sldChg>
      <pc:sldChg chg="del">
        <pc:chgData name="Freddy Vargas" userId="9f03687f4e6b5f30" providerId="LiveId" clId="{FCAA97F3-1C7A-4C90-9A27-F59624DBDBD2}" dt="2024-03-10T18:28:27.065" v="151" actId="47"/>
        <pc:sldMkLst>
          <pc:docMk/>
          <pc:sldMk cId="4159444297" sldId="279"/>
        </pc:sldMkLst>
      </pc:sldChg>
      <pc:sldChg chg="del">
        <pc:chgData name="Freddy Vargas" userId="9f03687f4e6b5f30" providerId="LiveId" clId="{FCAA97F3-1C7A-4C90-9A27-F59624DBDBD2}" dt="2024-03-10T18:28:21.398" v="150" actId="47"/>
        <pc:sldMkLst>
          <pc:docMk/>
          <pc:sldMk cId="3750676117" sldId="280"/>
        </pc:sldMkLst>
      </pc:sldChg>
      <pc:sldChg chg="addSp modSp new mod setBg">
        <pc:chgData name="Freddy Vargas" userId="9f03687f4e6b5f30" providerId="LiveId" clId="{FCAA97F3-1C7A-4C90-9A27-F59624DBDBD2}" dt="2024-03-10T18:09:51.064" v="93" actId="20577"/>
        <pc:sldMkLst>
          <pc:docMk/>
          <pc:sldMk cId="1474481351" sldId="281"/>
        </pc:sldMkLst>
        <pc:spChg chg="mod">
          <ac:chgData name="Freddy Vargas" userId="9f03687f4e6b5f30" providerId="LiveId" clId="{FCAA97F3-1C7A-4C90-9A27-F59624DBDBD2}" dt="2024-03-10T18:09:51.064" v="93" actId="20577"/>
          <ac:spMkLst>
            <pc:docMk/>
            <pc:sldMk cId="1474481351" sldId="281"/>
            <ac:spMk id="2" creationId="{64882BCB-5509-957D-7DB5-06AEC888F045}"/>
          </ac:spMkLst>
        </pc:spChg>
        <pc:spChg chg="mod">
          <ac:chgData name="Freddy Vargas" userId="9f03687f4e6b5f30" providerId="LiveId" clId="{FCAA97F3-1C7A-4C90-9A27-F59624DBDBD2}" dt="2024-03-10T18:06:55.319" v="87" actId="27636"/>
          <ac:spMkLst>
            <pc:docMk/>
            <pc:sldMk cId="1474481351" sldId="281"/>
            <ac:spMk id="3" creationId="{9C915CBA-63CC-6641-AC6F-52C015A51174}"/>
          </ac:spMkLst>
        </pc:spChg>
        <pc:spChg chg="add">
          <ac:chgData name="Freddy Vargas" userId="9f03687f4e6b5f30" providerId="LiveId" clId="{FCAA97F3-1C7A-4C90-9A27-F59624DBDBD2}" dt="2024-03-10T18:06:19.483" v="72" actId="26606"/>
          <ac:spMkLst>
            <pc:docMk/>
            <pc:sldMk cId="1474481351" sldId="281"/>
            <ac:spMk id="8" creationId="{B6CDA21F-E7AF-4C75-8395-33F58D5B0E45}"/>
          </ac:spMkLst>
        </pc:spChg>
        <pc:spChg chg="add">
          <ac:chgData name="Freddy Vargas" userId="9f03687f4e6b5f30" providerId="LiveId" clId="{FCAA97F3-1C7A-4C90-9A27-F59624DBDBD2}" dt="2024-03-10T18:06:19.483" v="72" actId="26606"/>
          <ac:spMkLst>
            <pc:docMk/>
            <pc:sldMk cId="1474481351" sldId="281"/>
            <ac:spMk id="15" creationId="{D5B0017B-2ECA-49AF-B397-DC140825DF8D}"/>
          </ac:spMkLst>
        </pc:spChg>
        <pc:grpChg chg="add">
          <ac:chgData name="Freddy Vargas" userId="9f03687f4e6b5f30" providerId="LiveId" clId="{FCAA97F3-1C7A-4C90-9A27-F59624DBDBD2}" dt="2024-03-10T18:06:19.483" v="72" actId="26606"/>
          <ac:grpSpMkLst>
            <pc:docMk/>
            <pc:sldMk cId="1474481351" sldId="281"/>
            <ac:grpSpMk id="10" creationId="{AE1C45F0-260A-458C-96ED-C1F6D2151219}"/>
          </ac:grpSpMkLst>
        </pc:grpChg>
        <pc:cxnChg chg="add">
          <ac:chgData name="Freddy Vargas" userId="9f03687f4e6b5f30" providerId="LiveId" clId="{FCAA97F3-1C7A-4C90-9A27-F59624DBDBD2}" dt="2024-03-10T18:06:19.483" v="72" actId="26606"/>
          <ac:cxnSpMkLst>
            <pc:docMk/>
            <pc:sldMk cId="1474481351" sldId="281"/>
            <ac:cxnSpMk id="17" creationId="{6CF1BAF6-AD41-4082-B212-8A1F9A2E8779}"/>
          </ac:cxnSpMkLst>
        </pc:cxnChg>
      </pc:sldChg>
      <pc:sldChg chg="addSp modSp new mod setBg">
        <pc:chgData name="Freddy Vargas" userId="9f03687f4e6b5f30" providerId="LiveId" clId="{FCAA97F3-1C7A-4C90-9A27-F59624DBDBD2}" dt="2024-03-10T18:10:04.708" v="95" actId="1076"/>
        <pc:sldMkLst>
          <pc:docMk/>
          <pc:sldMk cId="689618440" sldId="282"/>
        </pc:sldMkLst>
        <pc:spChg chg="mod">
          <ac:chgData name="Freddy Vargas" userId="9f03687f4e6b5f30" providerId="LiveId" clId="{FCAA97F3-1C7A-4C90-9A27-F59624DBDBD2}" dt="2024-03-10T18:09:59.138" v="94" actId="26606"/>
          <ac:spMkLst>
            <pc:docMk/>
            <pc:sldMk cId="689618440" sldId="282"/>
            <ac:spMk id="2" creationId="{B897AA00-C4EE-B31E-497D-0373623BAB50}"/>
          </ac:spMkLst>
        </pc:spChg>
        <pc:spChg chg="mod">
          <ac:chgData name="Freddy Vargas" userId="9f03687f4e6b5f30" providerId="LiveId" clId="{FCAA97F3-1C7A-4C90-9A27-F59624DBDBD2}" dt="2024-03-10T18:10:04.708" v="95" actId="1076"/>
          <ac:spMkLst>
            <pc:docMk/>
            <pc:sldMk cId="689618440" sldId="282"/>
            <ac:spMk id="3" creationId="{6D15E072-55CB-B8FE-62F4-CFB3B1818AED}"/>
          </ac:spMkLst>
        </pc:spChg>
        <pc:spChg chg="add">
          <ac:chgData name="Freddy Vargas" userId="9f03687f4e6b5f30" providerId="LiveId" clId="{FCAA97F3-1C7A-4C90-9A27-F59624DBDBD2}" dt="2024-03-10T18:09:59.138" v="94" actId="26606"/>
          <ac:spMkLst>
            <pc:docMk/>
            <pc:sldMk cId="689618440" sldId="282"/>
            <ac:spMk id="8" creationId="{DBF61EA3-B236-439E-9C0B-340980D56BEE}"/>
          </ac:spMkLst>
        </pc:spChg>
        <pc:spChg chg="add">
          <ac:chgData name="Freddy Vargas" userId="9f03687f4e6b5f30" providerId="LiveId" clId="{FCAA97F3-1C7A-4C90-9A27-F59624DBDBD2}" dt="2024-03-10T18:09:59.138" v="94" actId="26606"/>
          <ac:spMkLst>
            <pc:docMk/>
            <pc:sldMk cId="689618440" sldId="282"/>
            <ac:spMk id="14" creationId="{E659831F-0D9A-4C63-9EBB-8435B85A440F}"/>
          </ac:spMkLst>
        </pc:spChg>
        <pc:grpChg chg="add">
          <ac:chgData name="Freddy Vargas" userId="9f03687f4e6b5f30" providerId="LiveId" clId="{FCAA97F3-1C7A-4C90-9A27-F59624DBDBD2}" dt="2024-03-10T18:09:59.138" v="94" actId="26606"/>
          <ac:grpSpMkLst>
            <pc:docMk/>
            <pc:sldMk cId="689618440" sldId="282"/>
            <ac:grpSpMk id="10" creationId="{28FAF094-D087-493F-8DF9-A486C2D6BBAA}"/>
          </ac:grpSpMkLst>
        </pc:grpChg>
      </pc:sldChg>
      <pc:sldChg chg="addSp modSp new mod setBg">
        <pc:chgData name="Freddy Vargas" userId="9f03687f4e6b5f30" providerId="LiveId" clId="{FCAA97F3-1C7A-4C90-9A27-F59624DBDBD2}" dt="2024-03-10T18:10:38.686" v="100" actId="26606"/>
        <pc:sldMkLst>
          <pc:docMk/>
          <pc:sldMk cId="3880805327" sldId="283"/>
        </pc:sldMkLst>
        <pc:spChg chg="mod">
          <ac:chgData name="Freddy Vargas" userId="9f03687f4e6b5f30" providerId="LiveId" clId="{FCAA97F3-1C7A-4C90-9A27-F59624DBDBD2}" dt="2024-03-10T18:10:38.686" v="100" actId="26606"/>
          <ac:spMkLst>
            <pc:docMk/>
            <pc:sldMk cId="3880805327" sldId="283"/>
            <ac:spMk id="2" creationId="{BC1C00F0-0970-EBB7-E28F-E2810F0E390D}"/>
          </ac:spMkLst>
        </pc:spChg>
        <pc:spChg chg="mod">
          <ac:chgData name="Freddy Vargas" userId="9f03687f4e6b5f30" providerId="LiveId" clId="{FCAA97F3-1C7A-4C90-9A27-F59624DBDBD2}" dt="2024-03-10T18:10:38.686" v="100" actId="26606"/>
          <ac:spMkLst>
            <pc:docMk/>
            <pc:sldMk cId="3880805327" sldId="283"/>
            <ac:spMk id="3" creationId="{7E9CC9B0-F9BA-91F1-7CFA-973AF656AC5B}"/>
          </ac:spMkLst>
        </pc:spChg>
        <pc:spChg chg="add">
          <ac:chgData name="Freddy Vargas" userId="9f03687f4e6b5f30" providerId="LiveId" clId="{FCAA97F3-1C7A-4C90-9A27-F59624DBDBD2}" dt="2024-03-10T18:10:38.686" v="100" actId="26606"/>
          <ac:spMkLst>
            <pc:docMk/>
            <pc:sldMk cId="3880805327" sldId="283"/>
            <ac:spMk id="8" creationId="{DBF61EA3-B236-439E-9C0B-340980D56BEE}"/>
          </ac:spMkLst>
        </pc:spChg>
        <pc:spChg chg="add">
          <ac:chgData name="Freddy Vargas" userId="9f03687f4e6b5f30" providerId="LiveId" clId="{FCAA97F3-1C7A-4C90-9A27-F59624DBDBD2}" dt="2024-03-10T18:10:38.686" v="100" actId="26606"/>
          <ac:spMkLst>
            <pc:docMk/>
            <pc:sldMk cId="3880805327" sldId="283"/>
            <ac:spMk id="14" creationId="{E659831F-0D9A-4C63-9EBB-8435B85A440F}"/>
          </ac:spMkLst>
        </pc:spChg>
        <pc:grpChg chg="add">
          <ac:chgData name="Freddy Vargas" userId="9f03687f4e6b5f30" providerId="LiveId" clId="{FCAA97F3-1C7A-4C90-9A27-F59624DBDBD2}" dt="2024-03-10T18:10:38.686" v="100" actId="26606"/>
          <ac:grpSpMkLst>
            <pc:docMk/>
            <pc:sldMk cId="3880805327" sldId="283"/>
            <ac:grpSpMk id="10" creationId="{28FAF094-D087-493F-8DF9-A486C2D6BBAA}"/>
          </ac:grpSpMkLst>
        </pc:grpChg>
      </pc:sldChg>
      <pc:sldChg chg="addSp new">
        <pc:chgData name="Freddy Vargas" userId="9f03687f4e6b5f30" providerId="LiveId" clId="{FCAA97F3-1C7A-4C90-9A27-F59624DBDBD2}" dt="2024-03-10T18:11:11.233" v="102"/>
        <pc:sldMkLst>
          <pc:docMk/>
          <pc:sldMk cId="3237787620" sldId="284"/>
        </pc:sldMkLst>
        <pc:picChg chg="add">
          <ac:chgData name="Freddy Vargas" userId="9f03687f4e6b5f30" providerId="LiveId" clId="{FCAA97F3-1C7A-4C90-9A27-F59624DBDBD2}" dt="2024-03-10T18:11:11.233" v="102"/>
          <ac:picMkLst>
            <pc:docMk/>
            <pc:sldMk cId="3237787620" sldId="284"/>
            <ac:picMk id="1026" creationId="{EA9A3709-DE24-ADAC-287C-D00D90D7AFF6}"/>
          </ac:picMkLst>
        </pc:picChg>
      </pc:sldChg>
      <pc:sldChg chg="addSp modSp new mod setBg">
        <pc:chgData name="Freddy Vargas" userId="9f03687f4e6b5f30" providerId="LiveId" clId="{FCAA97F3-1C7A-4C90-9A27-F59624DBDBD2}" dt="2024-03-10T18:15:53.245" v="127" actId="20577"/>
        <pc:sldMkLst>
          <pc:docMk/>
          <pc:sldMk cId="43860559" sldId="285"/>
        </pc:sldMkLst>
        <pc:spChg chg="mod">
          <ac:chgData name="Freddy Vargas" userId="9f03687f4e6b5f30" providerId="LiveId" clId="{FCAA97F3-1C7A-4C90-9A27-F59624DBDBD2}" dt="2024-03-10T18:15:53.245" v="127" actId="20577"/>
          <ac:spMkLst>
            <pc:docMk/>
            <pc:sldMk cId="43860559" sldId="285"/>
            <ac:spMk id="2" creationId="{9D490059-B0CB-C55B-9273-A2A511C53119}"/>
          </ac:spMkLst>
        </pc:spChg>
        <pc:spChg chg="mod">
          <ac:chgData name="Freddy Vargas" userId="9f03687f4e6b5f30" providerId="LiveId" clId="{FCAA97F3-1C7A-4C90-9A27-F59624DBDBD2}" dt="2024-03-10T18:15:39.584" v="105" actId="26606"/>
          <ac:spMkLst>
            <pc:docMk/>
            <pc:sldMk cId="43860559" sldId="285"/>
            <ac:spMk id="3" creationId="{16DC57E3-BD1E-24C1-F340-6D99902767EC}"/>
          </ac:spMkLst>
        </pc:spChg>
        <pc:spChg chg="add">
          <ac:chgData name="Freddy Vargas" userId="9f03687f4e6b5f30" providerId="LiveId" clId="{FCAA97F3-1C7A-4C90-9A27-F59624DBDBD2}" dt="2024-03-10T18:15:39.584" v="105" actId="26606"/>
          <ac:spMkLst>
            <pc:docMk/>
            <pc:sldMk cId="43860559" sldId="285"/>
            <ac:spMk id="8" creationId="{DBF61EA3-B236-439E-9C0B-340980D56BEE}"/>
          </ac:spMkLst>
        </pc:spChg>
        <pc:spChg chg="add">
          <ac:chgData name="Freddy Vargas" userId="9f03687f4e6b5f30" providerId="LiveId" clId="{FCAA97F3-1C7A-4C90-9A27-F59624DBDBD2}" dt="2024-03-10T18:15:39.584" v="105" actId="26606"/>
          <ac:spMkLst>
            <pc:docMk/>
            <pc:sldMk cId="43860559" sldId="285"/>
            <ac:spMk id="14" creationId="{E659831F-0D9A-4C63-9EBB-8435B85A440F}"/>
          </ac:spMkLst>
        </pc:spChg>
        <pc:grpChg chg="add">
          <ac:chgData name="Freddy Vargas" userId="9f03687f4e6b5f30" providerId="LiveId" clId="{FCAA97F3-1C7A-4C90-9A27-F59624DBDBD2}" dt="2024-03-10T18:15:39.584" v="105" actId="26606"/>
          <ac:grpSpMkLst>
            <pc:docMk/>
            <pc:sldMk cId="43860559" sldId="285"/>
            <ac:grpSpMk id="10" creationId="{28FAF094-D087-493F-8DF9-A486C2D6BBAA}"/>
          </ac:grpSpMkLst>
        </pc:grpChg>
      </pc:sldChg>
      <pc:sldChg chg="modSp new mod">
        <pc:chgData name="Freddy Vargas" userId="9f03687f4e6b5f30" providerId="LiveId" clId="{FCAA97F3-1C7A-4C90-9A27-F59624DBDBD2}" dt="2024-03-10T18:16:40.706" v="134" actId="5793"/>
        <pc:sldMkLst>
          <pc:docMk/>
          <pc:sldMk cId="2860673505" sldId="286"/>
        </pc:sldMkLst>
        <pc:spChg chg="mod">
          <ac:chgData name="Freddy Vargas" userId="9f03687f4e6b5f30" providerId="LiveId" clId="{FCAA97F3-1C7A-4C90-9A27-F59624DBDBD2}" dt="2024-03-10T18:16:09.428" v="129"/>
          <ac:spMkLst>
            <pc:docMk/>
            <pc:sldMk cId="2860673505" sldId="286"/>
            <ac:spMk id="2" creationId="{A8F97021-8F7A-E954-C1B9-CB4252BFAAD8}"/>
          </ac:spMkLst>
        </pc:spChg>
        <pc:spChg chg="mod">
          <ac:chgData name="Freddy Vargas" userId="9f03687f4e6b5f30" providerId="LiveId" clId="{FCAA97F3-1C7A-4C90-9A27-F59624DBDBD2}" dt="2024-03-10T18:16:40.706" v="134" actId="5793"/>
          <ac:spMkLst>
            <pc:docMk/>
            <pc:sldMk cId="2860673505" sldId="286"/>
            <ac:spMk id="3" creationId="{A81B28FA-BB42-4736-0392-2B0F798C257D}"/>
          </ac:spMkLst>
        </pc:spChg>
      </pc:sldChg>
      <pc:sldChg chg="addSp modSp new mod setBg">
        <pc:chgData name="Freddy Vargas" userId="9f03687f4e6b5f30" providerId="LiveId" clId="{FCAA97F3-1C7A-4C90-9A27-F59624DBDBD2}" dt="2024-03-10T18:18:35.726" v="145" actId="26606"/>
        <pc:sldMkLst>
          <pc:docMk/>
          <pc:sldMk cId="3891482566" sldId="287"/>
        </pc:sldMkLst>
        <pc:spChg chg="mod">
          <ac:chgData name="Freddy Vargas" userId="9f03687f4e6b5f30" providerId="LiveId" clId="{FCAA97F3-1C7A-4C90-9A27-F59624DBDBD2}" dt="2024-03-10T18:18:35.726" v="145" actId="26606"/>
          <ac:spMkLst>
            <pc:docMk/>
            <pc:sldMk cId="3891482566" sldId="287"/>
            <ac:spMk id="2" creationId="{CB45B29E-F36D-E7D8-FD19-E636242E4646}"/>
          </ac:spMkLst>
        </pc:spChg>
        <pc:spChg chg="mod">
          <ac:chgData name="Freddy Vargas" userId="9f03687f4e6b5f30" providerId="LiveId" clId="{FCAA97F3-1C7A-4C90-9A27-F59624DBDBD2}" dt="2024-03-10T18:18:35.726" v="145" actId="26606"/>
          <ac:spMkLst>
            <pc:docMk/>
            <pc:sldMk cId="3891482566" sldId="287"/>
            <ac:spMk id="3" creationId="{48EB6FDD-D878-43A2-7EC2-942A2210FBEE}"/>
          </ac:spMkLst>
        </pc:spChg>
        <pc:spChg chg="add">
          <ac:chgData name="Freddy Vargas" userId="9f03687f4e6b5f30" providerId="LiveId" clId="{FCAA97F3-1C7A-4C90-9A27-F59624DBDBD2}" dt="2024-03-10T18:18:35.726" v="145" actId="26606"/>
          <ac:spMkLst>
            <pc:docMk/>
            <pc:sldMk cId="3891482566" sldId="287"/>
            <ac:spMk id="8" creationId="{DBF61EA3-B236-439E-9C0B-340980D56BEE}"/>
          </ac:spMkLst>
        </pc:spChg>
        <pc:spChg chg="add">
          <ac:chgData name="Freddy Vargas" userId="9f03687f4e6b5f30" providerId="LiveId" clId="{FCAA97F3-1C7A-4C90-9A27-F59624DBDBD2}" dt="2024-03-10T18:18:35.726" v="145" actId="26606"/>
          <ac:spMkLst>
            <pc:docMk/>
            <pc:sldMk cId="3891482566" sldId="287"/>
            <ac:spMk id="14" creationId="{E659831F-0D9A-4C63-9EBB-8435B85A440F}"/>
          </ac:spMkLst>
        </pc:spChg>
        <pc:grpChg chg="add">
          <ac:chgData name="Freddy Vargas" userId="9f03687f4e6b5f30" providerId="LiveId" clId="{FCAA97F3-1C7A-4C90-9A27-F59624DBDBD2}" dt="2024-03-10T18:18:35.726" v="145" actId="26606"/>
          <ac:grpSpMkLst>
            <pc:docMk/>
            <pc:sldMk cId="3891482566" sldId="287"/>
            <ac:grpSpMk id="10" creationId="{28FAF094-D087-493F-8DF9-A486C2D6BBAA}"/>
          </ac:grpSpMkLst>
        </pc:grpChg>
      </pc:sldChg>
      <pc:sldChg chg="modSp new mod">
        <pc:chgData name="Freddy Vargas" userId="9f03687f4e6b5f30" providerId="LiveId" clId="{FCAA97F3-1C7A-4C90-9A27-F59624DBDBD2}" dt="2024-03-10T18:18:58.155" v="147"/>
        <pc:sldMkLst>
          <pc:docMk/>
          <pc:sldMk cId="200749887" sldId="288"/>
        </pc:sldMkLst>
        <pc:spChg chg="mod">
          <ac:chgData name="Freddy Vargas" userId="9f03687f4e6b5f30" providerId="LiveId" clId="{FCAA97F3-1C7A-4C90-9A27-F59624DBDBD2}" dt="2024-03-10T18:18:58.155" v="147"/>
          <ac:spMkLst>
            <pc:docMk/>
            <pc:sldMk cId="200749887" sldId="288"/>
            <ac:spMk id="3" creationId="{15A75122-BCC5-C4D9-8F6D-92E9491CAE25}"/>
          </ac:spMkLst>
        </pc:spChg>
      </pc:sldChg>
      <pc:sldChg chg="delSp modSp new mod">
        <pc:chgData name="Freddy Vargas" userId="9f03687f4e6b5f30" providerId="LiveId" clId="{FCAA97F3-1C7A-4C90-9A27-F59624DBDBD2}" dt="2024-03-10T18:30:41.979" v="158" actId="27636"/>
        <pc:sldMkLst>
          <pc:docMk/>
          <pc:sldMk cId="447221613" sldId="289"/>
        </pc:sldMkLst>
        <pc:spChg chg="mod">
          <ac:chgData name="Freddy Vargas" userId="9f03687f4e6b5f30" providerId="LiveId" clId="{FCAA97F3-1C7A-4C90-9A27-F59624DBDBD2}" dt="2024-03-10T18:30:41.979" v="158" actId="27636"/>
          <ac:spMkLst>
            <pc:docMk/>
            <pc:sldMk cId="447221613" sldId="289"/>
            <ac:spMk id="3" creationId="{DBBE67FF-766C-F940-B5C5-292223535BB8}"/>
          </ac:spMkLst>
        </pc:spChg>
        <pc:spChg chg="del mod">
          <ac:chgData name="Freddy Vargas" userId="9f03687f4e6b5f30" providerId="LiveId" clId="{FCAA97F3-1C7A-4C90-9A27-F59624DBDBD2}" dt="2024-03-10T18:30:19.394" v="154" actId="478"/>
          <ac:spMkLst>
            <pc:docMk/>
            <pc:sldMk cId="447221613" sldId="289"/>
            <ac:spMk id="4" creationId="{D6F296D5-3E12-0F18-BF98-041A95427EE6}"/>
          </ac:spMkLst>
        </pc:spChg>
      </pc:sldChg>
      <pc:sldChg chg="new del">
        <pc:chgData name="Freddy Vargas" userId="9f03687f4e6b5f30" providerId="LiveId" clId="{FCAA97F3-1C7A-4C90-9A27-F59624DBDBD2}" dt="2024-03-10T18:22:15.186" v="149" actId="2696"/>
        <pc:sldMkLst>
          <pc:docMk/>
          <pc:sldMk cId="3805496599" sldId="289"/>
        </pc:sldMkLst>
      </pc:sldChg>
      <pc:sldChg chg="addSp delSp modSp new mod setBg">
        <pc:chgData name="Freddy Vargas" userId="9f03687f4e6b5f30" providerId="LiveId" clId="{FCAA97F3-1C7A-4C90-9A27-F59624DBDBD2}" dt="2024-03-10T18:31:27.691" v="176" actId="26606"/>
        <pc:sldMkLst>
          <pc:docMk/>
          <pc:sldMk cId="1800148290" sldId="290"/>
        </pc:sldMkLst>
        <pc:spChg chg="mod">
          <ac:chgData name="Freddy Vargas" userId="9f03687f4e6b5f30" providerId="LiveId" clId="{FCAA97F3-1C7A-4C90-9A27-F59624DBDBD2}" dt="2024-03-10T18:31:27.691" v="176" actId="26606"/>
          <ac:spMkLst>
            <pc:docMk/>
            <pc:sldMk cId="1800148290" sldId="290"/>
            <ac:spMk id="2" creationId="{660CC369-21B5-30D3-1C91-BDA8D850D2A9}"/>
          </ac:spMkLst>
        </pc:spChg>
        <pc:spChg chg="del mod">
          <ac:chgData name="Freddy Vargas" userId="9f03687f4e6b5f30" providerId="LiveId" clId="{FCAA97F3-1C7A-4C90-9A27-F59624DBDBD2}" dt="2024-03-10T18:31:10.043" v="173" actId="478"/>
          <ac:spMkLst>
            <pc:docMk/>
            <pc:sldMk cId="1800148290" sldId="290"/>
            <ac:spMk id="3" creationId="{736A0179-E3E7-74C1-3EFC-F426FAB0F404}"/>
          </ac:spMkLst>
        </pc:spChg>
        <pc:spChg chg="del">
          <ac:chgData name="Freddy Vargas" userId="9f03687f4e6b5f30" providerId="LiveId" clId="{FCAA97F3-1C7A-4C90-9A27-F59624DBDBD2}" dt="2024-03-10T18:31:11.692" v="174" actId="478"/>
          <ac:spMkLst>
            <pc:docMk/>
            <pc:sldMk cId="1800148290" sldId="290"/>
            <ac:spMk id="4" creationId="{40EF84BF-FCBA-83D1-FF32-B6E91EAEA40F}"/>
          </ac:spMkLst>
        </pc:spChg>
        <pc:spChg chg="add">
          <ac:chgData name="Freddy Vargas" userId="9f03687f4e6b5f30" providerId="LiveId" clId="{FCAA97F3-1C7A-4C90-9A27-F59624DBDBD2}" dt="2024-03-10T18:31:27.691" v="176" actId="26606"/>
          <ac:spMkLst>
            <pc:docMk/>
            <pc:sldMk cId="1800148290" sldId="290"/>
            <ac:spMk id="7" creationId="{A7895A40-19A4-42D6-9D30-DBC1E8002635}"/>
          </ac:spMkLst>
        </pc:spChg>
        <pc:spChg chg="add">
          <ac:chgData name="Freddy Vargas" userId="9f03687f4e6b5f30" providerId="LiveId" clId="{FCAA97F3-1C7A-4C90-9A27-F59624DBDBD2}" dt="2024-03-10T18:31:27.691" v="176" actId="26606"/>
          <ac:spMkLst>
            <pc:docMk/>
            <pc:sldMk cId="1800148290" sldId="290"/>
            <ac:spMk id="9" creationId="{02F429C4-ABC9-46FC-818A-B5429CDE4A96}"/>
          </ac:spMkLst>
        </pc:spChg>
        <pc:spChg chg="add">
          <ac:chgData name="Freddy Vargas" userId="9f03687f4e6b5f30" providerId="LiveId" clId="{FCAA97F3-1C7A-4C90-9A27-F59624DBDBD2}" dt="2024-03-10T18:31:27.691" v="176" actId="26606"/>
          <ac:spMkLst>
            <pc:docMk/>
            <pc:sldMk cId="1800148290" sldId="290"/>
            <ac:spMk id="11" creationId="{2CEF98E4-3709-4952-8F42-2305CCE34FA3}"/>
          </ac:spMkLst>
        </pc:spChg>
        <pc:spChg chg="add">
          <ac:chgData name="Freddy Vargas" userId="9f03687f4e6b5f30" providerId="LiveId" clId="{FCAA97F3-1C7A-4C90-9A27-F59624DBDBD2}" dt="2024-03-10T18:31:27.691" v="176" actId="26606"/>
          <ac:spMkLst>
            <pc:docMk/>
            <pc:sldMk cId="1800148290" sldId="290"/>
            <ac:spMk id="13" creationId="{F10BCCF5-D685-47FF-B675-647EAEB72C8E}"/>
          </ac:spMkLst>
        </pc:spChg>
        <pc:spChg chg="add">
          <ac:chgData name="Freddy Vargas" userId="9f03687f4e6b5f30" providerId="LiveId" clId="{FCAA97F3-1C7A-4C90-9A27-F59624DBDBD2}" dt="2024-03-10T18:31:27.691" v="176" actId="26606"/>
          <ac:spMkLst>
            <pc:docMk/>
            <pc:sldMk cId="1800148290" sldId="290"/>
            <ac:spMk id="15" creationId="{B0EE8A42-107A-4D4C-8D56-BBAE95C7FC0D}"/>
          </ac:spMkLst>
        </pc:spChg>
      </pc:sldChg>
      <pc:sldChg chg="addSp delSp modSp new mod setBg">
        <pc:chgData name="Freddy Vargas" userId="9f03687f4e6b5f30" providerId="LiveId" clId="{FCAA97F3-1C7A-4C90-9A27-F59624DBDBD2}" dt="2024-03-10T21:07:31.792" v="433" actId="26606"/>
        <pc:sldMkLst>
          <pc:docMk/>
          <pc:sldMk cId="2019026067" sldId="291"/>
        </pc:sldMkLst>
        <pc:spChg chg="mod">
          <ac:chgData name="Freddy Vargas" userId="9f03687f4e6b5f30" providerId="LiveId" clId="{FCAA97F3-1C7A-4C90-9A27-F59624DBDBD2}" dt="2024-03-10T21:05:20.391" v="422" actId="26606"/>
          <ac:spMkLst>
            <pc:docMk/>
            <pc:sldMk cId="2019026067" sldId="291"/>
            <ac:spMk id="2" creationId="{160D92BB-09AB-1AD6-B4CB-7DAE2D60B9EA}"/>
          </ac:spMkLst>
        </pc:spChg>
        <pc:spChg chg="add del mod">
          <ac:chgData name="Freddy Vargas" userId="9f03687f4e6b5f30" providerId="LiveId" clId="{FCAA97F3-1C7A-4C90-9A27-F59624DBDBD2}" dt="2024-03-10T21:04:00.442" v="413" actId="478"/>
          <ac:spMkLst>
            <pc:docMk/>
            <pc:sldMk cId="2019026067" sldId="291"/>
            <ac:spMk id="3" creationId="{59FB8427-B9DD-2521-3603-89B9EAF20491}"/>
          </ac:spMkLst>
        </pc:spChg>
        <pc:spChg chg="del">
          <ac:chgData name="Freddy Vargas" userId="9f03687f4e6b5f30" providerId="LiveId" clId="{FCAA97F3-1C7A-4C90-9A27-F59624DBDBD2}" dt="2024-03-10T21:03:52.548" v="411" actId="478"/>
          <ac:spMkLst>
            <pc:docMk/>
            <pc:sldMk cId="2019026067" sldId="291"/>
            <ac:spMk id="4" creationId="{2C57C2A6-1501-F3D5-7244-57905A0B6391}"/>
          </ac:spMkLst>
        </pc:spChg>
        <pc:spChg chg="add mod">
          <ac:chgData name="Freddy Vargas" userId="9f03687f4e6b5f30" providerId="LiveId" clId="{FCAA97F3-1C7A-4C90-9A27-F59624DBDBD2}" dt="2024-03-10T18:32:05.366" v="179"/>
          <ac:spMkLst>
            <pc:docMk/>
            <pc:sldMk cId="2019026067" sldId="291"/>
            <ac:spMk id="5" creationId="{3AD380D1-DAB2-20DE-2D9D-9CDA70E6BBCE}"/>
          </ac:spMkLst>
        </pc:spChg>
        <pc:spChg chg="add mod">
          <ac:chgData name="Freddy Vargas" userId="9f03687f4e6b5f30" providerId="LiveId" clId="{FCAA97F3-1C7A-4C90-9A27-F59624DBDBD2}" dt="2024-03-10T21:07:31.792" v="433" actId="26606"/>
          <ac:spMkLst>
            <pc:docMk/>
            <pc:sldMk cId="2019026067" sldId="291"/>
            <ac:spMk id="6" creationId="{24A753B4-D166-342A-F756-D708C3FA73B1}"/>
          </ac:spMkLst>
        </pc:spChg>
        <pc:spChg chg="add del">
          <ac:chgData name="Freddy Vargas" userId="9f03687f4e6b5f30" providerId="LiveId" clId="{FCAA97F3-1C7A-4C90-9A27-F59624DBDBD2}" dt="2024-03-10T21:07:31.792" v="433" actId="26606"/>
          <ac:spMkLst>
            <pc:docMk/>
            <pc:sldMk cId="2019026067" sldId="291"/>
            <ac:spMk id="12" creationId="{79BB35BC-D5C2-4C8B-A22A-A71E6191913B}"/>
          </ac:spMkLst>
        </pc:spChg>
        <pc:spChg chg="add">
          <ac:chgData name="Freddy Vargas" userId="9f03687f4e6b5f30" providerId="LiveId" clId="{FCAA97F3-1C7A-4C90-9A27-F59624DBDBD2}" dt="2024-03-10T21:07:31.792" v="433" actId="26606"/>
          <ac:spMkLst>
            <pc:docMk/>
            <pc:sldMk cId="2019026067" sldId="291"/>
            <ac:spMk id="17" creationId="{79BB35BC-D5C2-4C8B-A22A-A71E6191913B}"/>
          </ac:spMkLst>
        </pc:spChg>
        <pc:picChg chg="add mod">
          <ac:chgData name="Freddy Vargas" userId="9f03687f4e6b5f30" providerId="LiveId" clId="{FCAA97F3-1C7A-4C90-9A27-F59624DBDBD2}" dt="2024-03-10T21:07:31.792" v="433" actId="26606"/>
          <ac:picMkLst>
            <pc:docMk/>
            <pc:sldMk cId="2019026067" sldId="291"/>
            <ac:picMk id="8" creationId="{6CFA66F4-5CBA-F123-44C9-CCEA4AD6E2B8}"/>
          </ac:picMkLst>
        </pc:picChg>
      </pc:sldChg>
      <pc:sldChg chg="addSp delSp modSp add mod">
        <pc:chgData name="Freddy Vargas" userId="9f03687f4e6b5f30" providerId="LiveId" clId="{FCAA97F3-1C7A-4C90-9A27-F59624DBDBD2}" dt="2024-03-12T00:21:35.530" v="674" actId="20577"/>
        <pc:sldMkLst>
          <pc:docMk/>
          <pc:sldMk cId="946875612" sldId="292"/>
        </pc:sldMkLst>
        <pc:spChg chg="del">
          <ac:chgData name="Freddy Vargas" userId="9f03687f4e6b5f30" providerId="LiveId" clId="{FCAA97F3-1C7A-4C90-9A27-F59624DBDBD2}" dt="2024-03-10T18:33:12.883" v="195" actId="478"/>
          <ac:spMkLst>
            <pc:docMk/>
            <pc:sldMk cId="946875612" sldId="292"/>
            <ac:spMk id="2" creationId="{75B88B82-E9EB-0C31-6F73-29C78A545981}"/>
          </ac:spMkLst>
        </pc:spChg>
        <pc:spChg chg="del mod">
          <ac:chgData name="Freddy Vargas" userId="9f03687f4e6b5f30" providerId="LiveId" clId="{FCAA97F3-1C7A-4C90-9A27-F59624DBDBD2}" dt="2024-03-10T18:32:27.352" v="184"/>
          <ac:spMkLst>
            <pc:docMk/>
            <pc:sldMk cId="946875612" sldId="292"/>
            <ac:spMk id="3" creationId="{DBBE67FF-766C-F940-B5C5-292223535BB8}"/>
          </ac:spMkLst>
        </pc:spChg>
        <pc:spChg chg="add mod">
          <ac:chgData name="Freddy Vargas" userId="9f03687f4e6b5f30" providerId="LiveId" clId="{FCAA97F3-1C7A-4C90-9A27-F59624DBDBD2}" dt="2024-03-12T00:21:35.530" v="674" actId="20577"/>
          <ac:spMkLst>
            <pc:docMk/>
            <pc:sldMk cId="946875612" sldId="292"/>
            <ac:spMk id="4" creationId="{6F2ED8D6-3ACC-D339-5F81-15FA1B51CF59}"/>
          </ac:spMkLst>
        </pc:spChg>
      </pc:sldChg>
      <pc:sldChg chg="modSp add mod">
        <pc:chgData name="Freddy Vargas" userId="9f03687f4e6b5f30" providerId="LiveId" clId="{FCAA97F3-1C7A-4C90-9A27-F59624DBDBD2}" dt="2024-03-10T18:33:45.359" v="201"/>
        <pc:sldMkLst>
          <pc:docMk/>
          <pc:sldMk cId="1611078115" sldId="293"/>
        </pc:sldMkLst>
        <pc:spChg chg="mod">
          <ac:chgData name="Freddy Vargas" userId="9f03687f4e6b5f30" providerId="LiveId" clId="{FCAA97F3-1C7A-4C90-9A27-F59624DBDBD2}" dt="2024-03-10T18:33:35.019" v="200"/>
          <ac:spMkLst>
            <pc:docMk/>
            <pc:sldMk cId="1611078115" sldId="293"/>
            <ac:spMk id="2" creationId="{75B88B82-E9EB-0C31-6F73-29C78A545981}"/>
          </ac:spMkLst>
        </pc:spChg>
        <pc:spChg chg="mod">
          <ac:chgData name="Freddy Vargas" userId="9f03687f4e6b5f30" providerId="LiveId" clId="{FCAA97F3-1C7A-4C90-9A27-F59624DBDBD2}" dt="2024-03-10T18:33:45.359" v="201"/>
          <ac:spMkLst>
            <pc:docMk/>
            <pc:sldMk cId="1611078115" sldId="293"/>
            <ac:spMk id="3" creationId="{DBBE67FF-766C-F940-B5C5-292223535BB8}"/>
          </ac:spMkLst>
        </pc:spChg>
      </pc:sldChg>
      <pc:sldChg chg="addSp delSp modSp add mod">
        <pc:chgData name="Freddy Vargas" userId="9f03687f4e6b5f30" providerId="LiveId" clId="{FCAA97F3-1C7A-4C90-9A27-F59624DBDBD2}" dt="2024-03-10T18:40:17.250" v="266" actId="20577"/>
        <pc:sldMkLst>
          <pc:docMk/>
          <pc:sldMk cId="2114212182" sldId="294"/>
        </pc:sldMkLst>
        <pc:spChg chg="mod">
          <ac:chgData name="Freddy Vargas" userId="9f03687f4e6b5f30" providerId="LiveId" clId="{FCAA97F3-1C7A-4C90-9A27-F59624DBDBD2}" dt="2024-03-10T18:35:00.362" v="211" actId="20577"/>
          <ac:spMkLst>
            <pc:docMk/>
            <pc:sldMk cId="2114212182" sldId="294"/>
            <ac:spMk id="2" creationId="{75B88B82-E9EB-0C31-6F73-29C78A545981}"/>
          </ac:spMkLst>
        </pc:spChg>
        <pc:spChg chg="del">
          <ac:chgData name="Freddy Vargas" userId="9f03687f4e6b5f30" providerId="LiveId" clId="{FCAA97F3-1C7A-4C90-9A27-F59624DBDBD2}" dt="2024-03-10T18:34:12.870" v="202"/>
          <ac:spMkLst>
            <pc:docMk/>
            <pc:sldMk cId="2114212182" sldId="294"/>
            <ac:spMk id="3" creationId="{DBBE67FF-766C-F940-B5C5-292223535BB8}"/>
          </ac:spMkLst>
        </pc:spChg>
        <pc:spChg chg="add mod">
          <ac:chgData name="Freddy Vargas" userId="9f03687f4e6b5f30" providerId="LiveId" clId="{FCAA97F3-1C7A-4C90-9A27-F59624DBDBD2}" dt="2024-03-10T18:40:17.250" v="266" actId="20577"/>
          <ac:spMkLst>
            <pc:docMk/>
            <pc:sldMk cId="2114212182" sldId="294"/>
            <ac:spMk id="4" creationId="{82A8AFEA-09C5-1B0D-F663-03DA935DAF00}"/>
          </ac:spMkLst>
        </pc:spChg>
      </pc:sldChg>
      <pc:sldChg chg="addSp modSp new del mod setBg">
        <pc:chgData name="Freddy Vargas" userId="9f03687f4e6b5f30" providerId="LiveId" clId="{FCAA97F3-1C7A-4C90-9A27-F59624DBDBD2}" dt="2024-03-10T21:03:18.324" v="410" actId="2696"/>
        <pc:sldMkLst>
          <pc:docMk/>
          <pc:sldMk cId="2767118780" sldId="295"/>
        </pc:sldMkLst>
        <pc:spChg chg="mod">
          <ac:chgData name="Freddy Vargas" userId="9f03687f4e6b5f30" providerId="LiveId" clId="{FCAA97F3-1C7A-4C90-9A27-F59624DBDBD2}" dt="2024-03-10T21:01:47.164" v="409" actId="26606"/>
          <ac:spMkLst>
            <pc:docMk/>
            <pc:sldMk cId="2767118780" sldId="295"/>
            <ac:spMk id="2" creationId="{39F23A8A-0EF6-6225-12E0-399342E8E4A3}"/>
          </ac:spMkLst>
        </pc:spChg>
        <pc:spChg chg="mod">
          <ac:chgData name="Freddy Vargas" userId="9f03687f4e6b5f30" providerId="LiveId" clId="{FCAA97F3-1C7A-4C90-9A27-F59624DBDBD2}" dt="2024-03-10T21:01:47.164" v="409" actId="26606"/>
          <ac:spMkLst>
            <pc:docMk/>
            <pc:sldMk cId="2767118780" sldId="295"/>
            <ac:spMk id="3" creationId="{61DC564A-AAE3-C5F6-4FBF-54B91ADF66A8}"/>
          </ac:spMkLst>
        </pc:spChg>
        <pc:spChg chg="mod">
          <ac:chgData name="Freddy Vargas" userId="9f03687f4e6b5f30" providerId="LiveId" clId="{FCAA97F3-1C7A-4C90-9A27-F59624DBDBD2}" dt="2024-03-10T21:01:47.164" v="409" actId="26606"/>
          <ac:spMkLst>
            <pc:docMk/>
            <pc:sldMk cId="2767118780" sldId="295"/>
            <ac:spMk id="4" creationId="{62D3DA9E-CD30-BCCB-99D7-5859BF66CDE3}"/>
          </ac:spMkLst>
        </pc:spChg>
        <pc:spChg chg="add">
          <ac:chgData name="Freddy Vargas" userId="9f03687f4e6b5f30" providerId="LiveId" clId="{FCAA97F3-1C7A-4C90-9A27-F59624DBDBD2}" dt="2024-03-10T21:01:47.164" v="409" actId="26606"/>
          <ac:spMkLst>
            <pc:docMk/>
            <pc:sldMk cId="2767118780" sldId="295"/>
            <ac:spMk id="9" creationId="{21739CA5-F0F5-48E1-8E8C-F24B71827E46}"/>
          </ac:spMkLst>
        </pc:spChg>
        <pc:spChg chg="add">
          <ac:chgData name="Freddy Vargas" userId="9f03687f4e6b5f30" providerId="LiveId" clId="{FCAA97F3-1C7A-4C90-9A27-F59624DBDBD2}" dt="2024-03-10T21:01:47.164" v="409" actId="26606"/>
          <ac:spMkLst>
            <pc:docMk/>
            <pc:sldMk cId="2767118780" sldId="295"/>
            <ac:spMk id="11" creationId="{3EAD2937-F230-41D4-B9C5-975B129BFC20}"/>
          </ac:spMkLst>
        </pc:spChg>
        <pc:spChg chg="add">
          <ac:chgData name="Freddy Vargas" userId="9f03687f4e6b5f30" providerId="LiveId" clId="{FCAA97F3-1C7A-4C90-9A27-F59624DBDBD2}" dt="2024-03-10T21:01:47.164" v="409" actId="26606"/>
          <ac:spMkLst>
            <pc:docMk/>
            <pc:sldMk cId="2767118780" sldId="295"/>
            <ac:spMk id="13" creationId="{CCD444A3-C338-4886-B7F1-4BA2AF46EB64}"/>
          </ac:spMkLst>
        </pc:spChg>
      </pc:sldChg>
      <pc:sldChg chg="addSp delSp modSp add mod setBg">
        <pc:chgData name="Freddy Vargas" userId="9f03687f4e6b5f30" providerId="LiveId" clId="{FCAA97F3-1C7A-4C90-9A27-F59624DBDBD2}" dt="2024-03-10T20:56:21.922" v="405" actId="1076"/>
        <pc:sldMkLst>
          <pc:docMk/>
          <pc:sldMk cId="2631435674" sldId="296"/>
        </pc:sldMkLst>
        <pc:spChg chg="mod">
          <ac:chgData name="Freddy Vargas" userId="9f03687f4e6b5f30" providerId="LiveId" clId="{FCAA97F3-1C7A-4C90-9A27-F59624DBDBD2}" dt="2024-03-10T20:56:10.519" v="402" actId="26606"/>
          <ac:spMkLst>
            <pc:docMk/>
            <pc:sldMk cId="2631435674" sldId="296"/>
            <ac:spMk id="2" creationId="{75B88B82-E9EB-0C31-6F73-29C78A545981}"/>
          </ac:spMkLst>
        </pc:spChg>
        <pc:spChg chg="add mod">
          <ac:chgData name="Freddy Vargas" userId="9f03687f4e6b5f30" providerId="LiveId" clId="{FCAA97F3-1C7A-4C90-9A27-F59624DBDBD2}" dt="2024-03-10T20:56:10.519" v="402" actId="26606"/>
          <ac:spMkLst>
            <pc:docMk/>
            <pc:sldMk cId="2631435674" sldId="296"/>
            <ac:spMk id="3" creationId="{59B1D31D-7CEF-2033-241C-3D982D2089E5}"/>
          </ac:spMkLst>
        </pc:spChg>
        <pc:spChg chg="mod">
          <ac:chgData name="Freddy Vargas" userId="9f03687f4e6b5f30" providerId="LiveId" clId="{FCAA97F3-1C7A-4C90-9A27-F59624DBDBD2}" dt="2024-03-10T20:56:10.519" v="402" actId="26606"/>
          <ac:spMkLst>
            <pc:docMk/>
            <pc:sldMk cId="2631435674" sldId="296"/>
            <ac:spMk id="4" creationId="{82A8AFEA-09C5-1B0D-F663-03DA935DAF00}"/>
          </ac:spMkLst>
        </pc:spChg>
        <pc:spChg chg="add mod">
          <ac:chgData name="Freddy Vargas" userId="9f03687f4e6b5f30" providerId="LiveId" clId="{FCAA97F3-1C7A-4C90-9A27-F59624DBDBD2}" dt="2024-03-10T20:56:21.922" v="405" actId="1076"/>
          <ac:spMkLst>
            <pc:docMk/>
            <pc:sldMk cId="2631435674" sldId="296"/>
            <ac:spMk id="5" creationId="{4DBF9CC6-2436-5B94-E2CA-DE1AF9DEC5F8}"/>
          </ac:spMkLst>
        </pc:spChg>
        <pc:spChg chg="add del">
          <ac:chgData name="Freddy Vargas" userId="9f03687f4e6b5f30" providerId="LiveId" clId="{FCAA97F3-1C7A-4C90-9A27-F59624DBDBD2}" dt="2024-03-10T20:56:10.495" v="401" actId="26606"/>
          <ac:spMkLst>
            <pc:docMk/>
            <pc:sldMk cId="2631435674" sldId="296"/>
            <ac:spMk id="11" creationId="{BACC6370-2D7E-4714-9D71-7542949D7D5D}"/>
          </ac:spMkLst>
        </pc:spChg>
        <pc:spChg chg="add del">
          <ac:chgData name="Freddy Vargas" userId="9f03687f4e6b5f30" providerId="LiveId" clId="{FCAA97F3-1C7A-4C90-9A27-F59624DBDBD2}" dt="2024-03-10T20:56:10.495" v="401" actId="26606"/>
          <ac:spMkLst>
            <pc:docMk/>
            <pc:sldMk cId="2631435674" sldId="296"/>
            <ac:spMk id="13" creationId="{F68B3F68-107C-434F-AA38-110D5EA91B85}"/>
          </ac:spMkLst>
        </pc:spChg>
        <pc:spChg chg="add del">
          <ac:chgData name="Freddy Vargas" userId="9f03687f4e6b5f30" providerId="LiveId" clId="{FCAA97F3-1C7A-4C90-9A27-F59624DBDBD2}" dt="2024-03-10T20:56:10.495" v="401" actId="26606"/>
          <ac:spMkLst>
            <pc:docMk/>
            <pc:sldMk cId="2631435674" sldId="296"/>
            <ac:spMk id="15" creationId="{AAD0DBB9-1A4B-4391-81D4-CB19F9AB918A}"/>
          </ac:spMkLst>
        </pc:spChg>
        <pc:spChg chg="add del">
          <ac:chgData name="Freddy Vargas" userId="9f03687f4e6b5f30" providerId="LiveId" clId="{FCAA97F3-1C7A-4C90-9A27-F59624DBDBD2}" dt="2024-03-10T20:56:10.495" v="401" actId="26606"/>
          <ac:spMkLst>
            <pc:docMk/>
            <pc:sldMk cId="2631435674" sldId="296"/>
            <ac:spMk id="17" creationId="{063BBA22-50EA-4C4D-BE05-F1CE4E63AA56}"/>
          </ac:spMkLst>
        </pc:spChg>
        <pc:spChg chg="add">
          <ac:chgData name="Freddy Vargas" userId="9f03687f4e6b5f30" providerId="LiveId" clId="{FCAA97F3-1C7A-4C90-9A27-F59624DBDBD2}" dt="2024-03-10T20:56:10.519" v="402" actId="26606"/>
          <ac:spMkLst>
            <pc:docMk/>
            <pc:sldMk cId="2631435674" sldId="296"/>
            <ac:spMk id="18" creationId="{D5B0017B-2ECA-49AF-B397-DC140825DF8D}"/>
          </ac:spMkLst>
        </pc:spChg>
        <pc:spChg chg="add">
          <ac:chgData name="Freddy Vargas" userId="9f03687f4e6b5f30" providerId="LiveId" clId="{FCAA97F3-1C7A-4C90-9A27-F59624DBDBD2}" dt="2024-03-10T20:56:10.519" v="402" actId="26606"/>
          <ac:spMkLst>
            <pc:docMk/>
            <pc:sldMk cId="2631435674" sldId="296"/>
            <ac:spMk id="19" creationId="{56E9B3E6-E277-4D68-BA48-9CB43FFBD6E2}"/>
          </ac:spMkLst>
        </pc:spChg>
        <pc:grpChg chg="add">
          <ac:chgData name="Freddy Vargas" userId="9f03687f4e6b5f30" providerId="LiveId" clId="{FCAA97F3-1C7A-4C90-9A27-F59624DBDBD2}" dt="2024-03-10T20:56:10.519" v="402" actId="26606"/>
          <ac:grpSpMkLst>
            <pc:docMk/>
            <pc:sldMk cId="2631435674" sldId="296"/>
            <ac:grpSpMk id="21" creationId="{AE1C45F0-260A-458C-96ED-C1F6D2151219}"/>
          </ac:grpSpMkLst>
        </pc:grpChg>
        <pc:cxnChg chg="add">
          <ac:chgData name="Freddy Vargas" userId="9f03687f4e6b5f30" providerId="LiveId" clId="{FCAA97F3-1C7A-4C90-9A27-F59624DBDBD2}" dt="2024-03-10T20:56:10.519" v="402" actId="26606"/>
          <ac:cxnSpMkLst>
            <pc:docMk/>
            <pc:sldMk cId="2631435674" sldId="296"/>
            <ac:cxnSpMk id="20" creationId="{6CF1BAF6-AD41-4082-B212-8A1F9A2E8779}"/>
          </ac:cxnSpMkLst>
        </pc:cxnChg>
      </pc:sldChg>
      <pc:sldChg chg="addSp modSp add mod setBg">
        <pc:chgData name="Freddy Vargas" userId="9f03687f4e6b5f30" providerId="LiveId" clId="{FCAA97F3-1C7A-4C90-9A27-F59624DBDBD2}" dt="2024-03-10T20:57:27.850" v="406" actId="26606"/>
        <pc:sldMkLst>
          <pc:docMk/>
          <pc:sldMk cId="328541310" sldId="297"/>
        </pc:sldMkLst>
        <pc:spChg chg="mod">
          <ac:chgData name="Freddy Vargas" userId="9f03687f4e6b5f30" providerId="LiveId" clId="{FCAA97F3-1C7A-4C90-9A27-F59624DBDBD2}" dt="2024-03-10T20:57:27.850" v="406" actId="26606"/>
          <ac:spMkLst>
            <pc:docMk/>
            <pc:sldMk cId="328541310" sldId="297"/>
            <ac:spMk id="2" creationId="{75B88B82-E9EB-0C31-6F73-29C78A545981}"/>
          </ac:spMkLst>
        </pc:spChg>
        <pc:spChg chg="mod">
          <ac:chgData name="Freddy Vargas" userId="9f03687f4e6b5f30" providerId="LiveId" clId="{FCAA97F3-1C7A-4C90-9A27-F59624DBDBD2}" dt="2024-03-10T20:57:27.850" v="406" actId="26606"/>
          <ac:spMkLst>
            <pc:docMk/>
            <pc:sldMk cId="328541310" sldId="297"/>
            <ac:spMk id="4" creationId="{82A8AFEA-09C5-1B0D-F663-03DA935DAF00}"/>
          </ac:spMkLst>
        </pc:spChg>
        <pc:spChg chg="add">
          <ac:chgData name="Freddy Vargas" userId="9f03687f4e6b5f30" providerId="LiveId" clId="{FCAA97F3-1C7A-4C90-9A27-F59624DBDBD2}" dt="2024-03-10T20:57:27.850" v="406" actId="26606"/>
          <ac:spMkLst>
            <pc:docMk/>
            <pc:sldMk cId="328541310" sldId="297"/>
            <ac:spMk id="10" creationId="{257363FD-7E77-4145-9483-331A807ADF0E}"/>
          </ac:spMkLst>
        </pc:spChg>
        <pc:picChg chg="add">
          <ac:chgData name="Freddy Vargas" userId="9f03687f4e6b5f30" providerId="LiveId" clId="{FCAA97F3-1C7A-4C90-9A27-F59624DBDBD2}" dt="2024-03-10T20:57:27.850" v="406" actId="26606"/>
          <ac:picMkLst>
            <pc:docMk/>
            <pc:sldMk cId="328541310" sldId="297"/>
            <ac:picMk id="6" creationId="{A98A654C-FD3E-9DCA-3073-2CD718326CFF}"/>
          </ac:picMkLst>
        </pc:picChg>
      </pc:sldChg>
      <pc:sldChg chg="modSp add del mod">
        <pc:chgData name="Freddy Vargas" userId="9f03687f4e6b5f30" providerId="LiveId" clId="{FCAA97F3-1C7A-4C90-9A27-F59624DBDBD2}" dt="2024-03-10T21:01:28.053" v="407" actId="47"/>
        <pc:sldMkLst>
          <pc:docMk/>
          <pc:sldMk cId="1739972668" sldId="298"/>
        </pc:sldMkLst>
        <pc:spChg chg="mod">
          <ac:chgData name="Freddy Vargas" userId="9f03687f4e6b5f30" providerId="LiveId" clId="{FCAA97F3-1C7A-4C90-9A27-F59624DBDBD2}" dt="2024-03-10T18:37:38.931" v="238" actId="6549"/>
          <ac:spMkLst>
            <pc:docMk/>
            <pc:sldMk cId="1739972668" sldId="298"/>
            <ac:spMk id="4" creationId="{82A8AFEA-09C5-1B0D-F663-03DA935DAF00}"/>
          </ac:spMkLst>
        </pc:spChg>
      </pc:sldChg>
      <pc:sldChg chg="modSp add del mod">
        <pc:chgData name="Freddy Vargas" userId="9f03687f4e6b5f30" providerId="LiveId" clId="{FCAA97F3-1C7A-4C90-9A27-F59624DBDBD2}" dt="2024-03-10T21:01:28.755" v="408" actId="47"/>
        <pc:sldMkLst>
          <pc:docMk/>
          <pc:sldMk cId="2231463494" sldId="299"/>
        </pc:sldMkLst>
        <pc:spChg chg="mod">
          <ac:chgData name="Freddy Vargas" userId="9f03687f4e6b5f30" providerId="LiveId" clId="{FCAA97F3-1C7A-4C90-9A27-F59624DBDBD2}" dt="2024-03-10T18:37:42.108" v="239" actId="6549"/>
          <ac:spMkLst>
            <pc:docMk/>
            <pc:sldMk cId="2231463494" sldId="299"/>
            <ac:spMk id="4" creationId="{82A8AFEA-09C5-1B0D-F663-03DA935DAF00}"/>
          </ac:spMkLst>
        </pc:spChg>
      </pc:sldChg>
      <pc:sldChg chg="addSp delSp modSp new mod ord">
        <pc:chgData name="Freddy Vargas" userId="9f03687f4e6b5f30" providerId="LiveId" clId="{FCAA97F3-1C7A-4C90-9A27-F59624DBDBD2}" dt="2024-03-10T19:02:18.574" v="284" actId="20577"/>
        <pc:sldMkLst>
          <pc:docMk/>
          <pc:sldMk cId="485097061" sldId="300"/>
        </pc:sldMkLst>
        <pc:spChg chg="mod">
          <ac:chgData name="Freddy Vargas" userId="9f03687f4e6b5f30" providerId="LiveId" clId="{FCAA97F3-1C7A-4C90-9A27-F59624DBDBD2}" dt="2024-03-10T19:01:51.484" v="276"/>
          <ac:spMkLst>
            <pc:docMk/>
            <pc:sldMk cId="485097061" sldId="300"/>
            <ac:spMk id="2" creationId="{50E7F186-C092-A09A-D39E-8B6E91666F63}"/>
          </ac:spMkLst>
        </pc:spChg>
        <pc:spChg chg="del">
          <ac:chgData name="Freddy Vargas" userId="9f03687f4e6b5f30" providerId="LiveId" clId="{FCAA97F3-1C7A-4C90-9A27-F59624DBDBD2}" dt="2024-03-10T19:00:49.838" v="270" actId="34307"/>
          <ac:spMkLst>
            <pc:docMk/>
            <pc:sldMk cId="485097061" sldId="300"/>
            <ac:spMk id="3" creationId="{DFAEA852-8B9A-51D5-5DC5-78752AA954E9}"/>
          </ac:spMkLst>
        </pc:spChg>
        <pc:spChg chg="del">
          <ac:chgData name="Freddy Vargas" userId="9f03687f4e6b5f30" providerId="LiveId" clId="{FCAA97F3-1C7A-4C90-9A27-F59624DBDBD2}" dt="2024-03-10T19:00:53.228" v="271" actId="478"/>
          <ac:spMkLst>
            <pc:docMk/>
            <pc:sldMk cId="485097061" sldId="300"/>
            <ac:spMk id="4" creationId="{A182B37D-3391-61D4-C3CC-F6BCB9A17011}"/>
          </ac:spMkLst>
        </pc:spChg>
        <pc:spChg chg="add del mod">
          <ac:chgData name="Freddy Vargas" userId="9f03687f4e6b5f30" providerId="LiveId" clId="{FCAA97F3-1C7A-4C90-9A27-F59624DBDBD2}" dt="2024-03-10T19:00:58.676" v="273" actId="478"/>
          <ac:spMkLst>
            <pc:docMk/>
            <pc:sldMk cId="485097061" sldId="300"/>
            <ac:spMk id="9" creationId="{247EDD18-5B25-5B51-C559-2CF35A778BAA}"/>
          </ac:spMkLst>
        </pc:spChg>
        <pc:spChg chg="add mod">
          <ac:chgData name="Freddy Vargas" userId="9f03687f4e6b5f30" providerId="LiveId" clId="{FCAA97F3-1C7A-4C90-9A27-F59624DBDBD2}" dt="2024-03-10T19:02:18.574" v="284" actId="20577"/>
          <ac:spMkLst>
            <pc:docMk/>
            <pc:sldMk cId="485097061" sldId="300"/>
            <ac:spMk id="11" creationId="{E8B896A7-99CA-7AAF-42DB-B5E5F967517A}"/>
          </ac:spMkLst>
        </pc:spChg>
        <pc:picChg chg="add del mod ord">
          <ac:chgData name="Freddy Vargas" userId="9f03687f4e6b5f30" providerId="LiveId" clId="{FCAA97F3-1C7A-4C90-9A27-F59624DBDBD2}" dt="2024-03-10T19:00:54.252" v="272" actId="478"/>
          <ac:picMkLst>
            <pc:docMk/>
            <pc:sldMk cId="485097061" sldId="300"/>
            <ac:picMk id="7" creationId="{C1F7ED5C-8BD6-5FAC-7379-2806C2C8DEED}"/>
          </ac:picMkLst>
        </pc:picChg>
      </pc:sldChg>
      <pc:sldChg chg="addSp delSp modSp new mod">
        <pc:chgData name="Freddy Vargas" userId="9f03687f4e6b5f30" providerId="LiveId" clId="{FCAA97F3-1C7A-4C90-9A27-F59624DBDBD2}" dt="2024-03-10T20:23:37.802" v="337" actId="15"/>
        <pc:sldMkLst>
          <pc:docMk/>
          <pc:sldMk cId="2201214328" sldId="301"/>
        </pc:sldMkLst>
        <pc:spChg chg="mod">
          <ac:chgData name="Freddy Vargas" userId="9f03687f4e6b5f30" providerId="LiveId" clId="{FCAA97F3-1C7A-4C90-9A27-F59624DBDBD2}" dt="2024-03-10T20:21:23.115" v="305" actId="27636"/>
          <ac:spMkLst>
            <pc:docMk/>
            <pc:sldMk cId="2201214328" sldId="301"/>
            <ac:spMk id="2" creationId="{EB351313-1E07-03D3-6983-3B210F0D7C19}"/>
          </ac:spMkLst>
        </pc:spChg>
        <pc:spChg chg="del">
          <ac:chgData name="Freddy Vargas" userId="9f03687f4e6b5f30" providerId="LiveId" clId="{FCAA97F3-1C7A-4C90-9A27-F59624DBDBD2}" dt="2024-03-10T19:03:48.184" v="286" actId="478"/>
          <ac:spMkLst>
            <pc:docMk/>
            <pc:sldMk cId="2201214328" sldId="301"/>
            <ac:spMk id="3" creationId="{297CB046-A3B9-FA08-40EC-6FF4C3A7DDB0}"/>
          </ac:spMkLst>
        </pc:spChg>
        <pc:spChg chg="del">
          <ac:chgData name="Freddy Vargas" userId="9f03687f4e6b5f30" providerId="LiveId" clId="{FCAA97F3-1C7A-4C90-9A27-F59624DBDBD2}" dt="2024-03-10T19:03:49.964" v="287" actId="478"/>
          <ac:spMkLst>
            <pc:docMk/>
            <pc:sldMk cId="2201214328" sldId="301"/>
            <ac:spMk id="4" creationId="{35597450-7C6B-CBA2-B31F-28E9005268B5}"/>
          </ac:spMkLst>
        </pc:spChg>
        <pc:spChg chg="add">
          <ac:chgData name="Freddy Vargas" userId="9f03687f4e6b5f30" providerId="LiveId" clId="{FCAA97F3-1C7A-4C90-9A27-F59624DBDBD2}" dt="2024-03-10T19:04:07.912" v="288"/>
          <ac:spMkLst>
            <pc:docMk/>
            <pc:sldMk cId="2201214328" sldId="301"/>
            <ac:spMk id="5" creationId="{FB83D385-0CB0-43AA-0A69-3B92160F00BC}"/>
          </ac:spMkLst>
        </pc:spChg>
        <pc:spChg chg="add del mod">
          <ac:chgData name="Freddy Vargas" userId="9f03687f4e6b5f30" providerId="LiveId" clId="{FCAA97F3-1C7A-4C90-9A27-F59624DBDBD2}" dt="2024-03-10T20:20:29.076" v="298" actId="478"/>
          <ac:spMkLst>
            <pc:docMk/>
            <pc:sldMk cId="2201214328" sldId="301"/>
            <ac:spMk id="6" creationId="{FD91F529-9C9A-242F-895A-D50463C23BE1}"/>
          </ac:spMkLst>
        </pc:spChg>
        <pc:spChg chg="add del mod">
          <ac:chgData name="Freddy Vargas" userId="9f03687f4e6b5f30" providerId="LiveId" clId="{FCAA97F3-1C7A-4C90-9A27-F59624DBDBD2}" dt="2024-03-10T20:21:23.386" v="307"/>
          <ac:spMkLst>
            <pc:docMk/>
            <pc:sldMk cId="2201214328" sldId="301"/>
            <ac:spMk id="7" creationId="{A14AF259-6983-4384-78EA-4454AF066BE6}"/>
          </ac:spMkLst>
        </pc:spChg>
        <pc:spChg chg="add del mod">
          <ac:chgData name="Freddy Vargas" userId="9f03687f4e6b5f30" providerId="LiveId" clId="{FCAA97F3-1C7A-4C90-9A27-F59624DBDBD2}" dt="2024-03-10T20:21:57.065" v="312"/>
          <ac:spMkLst>
            <pc:docMk/>
            <pc:sldMk cId="2201214328" sldId="301"/>
            <ac:spMk id="8" creationId="{BE59AD55-86F9-5C95-DC11-8CE0B8C2E3FB}"/>
          </ac:spMkLst>
        </pc:spChg>
        <pc:spChg chg="add mod">
          <ac:chgData name="Freddy Vargas" userId="9f03687f4e6b5f30" providerId="LiveId" clId="{FCAA97F3-1C7A-4C90-9A27-F59624DBDBD2}" dt="2024-03-10T20:21:56.113" v="310" actId="21"/>
          <ac:spMkLst>
            <pc:docMk/>
            <pc:sldMk cId="2201214328" sldId="301"/>
            <ac:spMk id="9" creationId="{C53C8911-C036-12AC-EB61-974302584C64}"/>
          </ac:spMkLst>
        </pc:spChg>
        <pc:spChg chg="add mod">
          <ac:chgData name="Freddy Vargas" userId="9f03687f4e6b5f30" providerId="LiveId" clId="{FCAA97F3-1C7A-4C90-9A27-F59624DBDBD2}" dt="2024-03-10T20:23:37.802" v="337" actId="15"/>
          <ac:spMkLst>
            <pc:docMk/>
            <pc:sldMk cId="2201214328" sldId="301"/>
            <ac:spMk id="11" creationId="{E56607F6-44A0-1285-19D2-CC4E25AB38F7}"/>
          </ac:spMkLst>
        </pc:spChg>
      </pc:sldChg>
      <pc:sldChg chg="addSp modSp add mod">
        <pc:chgData name="Freddy Vargas" userId="9f03687f4e6b5f30" providerId="LiveId" clId="{FCAA97F3-1C7A-4C90-9A27-F59624DBDBD2}" dt="2024-03-10T19:06:52.726" v="297" actId="255"/>
        <pc:sldMkLst>
          <pc:docMk/>
          <pc:sldMk cId="4276462475" sldId="302"/>
        </pc:sldMkLst>
        <pc:spChg chg="add">
          <ac:chgData name="Freddy Vargas" userId="9f03687f4e6b5f30" providerId="LiveId" clId="{FCAA97F3-1C7A-4C90-9A27-F59624DBDBD2}" dt="2024-03-10T19:05:25.532" v="294"/>
          <ac:spMkLst>
            <pc:docMk/>
            <pc:sldMk cId="4276462475" sldId="302"/>
            <ac:spMk id="3" creationId="{5780723C-8A70-DC74-A556-70E21CE75D44}"/>
          </ac:spMkLst>
        </pc:spChg>
        <pc:spChg chg="add">
          <ac:chgData name="Freddy Vargas" userId="9f03687f4e6b5f30" providerId="LiveId" clId="{FCAA97F3-1C7A-4C90-9A27-F59624DBDBD2}" dt="2024-03-10T19:05:30.175" v="295"/>
          <ac:spMkLst>
            <pc:docMk/>
            <pc:sldMk cId="4276462475" sldId="302"/>
            <ac:spMk id="4" creationId="{D9853371-8543-1C02-B0A4-E72C9C6CD034}"/>
          </ac:spMkLst>
        </pc:spChg>
        <pc:spChg chg="mod">
          <ac:chgData name="Freddy Vargas" userId="9f03687f4e6b5f30" providerId="LiveId" clId="{FCAA97F3-1C7A-4C90-9A27-F59624DBDBD2}" dt="2024-03-10T19:06:52.726" v="297" actId="255"/>
          <ac:spMkLst>
            <pc:docMk/>
            <pc:sldMk cId="4276462475" sldId="302"/>
            <ac:spMk id="11" creationId="{E8B896A7-99CA-7AAF-42DB-B5E5F967517A}"/>
          </ac:spMkLst>
        </pc:spChg>
      </pc:sldChg>
      <pc:sldChg chg="addSp delSp modSp add mod setBg addAnim">
        <pc:chgData name="Freddy Vargas" userId="9f03687f4e6b5f30" providerId="LiveId" clId="{FCAA97F3-1C7A-4C90-9A27-F59624DBDBD2}" dt="2024-03-10T20:54:06.505" v="378"/>
        <pc:sldMkLst>
          <pc:docMk/>
          <pc:sldMk cId="774414191" sldId="303"/>
        </pc:sldMkLst>
        <pc:spChg chg="mod">
          <ac:chgData name="Freddy Vargas" userId="9f03687f4e6b5f30" providerId="LiveId" clId="{FCAA97F3-1C7A-4C90-9A27-F59624DBDBD2}" dt="2024-03-10T20:54:06.492" v="377" actId="26606"/>
          <ac:spMkLst>
            <pc:docMk/>
            <pc:sldMk cId="774414191" sldId="303"/>
            <ac:spMk id="2" creationId="{EB351313-1E07-03D3-6983-3B210F0D7C19}"/>
          </ac:spMkLst>
        </pc:spChg>
        <pc:spChg chg="del mod">
          <ac:chgData name="Freddy Vargas" userId="9f03687f4e6b5f30" providerId="LiveId" clId="{FCAA97F3-1C7A-4C90-9A27-F59624DBDBD2}" dt="2024-03-10T20:35:27.814" v="376"/>
          <ac:spMkLst>
            <pc:docMk/>
            <pc:sldMk cId="774414191" sldId="303"/>
            <ac:spMk id="11" creationId="{E56607F6-44A0-1285-19D2-CC4E25AB38F7}"/>
          </ac:spMkLst>
        </pc:spChg>
        <pc:spChg chg="add">
          <ac:chgData name="Freddy Vargas" userId="9f03687f4e6b5f30" providerId="LiveId" clId="{FCAA97F3-1C7A-4C90-9A27-F59624DBDBD2}" dt="2024-03-10T20:54:06.492" v="377" actId="26606"/>
          <ac:spMkLst>
            <pc:docMk/>
            <pc:sldMk cId="774414191" sldId="303"/>
            <ac:spMk id="14" creationId="{A7895A40-19A4-42D6-9D30-DBC1E8002635}"/>
          </ac:spMkLst>
        </pc:spChg>
        <pc:spChg chg="add">
          <ac:chgData name="Freddy Vargas" userId="9f03687f4e6b5f30" providerId="LiveId" clId="{FCAA97F3-1C7A-4C90-9A27-F59624DBDBD2}" dt="2024-03-10T20:54:06.492" v="377" actId="26606"/>
          <ac:spMkLst>
            <pc:docMk/>
            <pc:sldMk cId="774414191" sldId="303"/>
            <ac:spMk id="16" creationId="{02F429C4-ABC9-46FC-818A-B5429CDE4A96}"/>
          </ac:spMkLst>
        </pc:spChg>
        <pc:spChg chg="add">
          <ac:chgData name="Freddy Vargas" userId="9f03687f4e6b5f30" providerId="LiveId" clId="{FCAA97F3-1C7A-4C90-9A27-F59624DBDBD2}" dt="2024-03-10T20:54:06.492" v="377" actId="26606"/>
          <ac:spMkLst>
            <pc:docMk/>
            <pc:sldMk cId="774414191" sldId="303"/>
            <ac:spMk id="18" creationId="{2CEF98E4-3709-4952-8F42-2305CCE34FA3}"/>
          </ac:spMkLst>
        </pc:spChg>
        <pc:spChg chg="add">
          <ac:chgData name="Freddy Vargas" userId="9f03687f4e6b5f30" providerId="LiveId" clId="{FCAA97F3-1C7A-4C90-9A27-F59624DBDBD2}" dt="2024-03-10T20:54:06.492" v="377" actId="26606"/>
          <ac:spMkLst>
            <pc:docMk/>
            <pc:sldMk cId="774414191" sldId="303"/>
            <ac:spMk id="20" creationId="{F10BCCF5-D685-47FF-B675-647EAEB72C8E}"/>
          </ac:spMkLst>
        </pc:spChg>
        <pc:spChg chg="add">
          <ac:chgData name="Freddy Vargas" userId="9f03687f4e6b5f30" providerId="LiveId" clId="{FCAA97F3-1C7A-4C90-9A27-F59624DBDBD2}" dt="2024-03-10T20:54:06.492" v="377" actId="26606"/>
          <ac:spMkLst>
            <pc:docMk/>
            <pc:sldMk cId="774414191" sldId="303"/>
            <ac:spMk id="22" creationId="{B0EE8A42-107A-4D4C-8D56-BBAE95C7FC0D}"/>
          </ac:spMkLst>
        </pc:spChg>
      </pc:sldChg>
      <pc:sldChg chg="addSp delSp modSp add mod">
        <pc:chgData name="Freddy Vargas" userId="9f03687f4e6b5f30" providerId="LiveId" clId="{FCAA97F3-1C7A-4C90-9A27-F59624DBDBD2}" dt="2024-03-10T21:08:54.188" v="440" actId="26606"/>
        <pc:sldMkLst>
          <pc:docMk/>
          <pc:sldMk cId="205697352" sldId="304"/>
        </pc:sldMkLst>
        <pc:spChg chg="mod">
          <ac:chgData name="Freddy Vargas" userId="9f03687f4e6b5f30" providerId="LiveId" clId="{FCAA97F3-1C7A-4C90-9A27-F59624DBDBD2}" dt="2024-03-10T21:08:54.188" v="440" actId="26606"/>
          <ac:spMkLst>
            <pc:docMk/>
            <pc:sldMk cId="205697352" sldId="304"/>
            <ac:spMk id="2" creationId="{160D92BB-09AB-1AD6-B4CB-7DAE2D60B9EA}"/>
          </ac:spMkLst>
        </pc:spChg>
        <pc:spChg chg="mod">
          <ac:chgData name="Freddy Vargas" userId="9f03687f4e6b5f30" providerId="LiveId" clId="{FCAA97F3-1C7A-4C90-9A27-F59624DBDBD2}" dt="2024-03-10T21:08:54.188" v="440" actId="26606"/>
          <ac:spMkLst>
            <pc:docMk/>
            <pc:sldMk cId="205697352" sldId="304"/>
            <ac:spMk id="6" creationId="{24A753B4-D166-342A-F756-D708C3FA73B1}"/>
          </ac:spMkLst>
        </pc:spChg>
        <pc:spChg chg="del">
          <ac:chgData name="Freddy Vargas" userId="9f03687f4e6b5f30" providerId="LiveId" clId="{FCAA97F3-1C7A-4C90-9A27-F59624DBDBD2}" dt="2024-03-10T21:08:34.257" v="438" actId="26606"/>
          <ac:spMkLst>
            <pc:docMk/>
            <pc:sldMk cId="205697352" sldId="304"/>
            <ac:spMk id="17" creationId="{79BB35BC-D5C2-4C8B-A22A-A71E6191913B}"/>
          </ac:spMkLst>
        </pc:spChg>
        <pc:spChg chg="add del">
          <ac:chgData name="Freddy Vargas" userId="9f03687f4e6b5f30" providerId="LiveId" clId="{FCAA97F3-1C7A-4C90-9A27-F59624DBDBD2}" dt="2024-03-10T21:08:54.188" v="440" actId="26606"/>
          <ac:spMkLst>
            <pc:docMk/>
            <pc:sldMk cId="205697352" sldId="304"/>
            <ac:spMk id="22" creationId="{201CC55D-ED54-4C5C-95E6-10947BD1103B}"/>
          </ac:spMkLst>
        </pc:spChg>
        <pc:spChg chg="add del">
          <ac:chgData name="Freddy Vargas" userId="9f03687f4e6b5f30" providerId="LiveId" clId="{FCAA97F3-1C7A-4C90-9A27-F59624DBDBD2}" dt="2024-03-10T21:08:54.188" v="440" actId="26606"/>
          <ac:spMkLst>
            <pc:docMk/>
            <pc:sldMk cId="205697352" sldId="304"/>
            <ac:spMk id="28" creationId="{3873B707-463F-40B0-8227-E8CC6C67EB25}"/>
          </ac:spMkLst>
        </pc:spChg>
        <pc:spChg chg="add del">
          <ac:chgData name="Freddy Vargas" userId="9f03687f4e6b5f30" providerId="LiveId" clId="{FCAA97F3-1C7A-4C90-9A27-F59624DBDBD2}" dt="2024-03-10T21:08:54.188" v="440" actId="26606"/>
          <ac:spMkLst>
            <pc:docMk/>
            <pc:sldMk cId="205697352" sldId="304"/>
            <ac:spMk id="30" creationId="{C13237C8-E62C-4F0D-A318-BD6FB6C2D138}"/>
          </ac:spMkLst>
        </pc:spChg>
        <pc:spChg chg="add del">
          <ac:chgData name="Freddy Vargas" userId="9f03687f4e6b5f30" providerId="LiveId" clId="{FCAA97F3-1C7A-4C90-9A27-F59624DBDBD2}" dt="2024-03-10T21:08:54.188" v="440" actId="26606"/>
          <ac:spMkLst>
            <pc:docMk/>
            <pc:sldMk cId="205697352" sldId="304"/>
            <ac:spMk id="32" creationId="{19C9EAEA-39D0-4B0E-A0EB-51E7B26740B1}"/>
          </ac:spMkLst>
        </pc:spChg>
        <pc:spChg chg="add">
          <ac:chgData name="Freddy Vargas" userId="9f03687f4e6b5f30" providerId="LiveId" clId="{FCAA97F3-1C7A-4C90-9A27-F59624DBDBD2}" dt="2024-03-10T21:08:54.188" v="440" actId="26606"/>
          <ac:spMkLst>
            <pc:docMk/>
            <pc:sldMk cId="205697352" sldId="304"/>
            <ac:spMk id="37" creationId="{117AB3D3-3C9C-4DED-809A-78734805B895}"/>
          </ac:spMkLst>
        </pc:spChg>
        <pc:spChg chg="add">
          <ac:chgData name="Freddy Vargas" userId="9f03687f4e6b5f30" providerId="LiveId" clId="{FCAA97F3-1C7A-4C90-9A27-F59624DBDBD2}" dt="2024-03-10T21:08:54.188" v="440" actId="26606"/>
          <ac:spMkLst>
            <pc:docMk/>
            <pc:sldMk cId="205697352" sldId="304"/>
            <ac:spMk id="39" creationId="{3A9A4357-BD1D-4622-A4FE-766E6AB8DE84}"/>
          </ac:spMkLst>
        </pc:spChg>
        <pc:spChg chg="add">
          <ac:chgData name="Freddy Vargas" userId="9f03687f4e6b5f30" providerId="LiveId" clId="{FCAA97F3-1C7A-4C90-9A27-F59624DBDBD2}" dt="2024-03-10T21:08:54.188" v="440" actId="26606"/>
          <ac:spMkLst>
            <pc:docMk/>
            <pc:sldMk cId="205697352" sldId="304"/>
            <ac:spMk id="41" creationId="{E659831F-0D9A-4C63-9EBB-8435B85A440F}"/>
          </ac:spMkLst>
        </pc:spChg>
        <pc:spChg chg="add">
          <ac:chgData name="Freddy Vargas" userId="9f03687f4e6b5f30" providerId="LiveId" clId="{FCAA97F3-1C7A-4C90-9A27-F59624DBDBD2}" dt="2024-03-10T21:08:54.188" v="440" actId="26606"/>
          <ac:spMkLst>
            <pc:docMk/>
            <pc:sldMk cId="205697352" sldId="304"/>
            <ac:spMk id="43" creationId="{E6995CE5-F890-4ABA-82A2-26507CE8D2A3}"/>
          </ac:spMkLst>
        </pc:spChg>
        <pc:grpChg chg="add del">
          <ac:chgData name="Freddy Vargas" userId="9f03687f4e6b5f30" providerId="LiveId" clId="{FCAA97F3-1C7A-4C90-9A27-F59624DBDBD2}" dt="2024-03-10T21:08:54.188" v="440" actId="26606"/>
          <ac:grpSpMkLst>
            <pc:docMk/>
            <pc:sldMk cId="205697352" sldId="304"/>
            <ac:grpSpMk id="24" creationId="{1DE889C7-FAD6-4397-98E2-05D503484459}"/>
          </ac:grpSpMkLst>
        </pc:grpChg>
        <pc:picChg chg="mod ord">
          <ac:chgData name="Freddy Vargas" userId="9f03687f4e6b5f30" providerId="LiveId" clId="{FCAA97F3-1C7A-4C90-9A27-F59624DBDBD2}" dt="2024-03-10T21:08:54.188" v="440" actId="26606"/>
          <ac:picMkLst>
            <pc:docMk/>
            <pc:sldMk cId="205697352" sldId="304"/>
            <ac:picMk id="8" creationId="{6CFA66F4-5CBA-F123-44C9-CCEA4AD6E2B8}"/>
          </ac:picMkLst>
        </pc:picChg>
      </pc:sldChg>
      <pc:sldChg chg="new">
        <pc:chgData name="Freddy Vargas" userId="9f03687f4e6b5f30" providerId="LiveId" clId="{FCAA97F3-1C7A-4C90-9A27-F59624DBDBD2}" dt="2024-03-10T21:09:08.772" v="441" actId="680"/>
        <pc:sldMkLst>
          <pc:docMk/>
          <pc:sldMk cId="3592198676" sldId="305"/>
        </pc:sldMkLst>
      </pc:sldChg>
      <pc:sldChg chg="addSp delSp modSp add mod">
        <pc:chgData name="Freddy Vargas" userId="9f03687f4e6b5f30" providerId="LiveId" clId="{FCAA97F3-1C7A-4C90-9A27-F59624DBDBD2}" dt="2024-03-10T21:09:49.125" v="446" actId="26606"/>
        <pc:sldMkLst>
          <pc:docMk/>
          <pc:sldMk cId="472346409" sldId="306"/>
        </pc:sldMkLst>
        <pc:spChg chg="mod">
          <ac:chgData name="Freddy Vargas" userId="9f03687f4e6b5f30" providerId="LiveId" clId="{FCAA97F3-1C7A-4C90-9A27-F59624DBDBD2}" dt="2024-03-10T21:09:49.125" v="446" actId="26606"/>
          <ac:spMkLst>
            <pc:docMk/>
            <pc:sldMk cId="472346409" sldId="306"/>
            <ac:spMk id="2" creationId="{160D92BB-09AB-1AD6-B4CB-7DAE2D60B9EA}"/>
          </ac:spMkLst>
        </pc:spChg>
        <pc:spChg chg="mod">
          <ac:chgData name="Freddy Vargas" userId="9f03687f4e6b5f30" providerId="LiveId" clId="{FCAA97F3-1C7A-4C90-9A27-F59624DBDBD2}" dt="2024-03-10T21:09:49.125" v="446" actId="26606"/>
          <ac:spMkLst>
            <pc:docMk/>
            <pc:sldMk cId="472346409" sldId="306"/>
            <ac:spMk id="6" creationId="{24A753B4-D166-342A-F756-D708C3FA73B1}"/>
          </ac:spMkLst>
        </pc:spChg>
        <pc:spChg chg="del">
          <ac:chgData name="Freddy Vargas" userId="9f03687f4e6b5f30" providerId="LiveId" clId="{FCAA97F3-1C7A-4C90-9A27-F59624DBDBD2}" dt="2024-03-10T21:09:49.125" v="446" actId="26606"/>
          <ac:spMkLst>
            <pc:docMk/>
            <pc:sldMk cId="472346409" sldId="306"/>
            <ac:spMk id="37" creationId="{117AB3D3-3C9C-4DED-809A-78734805B895}"/>
          </ac:spMkLst>
        </pc:spChg>
        <pc:spChg chg="del">
          <ac:chgData name="Freddy Vargas" userId="9f03687f4e6b5f30" providerId="LiveId" clId="{FCAA97F3-1C7A-4C90-9A27-F59624DBDBD2}" dt="2024-03-10T21:09:49.125" v="446" actId="26606"/>
          <ac:spMkLst>
            <pc:docMk/>
            <pc:sldMk cId="472346409" sldId="306"/>
            <ac:spMk id="39" creationId="{3A9A4357-BD1D-4622-A4FE-766E6AB8DE84}"/>
          </ac:spMkLst>
        </pc:spChg>
        <pc:spChg chg="del">
          <ac:chgData name="Freddy Vargas" userId="9f03687f4e6b5f30" providerId="LiveId" clId="{FCAA97F3-1C7A-4C90-9A27-F59624DBDBD2}" dt="2024-03-10T21:09:49.125" v="446" actId="26606"/>
          <ac:spMkLst>
            <pc:docMk/>
            <pc:sldMk cId="472346409" sldId="306"/>
            <ac:spMk id="41" creationId="{E659831F-0D9A-4C63-9EBB-8435B85A440F}"/>
          </ac:spMkLst>
        </pc:spChg>
        <pc:spChg chg="del">
          <ac:chgData name="Freddy Vargas" userId="9f03687f4e6b5f30" providerId="LiveId" clId="{FCAA97F3-1C7A-4C90-9A27-F59624DBDBD2}" dt="2024-03-10T21:09:49.125" v="446" actId="26606"/>
          <ac:spMkLst>
            <pc:docMk/>
            <pc:sldMk cId="472346409" sldId="306"/>
            <ac:spMk id="43" creationId="{E6995CE5-F890-4ABA-82A2-26507CE8D2A3}"/>
          </ac:spMkLst>
        </pc:spChg>
        <pc:spChg chg="add">
          <ac:chgData name="Freddy Vargas" userId="9f03687f4e6b5f30" providerId="LiveId" clId="{FCAA97F3-1C7A-4C90-9A27-F59624DBDBD2}" dt="2024-03-10T21:09:49.125" v="446" actId="26606"/>
          <ac:spMkLst>
            <pc:docMk/>
            <pc:sldMk cId="472346409" sldId="306"/>
            <ac:spMk id="48" creationId="{117AB3D3-3C9C-4DED-809A-78734805B895}"/>
          </ac:spMkLst>
        </pc:spChg>
        <pc:spChg chg="add">
          <ac:chgData name="Freddy Vargas" userId="9f03687f4e6b5f30" providerId="LiveId" clId="{FCAA97F3-1C7A-4C90-9A27-F59624DBDBD2}" dt="2024-03-10T21:09:49.125" v="446" actId="26606"/>
          <ac:spMkLst>
            <pc:docMk/>
            <pc:sldMk cId="472346409" sldId="306"/>
            <ac:spMk id="50" creationId="{3A9A4357-BD1D-4622-A4FE-766E6AB8DE84}"/>
          </ac:spMkLst>
        </pc:spChg>
        <pc:spChg chg="add">
          <ac:chgData name="Freddy Vargas" userId="9f03687f4e6b5f30" providerId="LiveId" clId="{FCAA97F3-1C7A-4C90-9A27-F59624DBDBD2}" dt="2024-03-10T21:09:49.125" v="446" actId="26606"/>
          <ac:spMkLst>
            <pc:docMk/>
            <pc:sldMk cId="472346409" sldId="306"/>
            <ac:spMk id="52" creationId="{E659831F-0D9A-4C63-9EBB-8435B85A440F}"/>
          </ac:spMkLst>
        </pc:spChg>
        <pc:spChg chg="add">
          <ac:chgData name="Freddy Vargas" userId="9f03687f4e6b5f30" providerId="LiveId" clId="{FCAA97F3-1C7A-4C90-9A27-F59624DBDBD2}" dt="2024-03-10T21:09:49.125" v="446" actId="26606"/>
          <ac:spMkLst>
            <pc:docMk/>
            <pc:sldMk cId="472346409" sldId="306"/>
            <ac:spMk id="54" creationId="{E6995CE5-F890-4ABA-82A2-26507CE8D2A3}"/>
          </ac:spMkLst>
        </pc:spChg>
      </pc:sldChg>
      <pc:sldChg chg="addSp delSp modSp new mod setBg">
        <pc:chgData name="Freddy Vargas" userId="9f03687f4e6b5f30" providerId="LiveId" clId="{FCAA97F3-1C7A-4C90-9A27-F59624DBDBD2}" dt="2024-03-10T21:13:00.373" v="479" actId="26606"/>
        <pc:sldMkLst>
          <pc:docMk/>
          <pc:sldMk cId="22538402" sldId="307"/>
        </pc:sldMkLst>
        <pc:spChg chg="mod">
          <ac:chgData name="Freddy Vargas" userId="9f03687f4e6b5f30" providerId="LiveId" clId="{FCAA97F3-1C7A-4C90-9A27-F59624DBDBD2}" dt="2024-03-10T21:13:00.373" v="479" actId="26606"/>
          <ac:spMkLst>
            <pc:docMk/>
            <pc:sldMk cId="22538402" sldId="307"/>
            <ac:spMk id="2" creationId="{888EB827-A2FC-6CE6-C1E9-B7C93371B161}"/>
          </ac:spMkLst>
        </pc:spChg>
        <pc:spChg chg="mod">
          <ac:chgData name="Freddy Vargas" userId="9f03687f4e6b5f30" providerId="LiveId" clId="{FCAA97F3-1C7A-4C90-9A27-F59624DBDBD2}" dt="2024-03-10T21:13:00.373" v="479" actId="26606"/>
          <ac:spMkLst>
            <pc:docMk/>
            <pc:sldMk cId="22538402" sldId="307"/>
            <ac:spMk id="3" creationId="{7703E983-F5E1-C880-ADA1-D639EB471E22}"/>
          </ac:spMkLst>
        </pc:spChg>
        <pc:spChg chg="del mod">
          <ac:chgData name="Freddy Vargas" userId="9f03687f4e6b5f30" providerId="LiveId" clId="{FCAA97F3-1C7A-4C90-9A27-F59624DBDBD2}" dt="2024-03-10T21:12:41.656" v="472" actId="478"/>
          <ac:spMkLst>
            <pc:docMk/>
            <pc:sldMk cId="22538402" sldId="307"/>
            <ac:spMk id="4" creationId="{65E8D462-4C59-C6D6-25AC-A90DB0C53E34}"/>
          </ac:spMkLst>
        </pc:spChg>
        <pc:spChg chg="add del">
          <ac:chgData name="Freddy Vargas" userId="9f03687f4e6b5f30" providerId="LiveId" clId="{FCAA97F3-1C7A-4C90-9A27-F59624DBDBD2}" dt="2024-03-10T21:12:35.528" v="470" actId="26606"/>
          <ac:spMkLst>
            <pc:docMk/>
            <pc:sldMk cId="22538402" sldId="307"/>
            <ac:spMk id="9" creationId="{21739CA5-F0F5-48E1-8E8C-F24B71827E46}"/>
          </ac:spMkLst>
        </pc:spChg>
        <pc:spChg chg="add del">
          <ac:chgData name="Freddy Vargas" userId="9f03687f4e6b5f30" providerId="LiveId" clId="{FCAA97F3-1C7A-4C90-9A27-F59624DBDBD2}" dt="2024-03-10T21:12:35.528" v="470" actId="26606"/>
          <ac:spMkLst>
            <pc:docMk/>
            <pc:sldMk cId="22538402" sldId="307"/>
            <ac:spMk id="11" creationId="{3EAD2937-F230-41D4-B9C5-975B129BFC20}"/>
          </ac:spMkLst>
        </pc:spChg>
        <pc:spChg chg="add del">
          <ac:chgData name="Freddy Vargas" userId="9f03687f4e6b5f30" providerId="LiveId" clId="{FCAA97F3-1C7A-4C90-9A27-F59624DBDBD2}" dt="2024-03-10T21:12:35.528" v="470" actId="26606"/>
          <ac:spMkLst>
            <pc:docMk/>
            <pc:sldMk cId="22538402" sldId="307"/>
            <ac:spMk id="13" creationId="{CCD444A3-C338-4886-B7F1-4BA2AF46EB64}"/>
          </ac:spMkLst>
        </pc:spChg>
        <pc:spChg chg="add del">
          <ac:chgData name="Freddy Vargas" userId="9f03687f4e6b5f30" providerId="LiveId" clId="{FCAA97F3-1C7A-4C90-9A27-F59624DBDBD2}" dt="2024-03-10T21:12:44.277" v="473" actId="26606"/>
          <ac:spMkLst>
            <pc:docMk/>
            <pc:sldMk cId="22538402" sldId="307"/>
            <ac:spMk id="15" creationId="{E35A04CF-97D4-4FF7-B359-C546B1F62E54}"/>
          </ac:spMkLst>
        </pc:spChg>
        <pc:spChg chg="add del">
          <ac:chgData name="Freddy Vargas" userId="9f03687f4e6b5f30" providerId="LiveId" clId="{FCAA97F3-1C7A-4C90-9A27-F59624DBDBD2}" dt="2024-03-10T21:12:44.277" v="473" actId="26606"/>
          <ac:spMkLst>
            <pc:docMk/>
            <pc:sldMk cId="22538402" sldId="307"/>
            <ac:spMk id="16" creationId="{1DE7243B-5109-444B-8FAF-7437C66BC0E9}"/>
          </ac:spMkLst>
        </pc:spChg>
        <pc:spChg chg="add del">
          <ac:chgData name="Freddy Vargas" userId="9f03687f4e6b5f30" providerId="LiveId" clId="{FCAA97F3-1C7A-4C90-9A27-F59624DBDBD2}" dt="2024-03-10T21:12:44.277" v="473" actId="26606"/>
          <ac:spMkLst>
            <pc:docMk/>
            <pc:sldMk cId="22538402" sldId="307"/>
            <ac:spMk id="17" creationId="{4C5D6221-DA7B-4611-AA26-7D8E349FDE96}"/>
          </ac:spMkLst>
        </pc:spChg>
        <pc:spChg chg="add del">
          <ac:chgData name="Freddy Vargas" userId="9f03687f4e6b5f30" providerId="LiveId" clId="{FCAA97F3-1C7A-4C90-9A27-F59624DBDBD2}" dt="2024-03-10T21:13:00.373" v="479" actId="26606"/>
          <ac:spMkLst>
            <pc:docMk/>
            <pc:sldMk cId="22538402" sldId="307"/>
            <ac:spMk id="22" creationId="{B6CDA21F-E7AF-4C75-8395-33F58D5B0E45}"/>
          </ac:spMkLst>
        </pc:spChg>
        <pc:spChg chg="add del">
          <ac:chgData name="Freddy Vargas" userId="9f03687f4e6b5f30" providerId="LiveId" clId="{FCAA97F3-1C7A-4C90-9A27-F59624DBDBD2}" dt="2024-03-10T21:13:00.373" v="479" actId="26606"/>
          <ac:spMkLst>
            <pc:docMk/>
            <pc:sldMk cId="22538402" sldId="307"/>
            <ac:spMk id="29" creationId="{D5B0017B-2ECA-49AF-B397-DC140825DF8D}"/>
          </ac:spMkLst>
        </pc:spChg>
        <pc:spChg chg="add del">
          <ac:chgData name="Freddy Vargas" userId="9f03687f4e6b5f30" providerId="LiveId" clId="{FCAA97F3-1C7A-4C90-9A27-F59624DBDBD2}" dt="2024-03-10T21:12:54.565" v="476" actId="26606"/>
          <ac:spMkLst>
            <pc:docMk/>
            <pc:sldMk cId="22538402" sldId="307"/>
            <ac:spMk id="36" creationId="{DBF61EA3-B236-439E-9C0B-340980D56BEE}"/>
          </ac:spMkLst>
        </pc:spChg>
        <pc:spChg chg="add del">
          <ac:chgData name="Freddy Vargas" userId="9f03687f4e6b5f30" providerId="LiveId" clId="{FCAA97F3-1C7A-4C90-9A27-F59624DBDBD2}" dt="2024-03-10T21:13:00.364" v="478" actId="26606"/>
          <ac:spMkLst>
            <pc:docMk/>
            <pc:sldMk cId="22538402" sldId="307"/>
            <ac:spMk id="37" creationId="{3ECBE1F1-D69B-4AFA-ABD5-8E41720EF6DE}"/>
          </ac:spMkLst>
        </pc:spChg>
        <pc:spChg chg="add del">
          <ac:chgData name="Freddy Vargas" userId="9f03687f4e6b5f30" providerId="LiveId" clId="{FCAA97F3-1C7A-4C90-9A27-F59624DBDBD2}" dt="2024-03-10T21:12:54.565" v="476" actId="26606"/>
          <ac:spMkLst>
            <pc:docMk/>
            <pc:sldMk cId="22538402" sldId="307"/>
            <ac:spMk id="42" creationId="{E659831F-0D9A-4C63-9EBB-8435B85A440F}"/>
          </ac:spMkLst>
        </pc:spChg>
        <pc:spChg chg="add del">
          <ac:chgData name="Freddy Vargas" userId="9f03687f4e6b5f30" providerId="LiveId" clId="{FCAA97F3-1C7A-4C90-9A27-F59624DBDBD2}" dt="2024-03-10T21:13:00.364" v="478" actId="26606"/>
          <ac:spMkLst>
            <pc:docMk/>
            <pc:sldMk cId="22538402" sldId="307"/>
            <ac:spMk id="44" creationId="{603A6265-E10C-4B85-9C20-E75FCAF9CC63}"/>
          </ac:spMkLst>
        </pc:spChg>
        <pc:spChg chg="add">
          <ac:chgData name="Freddy Vargas" userId="9f03687f4e6b5f30" providerId="LiveId" clId="{FCAA97F3-1C7A-4C90-9A27-F59624DBDBD2}" dt="2024-03-10T21:13:00.373" v="479" actId="26606"/>
          <ac:spMkLst>
            <pc:docMk/>
            <pc:sldMk cId="22538402" sldId="307"/>
            <ac:spMk id="46" creationId="{4DA718D0-4865-4629-8134-44F68D41D574}"/>
          </ac:spMkLst>
        </pc:spChg>
        <pc:spChg chg="add">
          <ac:chgData name="Freddy Vargas" userId="9f03687f4e6b5f30" providerId="LiveId" clId="{FCAA97F3-1C7A-4C90-9A27-F59624DBDBD2}" dt="2024-03-10T21:13:00.373" v="479" actId="26606"/>
          <ac:spMkLst>
            <pc:docMk/>
            <pc:sldMk cId="22538402" sldId="307"/>
            <ac:spMk id="48" creationId="{CBC4F608-B4B8-48C3-9572-C0F061B1CD99}"/>
          </ac:spMkLst>
        </pc:spChg>
        <pc:grpChg chg="add del">
          <ac:chgData name="Freddy Vargas" userId="9f03687f4e6b5f30" providerId="LiveId" clId="{FCAA97F3-1C7A-4C90-9A27-F59624DBDBD2}" dt="2024-03-10T21:13:00.373" v="479" actId="26606"/>
          <ac:grpSpMkLst>
            <pc:docMk/>
            <pc:sldMk cId="22538402" sldId="307"/>
            <ac:grpSpMk id="24" creationId="{AE1C45F0-260A-458C-96ED-C1F6D2151219}"/>
          </ac:grpSpMkLst>
        </pc:grpChg>
        <pc:grpChg chg="add del">
          <ac:chgData name="Freddy Vargas" userId="9f03687f4e6b5f30" providerId="LiveId" clId="{FCAA97F3-1C7A-4C90-9A27-F59624DBDBD2}" dt="2024-03-10T21:12:54.565" v="476" actId="26606"/>
          <ac:grpSpMkLst>
            <pc:docMk/>
            <pc:sldMk cId="22538402" sldId="307"/>
            <ac:grpSpMk id="38" creationId="{28FAF094-D087-493F-8DF9-A486C2D6BBAA}"/>
          </ac:grpSpMkLst>
        </pc:grpChg>
        <pc:grpChg chg="add">
          <ac:chgData name="Freddy Vargas" userId="9f03687f4e6b5f30" providerId="LiveId" clId="{FCAA97F3-1C7A-4C90-9A27-F59624DBDBD2}" dt="2024-03-10T21:13:00.373" v="479" actId="26606"/>
          <ac:grpSpMkLst>
            <pc:docMk/>
            <pc:sldMk cId="22538402" sldId="307"/>
            <ac:grpSpMk id="47" creationId="{65167ED7-6315-43AB-B1B6-C326D5FD8F84}"/>
          </ac:grpSpMkLst>
        </pc:grpChg>
        <pc:picChg chg="add del">
          <ac:chgData name="Freddy Vargas" userId="9f03687f4e6b5f30" providerId="LiveId" clId="{FCAA97F3-1C7A-4C90-9A27-F59624DBDBD2}" dt="2024-03-10T21:13:00.364" v="478" actId="26606"/>
          <ac:picMkLst>
            <pc:docMk/>
            <pc:sldMk cId="22538402" sldId="307"/>
            <ac:picMk id="33" creationId="{64BC5586-672F-13D7-1B7A-344F45C9A88B}"/>
          </ac:picMkLst>
        </pc:picChg>
        <pc:cxnChg chg="add del">
          <ac:chgData name="Freddy Vargas" userId="9f03687f4e6b5f30" providerId="LiveId" clId="{FCAA97F3-1C7A-4C90-9A27-F59624DBDBD2}" dt="2024-03-10T21:13:00.373" v="479" actId="26606"/>
          <ac:cxnSpMkLst>
            <pc:docMk/>
            <pc:sldMk cId="22538402" sldId="307"/>
            <ac:cxnSpMk id="31" creationId="{6CF1BAF6-AD41-4082-B212-8A1F9A2E8779}"/>
          </ac:cxnSpMkLst>
        </pc:cxnChg>
      </pc:sldChg>
      <pc:sldChg chg="addSp delSp modSp add mod">
        <pc:chgData name="Freddy Vargas" userId="9f03687f4e6b5f30" providerId="LiveId" clId="{FCAA97F3-1C7A-4C90-9A27-F59624DBDBD2}" dt="2024-03-10T21:10:45.360" v="451" actId="26606"/>
        <pc:sldMkLst>
          <pc:docMk/>
          <pc:sldMk cId="3476976952" sldId="308"/>
        </pc:sldMkLst>
        <pc:spChg chg="mod">
          <ac:chgData name="Freddy Vargas" userId="9f03687f4e6b5f30" providerId="LiveId" clId="{FCAA97F3-1C7A-4C90-9A27-F59624DBDBD2}" dt="2024-03-10T21:10:45.360" v="451" actId="26606"/>
          <ac:spMkLst>
            <pc:docMk/>
            <pc:sldMk cId="3476976952" sldId="308"/>
            <ac:spMk id="2" creationId="{160D92BB-09AB-1AD6-B4CB-7DAE2D60B9EA}"/>
          </ac:spMkLst>
        </pc:spChg>
        <pc:spChg chg="mod">
          <ac:chgData name="Freddy Vargas" userId="9f03687f4e6b5f30" providerId="LiveId" clId="{FCAA97F3-1C7A-4C90-9A27-F59624DBDBD2}" dt="2024-03-10T21:10:45.360" v="451" actId="26606"/>
          <ac:spMkLst>
            <pc:docMk/>
            <pc:sldMk cId="3476976952" sldId="308"/>
            <ac:spMk id="6" creationId="{24A753B4-D166-342A-F756-D708C3FA73B1}"/>
          </ac:spMkLst>
        </pc:spChg>
        <pc:spChg chg="del">
          <ac:chgData name="Freddy Vargas" userId="9f03687f4e6b5f30" providerId="LiveId" clId="{FCAA97F3-1C7A-4C90-9A27-F59624DBDBD2}" dt="2024-03-10T21:10:45.360" v="451" actId="26606"/>
          <ac:spMkLst>
            <pc:docMk/>
            <pc:sldMk cId="3476976952" sldId="308"/>
            <ac:spMk id="48" creationId="{117AB3D3-3C9C-4DED-809A-78734805B895}"/>
          </ac:spMkLst>
        </pc:spChg>
        <pc:spChg chg="del">
          <ac:chgData name="Freddy Vargas" userId="9f03687f4e6b5f30" providerId="LiveId" clId="{FCAA97F3-1C7A-4C90-9A27-F59624DBDBD2}" dt="2024-03-10T21:10:45.360" v="451" actId="26606"/>
          <ac:spMkLst>
            <pc:docMk/>
            <pc:sldMk cId="3476976952" sldId="308"/>
            <ac:spMk id="50" creationId="{3A9A4357-BD1D-4622-A4FE-766E6AB8DE84}"/>
          </ac:spMkLst>
        </pc:spChg>
        <pc:spChg chg="del">
          <ac:chgData name="Freddy Vargas" userId="9f03687f4e6b5f30" providerId="LiveId" clId="{FCAA97F3-1C7A-4C90-9A27-F59624DBDBD2}" dt="2024-03-10T21:10:45.360" v="451" actId="26606"/>
          <ac:spMkLst>
            <pc:docMk/>
            <pc:sldMk cId="3476976952" sldId="308"/>
            <ac:spMk id="52" creationId="{E659831F-0D9A-4C63-9EBB-8435B85A440F}"/>
          </ac:spMkLst>
        </pc:spChg>
        <pc:spChg chg="del">
          <ac:chgData name="Freddy Vargas" userId="9f03687f4e6b5f30" providerId="LiveId" clId="{FCAA97F3-1C7A-4C90-9A27-F59624DBDBD2}" dt="2024-03-10T21:10:45.360" v="451" actId="26606"/>
          <ac:spMkLst>
            <pc:docMk/>
            <pc:sldMk cId="3476976952" sldId="308"/>
            <ac:spMk id="54" creationId="{E6995CE5-F890-4ABA-82A2-26507CE8D2A3}"/>
          </ac:spMkLst>
        </pc:spChg>
        <pc:spChg chg="add">
          <ac:chgData name="Freddy Vargas" userId="9f03687f4e6b5f30" providerId="LiveId" clId="{FCAA97F3-1C7A-4C90-9A27-F59624DBDBD2}" dt="2024-03-10T21:10:45.360" v="451" actId="26606"/>
          <ac:spMkLst>
            <pc:docMk/>
            <pc:sldMk cId="3476976952" sldId="308"/>
            <ac:spMk id="59" creationId="{D009D6D5-DAC2-4A8B-A17A-E206B9012D09}"/>
          </ac:spMkLst>
        </pc:spChg>
        <pc:picChg chg="mod">
          <ac:chgData name="Freddy Vargas" userId="9f03687f4e6b5f30" providerId="LiveId" clId="{FCAA97F3-1C7A-4C90-9A27-F59624DBDBD2}" dt="2024-03-10T21:10:45.360" v="451" actId="26606"/>
          <ac:picMkLst>
            <pc:docMk/>
            <pc:sldMk cId="3476976952" sldId="308"/>
            <ac:picMk id="8" creationId="{6CFA66F4-5CBA-F123-44C9-CCEA4AD6E2B8}"/>
          </ac:picMkLst>
        </pc:picChg>
      </pc:sldChg>
      <pc:sldChg chg="addSp delSp modSp add mod">
        <pc:chgData name="Freddy Vargas" userId="9f03687f4e6b5f30" providerId="LiveId" clId="{FCAA97F3-1C7A-4C90-9A27-F59624DBDBD2}" dt="2024-03-10T21:11:34.715" v="455" actId="26606"/>
        <pc:sldMkLst>
          <pc:docMk/>
          <pc:sldMk cId="4032320610" sldId="309"/>
        </pc:sldMkLst>
        <pc:spChg chg="mod">
          <ac:chgData name="Freddy Vargas" userId="9f03687f4e6b5f30" providerId="LiveId" clId="{FCAA97F3-1C7A-4C90-9A27-F59624DBDBD2}" dt="2024-03-10T21:11:34.715" v="455" actId="26606"/>
          <ac:spMkLst>
            <pc:docMk/>
            <pc:sldMk cId="4032320610" sldId="309"/>
            <ac:spMk id="2" creationId="{160D92BB-09AB-1AD6-B4CB-7DAE2D60B9EA}"/>
          </ac:spMkLst>
        </pc:spChg>
        <pc:spChg chg="mod">
          <ac:chgData name="Freddy Vargas" userId="9f03687f4e6b5f30" providerId="LiveId" clId="{FCAA97F3-1C7A-4C90-9A27-F59624DBDBD2}" dt="2024-03-10T21:11:34.715" v="455" actId="26606"/>
          <ac:spMkLst>
            <pc:docMk/>
            <pc:sldMk cId="4032320610" sldId="309"/>
            <ac:spMk id="6" creationId="{24A753B4-D166-342A-F756-D708C3FA73B1}"/>
          </ac:spMkLst>
        </pc:spChg>
        <pc:spChg chg="del">
          <ac:chgData name="Freddy Vargas" userId="9f03687f4e6b5f30" providerId="LiveId" clId="{FCAA97F3-1C7A-4C90-9A27-F59624DBDBD2}" dt="2024-03-10T21:11:34.715" v="455" actId="26606"/>
          <ac:spMkLst>
            <pc:docMk/>
            <pc:sldMk cId="4032320610" sldId="309"/>
            <ac:spMk id="59" creationId="{D009D6D5-DAC2-4A8B-A17A-E206B9012D09}"/>
          </ac:spMkLst>
        </pc:spChg>
        <pc:spChg chg="add">
          <ac:chgData name="Freddy Vargas" userId="9f03687f4e6b5f30" providerId="LiveId" clId="{FCAA97F3-1C7A-4C90-9A27-F59624DBDBD2}" dt="2024-03-10T21:11:34.715" v="455" actId="26606"/>
          <ac:spMkLst>
            <pc:docMk/>
            <pc:sldMk cId="4032320610" sldId="309"/>
            <ac:spMk id="64" creationId="{201CC55D-ED54-4C5C-95E6-10947BD1103B}"/>
          </ac:spMkLst>
        </pc:spChg>
        <pc:spChg chg="add">
          <ac:chgData name="Freddy Vargas" userId="9f03687f4e6b5f30" providerId="LiveId" clId="{FCAA97F3-1C7A-4C90-9A27-F59624DBDBD2}" dt="2024-03-10T21:11:34.715" v="455" actId="26606"/>
          <ac:spMkLst>
            <pc:docMk/>
            <pc:sldMk cId="4032320610" sldId="309"/>
            <ac:spMk id="70" creationId="{3873B707-463F-40B0-8227-E8CC6C67EB25}"/>
          </ac:spMkLst>
        </pc:spChg>
        <pc:spChg chg="add">
          <ac:chgData name="Freddy Vargas" userId="9f03687f4e6b5f30" providerId="LiveId" clId="{FCAA97F3-1C7A-4C90-9A27-F59624DBDBD2}" dt="2024-03-10T21:11:34.715" v="455" actId="26606"/>
          <ac:spMkLst>
            <pc:docMk/>
            <pc:sldMk cId="4032320610" sldId="309"/>
            <ac:spMk id="72" creationId="{C13237C8-E62C-4F0D-A318-BD6FB6C2D138}"/>
          </ac:spMkLst>
        </pc:spChg>
        <pc:spChg chg="add">
          <ac:chgData name="Freddy Vargas" userId="9f03687f4e6b5f30" providerId="LiveId" clId="{FCAA97F3-1C7A-4C90-9A27-F59624DBDBD2}" dt="2024-03-10T21:11:34.715" v="455" actId="26606"/>
          <ac:spMkLst>
            <pc:docMk/>
            <pc:sldMk cId="4032320610" sldId="309"/>
            <ac:spMk id="74" creationId="{19C9EAEA-39D0-4B0E-A0EB-51E7B26740B1}"/>
          </ac:spMkLst>
        </pc:spChg>
        <pc:grpChg chg="add">
          <ac:chgData name="Freddy Vargas" userId="9f03687f4e6b5f30" providerId="LiveId" clId="{FCAA97F3-1C7A-4C90-9A27-F59624DBDBD2}" dt="2024-03-10T21:11:34.715" v="455" actId="26606"/>
          <ac:grpSpMkLst>
            <pc:docMk/>
            <pc:sldMk cId="4032320610" sldId="309"/>
            <ac:grpSpMk id="66" creationId="{1DE889C7-FAD6-4397-98E2-05D503484459}"/>
          </ac:grpSpMkLst>
        </pc:grpChg>
        <pc:picChg chg="mod">
          <ac:chgData name="Freddy Vargas" userId="9f03687f4e6b5f30" providerId="LiveId" clId="{FCAA97F3-1C7A-4C90-9A27-F59624DBDBD2}" dt="2024-03-10T21:11:34.715" v="455" actId="26606"/>
          <ac:picMkLst>
            <pc:docMk/>
            <pc:sldMk cId="4032320610" sldId="309"/>
            <ac:picMk id="8" creationId="{6CFA66F4-5CBA-F123-44C9-CCEA4AD6E2B8}"/>
          </ac:picMkLst>
        </pc:picChg>
      </pc:sldChg>
      <pc:sldChg chg="addSp delSp modSp add mod ord">
        <pc:chgData name="Freddy Vargas" userId="9f03687f4e6b5f30" providerId="LiveId" clId="{FCAA97F3-1C7A-4C90-9A27-F59624DBDBD2}" dt="2024-03-10T21:15:20.004" v="504" actId="26606"/>
        <pc:sldMkLst>
          <pc:docMk/>
          <pc:sldMk cId="1049027514" sldId="310"/>
        </pc:sldMkLst>
        <pc:spChg chg="mod">
          <ac:chgData name="Freddy Vargas" userId="9f03687f4e6b5f30" providerId="LiveId" clId="{FCAA97F3-1C7A-4C90-9A27-F59624DBDBD2}" dt="2024-03-10T21:15:20.004" v="504" actId="26606"/>
          <ac:spMkLst>
            <pc:docMk/>
            <pc:sldMk cId="1049027514" sldId="310"/>
            <ac:spMk id="2" creationId="{160D92BB-09AB-1AD6-B4CB-7DAE2D60B9EA}"/>
          </ac:spMkLst>
        </pc:spChg>
        <pc:spChg chg="mod">
          <ac:chgData name="Freddy Vargas" userId="9f03687f4e6b5f30" providerId="LiveId" clId="{FCAA97F3-1C7A-4C90-9A27-F59624DBDBD2}" dt="2024-03-10T21:15:20.004" v="504" actId="26606"/>
          <ac:spMkLst>
            <pc:docMk/>
            <pc:sldMk cId="1049027514" sldId="310"/>
            <ac:spMk id="6" creationId="{24A753B4-D166-342A-F756-D708C3FA73B1}"/>
          </ac:spMkLst>
        </pc:spChg>
        <pc:spChg chg="del">
          <ac:chgData name="Freddy Vargas" userId="9f03687f4e6b5f30" providerId="LiveId" clId="{FCAA97F3-1C7A-4C90-9A27-F59624DBDBD2}" dt="2024-03-10T21:13:57.482" v="486" actId="26606"/>
          <ac:spMkLst>
            <pc:docMk/>
            <pc:sldMk cId="1049027514" sldId="310"/>
            <ac:spMk id="64" creationId="{201CC55D-ED54-4C5C-95E6-10947BD1103B}"/>
          </ac:spMkLst>
        </pc:spChg>
        <pc:spChg chg="del">
          <ac:chgData name="Freddy Vargas" userId="9f03687f4e6b5f30" providerId="LiveId" clId="{FCAA97F3-1C7A-4C90-9A27-F59624DBDBD2}" dt="2024-03-10T21:13:57.482" v="486" actId="26606"/>
          <ac:spMkLst>
            <pc:docMk/>
            <pc:sldMk cId="1049027514" sldId="310"/>
            <ac:spMk id="70" creationId="{3873B707-463F-40B0-8227-E8CC6C67EB25}"/>
          </ac:spMkLst>
        </pc:spChg>
        <pc:spChg chg="del">
          <ac:chgData name="Freddy Vargas" userId="9f03687f4e6b5f30" providerId="LiveId" clId="{FCAA97F3-1C7A-4C90-9A27-F59624DBDBD2}" dt="2024-03-10T21:13:57.482" v="486" actId="26606"/>
          <ac:spMkLst>
            <pc:docMk/>
            <pc:sldMk cId="1049027514" sldId="310"/>
            <ac:spMk id="72" creationId="{C13237C8-E62C-4F0D-A318-BD6FB6C2D138}"/>
          </ac:spMkLst>
        </pc:spChg>
        <pc:spChg chg="del">
          <ac:chgData name="Freddy Vargas" userId="9f03687f4e6b5f30" providerId="LiveId" clId="{FCAA97F3-1C7A-4C90-9A27-F59624DBDBD2}" dt="2024-03-10T21:13:57.482" v="486" actId="26606"/>
          <ac:spMkLst>
            <pc:docMk/>
            <pc:sldMk cId="1049027514" sldId="310"/>
            <ac:spMk id="74" creationId="{19C9EAEA-39D0-4B0E-A0EB-51E7B26740B1}"/>
          </ac:spMkLst>
        </pc:spChg>
        <pc:spChg chg="add del">
          <ac:chgData name="Freddy Vargas" userId="9f03687f4e6b5f30" providerId="LiveId" clId="{FCAA97F3-1C7A-4C90-9A27-F59624DBDBD2}" dt="2024-03-10T21:14:38.868" v="495" actId="26606"/>
          <ac:spMkLst>
            <pc:docMk/>
            <pc:sldMk cId="1049027514" sldId="310"/>
            <ac:spMk id="79" creationId="{201CC55D-ED54-4C5C-95E6-10947BD1103B}"/>
          </ac:spMkLst>
        </pc:spChg>
        <pc:spChg chg="add del">
          <ac:chgData name="Freddy Vargas" userId="9f03687f4e6b5f30" providerId="LiveId" clId="{FCAA97F3-1C7A-4C90-9A27-F59624DBDBD2}" dt="2024-03-10T21:14:38.868" v="495" actId="26606"/>
          <ac:spMkLst>
            <pc:docMk/>
            <pc:sldMk cId="1049027514" sldId="310"/>
            <ac:spMk id="85" creationId="{3873B707-463F-40B0-8227-E8CC6C67EB25}"/>
          </ac:spMkLst>
        </pc:spChg>
        <pc:spChg chg="add del">
          <ac:chgData name="Freddy Vargas" userId="9f03687f4e6b5f30" providerId="LiveId" clId="{FCAA97F3-1C7A-4C90-9A27-F59624DBDBD2}" dt="2024-03-10T21:14:38.868" v="495" actId="26606"/>
          <ac:spMkLst>
            <pc:docMk/>
            <pc:sldMk cId="1049027514" sldId="310"/>
            <ac:spMk id="87" creationId="{C13237C8-E62C-4F0D-A318-BD6FB6C2D138}"/>
          </ac:spMkLst>
        </pc:spChg>
        <pc:spChg chg="add del">
          <ac:chgData name="Freddy Vargas" userId="9f03687f4e6b5f30" providerId="LiveId" clId="{FCAA97F3-1C7A-4C90-9A27-F59624DBDBD2}" dt="2024-03-10T21:14:38.868" v="495" actId="26606"/>
          <ac:spMkLst>
            <pc:docMk/>
            <pc:sldMk cId="1049027514" sldId="310"/>
            <ac:spMk id="89" creationId="{19C9EAEA-39D0-4B0E-A0EB-51E7B26740B1}"/>
          </ac:spMkLst>
        </pc:spChg>
        <pc:spChg chg="add del">
          <ac:chgData name="Freddy Vargas" userId="9f03687f4e6b5f30" providerId="LiveId" clId="{FCAA97F3-1C7A-4C90-9A27-F59624DBDBD2}" dt="2024-03-10T21:15:04.978" v="500" actId="26606"/>
          <ac:spMkLst>
            <pc:docMk/>
            <pc:sldMk cId="1049027514" sldId="310"/>
            <ac:spMk id="94" creationId="{117AB3D3-3C9C-4DED-809A-78734805B895}"/>
          </ac:spMkLst>
        </pc:spChg>
        <pc:spChg chg="add del">
          <ac:chgData name="Freddy Vargas" userId="9f03687f4e6b5f30" providerId="LiveId" clId="{FCAA97F3-1C7A-4C90-9A27-F59624DBDBD2}" dt="2024-03-10T21:15:04.978" v="500" actId="26606"/>
          <ac:spMkLst>
            <pc:docMk/>
            <pc:sldMk cId="1049027514" sldId="310"/>
            <ac:spMk id="96" creationId="{3A9A4357-BD1D-4622-A4FE-766E6AB8DE84}"/>
          </ac:spMkLst>
        </pc:spChg>
        <pc:spChg chg="add del">
          <ac:chgData name="Freddy Vargas" userId="9f03687f4e6b5f30" providerId="LiveId" clId="{FCAA97F3-1C7A-4C90-9A27-F59624DBDBD2}" dt="2024-03-10T21:15:04.978" v="500" actId="26606"/>
          <ac:spMkLst>
            <pc:docMk/>
            <pc:sldMk cId="1049027514" sldId="310"/>
            <ac:spMk id="98" creationId="{E659831F-0D9A-4C63-9EBB-8435B85A440F}"/>
          </ac:spMkLst>
        </pc:spChg>
        <pc:spChg chg="add del">
          <ac:chgData name="Freddy Vargas" userId="9f03687f4e6b5f30" providerId="LiveId" clId="{FCAA97F3-1C7A-4C90-9A27-F59624DBDBD2}" dt="2024-03-10T21:15:04.978" v="500" actId="26606"/>
          <ac:spMkLst>
            <pc:docMk/>
            <pc:sldMk cId="1049027514" sldId="310"/>
            <ac:spMk id="100" creationId="{E6995CE5-F890-4ABA-82A2-26507CE8D2A3}"/>
          </ac:spMkLst>
        </pc:spChg>
        <pc:spChg chg="add del">
          <ac:chgData name="Freddy Vargas" userId="9f03687f4e6b5f30" providerId="LiveId" clId="{FCAA97F3-1C7A-4C90-9A27-F59624DBDBD2}" dt="2024-03-10T21:15:20.004" v="504" actId="26606"/>
          <ac:spMkLst>
            <pc:docMk/>
            <pc:sldMk cId="1049027514" sldId="310"/>
            <ac:spMk id="105" creationId="{9427AF5F-9A0E-42B7-A252-FD64C9885F9C}"/>
          </ac:spMkLst>
        </pc:spChg>
        <pc:spChg chg="add del">
          <ac:chgData name="Freddy Vargas" userId="9f03687f4e6b5f30" providerId="LiveId" clId="{FCAA97F3-1C7A-4C90-9A27-F59624DBDBD2}" dt="2024-03-10T21:15:19.978" v="503" actId="26606"/>
          <ac:spMkLst>
            <pc:docMk/>
            <pc:sldMk cId="1049027514" sldId="310"/>
            <ac:spMk id="110" creationId="{9427AF5F-9A0E-42B7-A252-FD64C9885F9C}"/>
          </ac:spMkLst>
        </pc:spChg>
        <pc:spChg chg="add">
          <ac:chgData name="Freddy Vargas" userId="9f03687f4e6b5f30" providerId="LiveId" clId="{FCAA97F3-1C7A-4C90-9A27-F59624DBDBD2}" dt="2024-03-10T21:15:20.004" v="504" actId="26606"/>
          <ac:spMkLst>
            <pc:docMk/>
            <pc:sldMk cId="1049027514" sldId="310"/>
            <ac:spMk id="112" creationId="{3A9A4357-BD1D-4622-A4FE-766E6AB8DE84}"/>
          </ac:spMkLst>
        </pc:spChg>
        <pc:spChg chg="add">
          <ac:chgData name="Freddy Vargas" userId="9f03687f4e6b5f30" providerId="LiveId" clId="{FCAA97F3-1C7A-4C90-9A27-F59624DBDBD2}" dt="2024-03-10T21:15:20.004" v="504" actId="26606"/>
          <ac:spMkLst>
            <pc:docMk/>
            <pc:sldMk cId="1049027514" sldId="310"/>
            <ac:spMk id="113" creationId="{117AB3D3-3C9C-4DED-809A-78734805B895}"/>
          </ac:spMkLst>
        </pc:spChg>
        <pc:spChg chg="add">
          <ac:chgData name="Freddy Vargas" userId="9f03687f4e6b5f30" providerId="LiveId" clId="{FCAA97F3-1C7A-4C90-9A27-F59624DBDBD2}" dt="2024-03-10T21:15:20.004" v="504" actId="26606"/>
          <ac:spMkLst>
            <pc:docMk/>
            <pc:sldMk cId="1049027514" sldId="310"/>
            <ac:spMk id="114" creationId="{E659831F-0D9A-4C63-9EBB-8435B85A440F}"/>
          </ac:spMkLst>
        </pc:spChg>
        <pc:spChg chg="add">
          <ac:chgData name="Freddy Vargas" userId="9f03687f4e6b5f30" providerId="LiveId" clId="{FCAA97F3-1C7A-4C90-9A27-F59624DBDBD2}" dt="2024-03-10T21:15:20.004" v="504" actId="26606"/>
          <ac:spMkLst>
            <pc:docMk/>
            <pc:sldMk cId="1049027514" sldId="310"/>
            <ac:spMk id="116" creationId="{E6995CE5-F890-4ABA-82A2-26507CE8D2A3}"/>
          </ac:spMkLst>
        </pc:spChg>
        <pc:grpChg chg="del">
          <ac:chgData name="Freddy Vargas" userId="9f03687f4e6b5f30" providerId="LiveId" clId="{FCAA97F3-1C7A-4C90-9A27-F59624DBDBD2}" dt="2024-03-10T21:13:57.482" v="486" actId="26606"/>
          <ac:grpSpMkLst>
            <pc:docMk/>
            <pc:sldMk cId="1049027514" sldId="310"/>
            <ac:grpSpMk id="66" creationId="{1DE889C7-FAD6-4397-98E2-05D503484459}"/>
          </ac:grpSpMkLst>
        </pc:grpChg>
        <pc:grpChg chg="add del">
          <ac:chgData name="Freddy Vargas" userId="9f03687f4e6b5f30" providerId="LiveId" clId="{FCAA97F3-1C7A-4C90-9A27-F59624DBDBD2}" dt="2024-03-10T21:14:38.868" v="495" actId="26606"/>
          <ac:grpSpMkLst>
            <pc:docMk/>
            <pc:sldMk cId="1049027514" sldId="310"/>
            <ac:grpSpMk id="81" creationId="{1DE889C7-FAD6-4397-98E2-05D503484459}"/>
          </ac:grpSpMkLst>
        </pc:grpChg>
        <pc:picChg chg="mod">
          <ac:chgData name="Freddy Vargas" userId="9f03687f4e6b5f30" providerId="LiveId" clId="{FCAA97F3-1C7A-4C90-9A27-F59624DBDBD2}" dt="2024-03-10T21:15:20.004" v="504" actId="26606"/>
          <ac:picMkLst>
            <pc:docMk/>
            <pc:sldMk cId="1049027514" sldId="310"/>
            <ac:picMk id="8" creationId="{6CFA66F4-5CBA-F123-44C9-CCEA4AD6E2B8}"/>
          </ac:picMkLst>
        </pc:picChg>
      </pc:sldChg>
      <pc:sldChg chg="modSp add mod">
        <pc:chgData name="Freddy Vargas" userId="9f03687f4e6b5f30" providerId="LiveId" clId="{FCAA97F3-1C7A-4C90-9A27-F59624DBDBD2}" dt="2024-03-10T21:15:58.001" v="510" actId="20577"/>
        <pc:sldMkLst>
          <pc:docMk/>
          <pc:sldMk cId="2283827952" sldId="311"/>
        </pc:sldMkLst>
        <pc:spChg chg="mod">
          <ac:chgData name="Freddy Vargas" userId="9f03687f4e6b5f30" providerId="LiveId" clId="{FCAA97F3-1C7A-4C90-9A27-F59624DBDBD2}" dt="2024-03-10T21:15:34.640" v="506"/>
          <ac:spMkLst>
            <pc:docMk/>
            <pc:sldMk cId="2283827952" sldId="311"/>
            <ac:spMk id="2" creationId="{160D92BB-09AB-1AD6-B4CB-7DAE2D60B9EA}"/>
          </ac:spMkLst>
        </pc:spChg>
        <pc:spChg chg="mod">
          <ac:chgData name="Freddy Vargas" userId="9f03687f4e6b5f30" providerId="LiveId" clId="{FCAA97F3-1C7A-4C90-9A27-F59624DBDBD2}" dt="2024-03-10T21:15:58.001" v="510" actId="20577"/>
          <ac:spMkLst>
            <pc:docMk/>
            <pc:sldMk cId="2283827952" sldId="311"/>
            <ac:spMk id="6" creationId="{24A753B4-D166-342A-F756-D708C3FA73B1}"/>
          </ac:spMkLst>
        </pc:spChg>
      </pc:sldChg>
      <pc:sldChg chg="modSp add mod">
        <pc:chgData name="Freddy Vargas" userId="9f03687f4e6b5f30" providerId="LiveId" clId="{FCAA97F3-1C7A-4C90-9A27-F59624DBDBD2}" dt="2024-03-10T21:17:09.492" v="520" actId="14100"/>
        <pc:sldMkLst>
          <pc:docMk/>
          <pc:sldMk cId="3062574554" sldId="312"/>
        </pc:sldMkLst>
        <pc:spChg chg="mod">
          <ac:chgData name="Freddy Vargas" userId="9f03687f4e6b5f30" providerId="LiveId" clId="{FCAA97F3-1C7A-4C90-9A27-F59624DBDBD2}" dt="2024-03-10T21:16:30.930" v="512"/>
          <ac:spMkLst>
            <pc:docMk/>
            <pc:sldMk cId="3062574554" sldId="312"/>
            <ac:spMk id="2" creationId="{160D92BB-09AB-1AD6-B4CB-7DAE2D60B9EA}"/>
          </ac:spMkLst>
        </pc:spChg>
        <pc:spChg chg="mod">
          <ac:chgData name="Freddy Vargas" userId="9f03687f4e6b5f30" providerId="LiveId" clId="{FCAA97F3-1C7A-4C90-9A27-F59624DBDBD2}" dt="2024-03-10T21:17:09.492" v="520" actId="14100"/>
          <ac:spMkLst>
            <pc:docMk/>
            <pc:sldMk cId="3062574554" sldId="312"/>
            <ac:spMk id="6" creationId="{24A753B4-D166-342A-F756-D708C3FA73B1}"/>
          </ac:spMkLst>
        </pc:spChg>
      </pc:sldChg>
      <pc:sldChg chg="addSp delSp modSp add mod">
        <pc:chgData name="Freddy Vargas" userId="9f03687f4e6b5f30" providerId="LiveId" clId="{FCAA97F3-1C7A-4C90-9A27-F59624DBDBD2}" dt="2024-03-10T21:18:13.239" v="528" actId="27636"/>
        <pc:sldMkLst>
          <pc:docMk/>
          <pc:sldMk cId="777749684" sldId="313"/>
        </pc:sldMkLst>
        <pc:spChg chg="mod">
          <ac:chgData name="Freddy Vargas" userId="9f03687f4e6b5f30" providerId="LiveId" clId="{FCAA97F3-1C7A-4C90-9A27-F59624DBDBD2}" dt="2024-03-10T21:18:06.854" v="526" actId="26606"/>
          <ac:spMkLst>
            <pc:docMk/>
            <pc:sldMk cId="777749684" sldId="313"/>
            <ac:spMk id="2" creationId="{160D92BB-09AB-1AD6-B4CB-7DAE2D60B9EA}"/>
          </ac:spMkLst>
        </pc:spChg>
        <pc:spChg chg="mod">
          <ac:chgData name="Freddy Vargas" userId="9f03687f4e6b5f30" providerId="LiveId" clId="{FCAA97F3-1C7A-4C90-9A27-F59624DBDBD2}" dt="2024-03-10T21:18:13.239" v="528" actId="27636"/>
          <ac:spMkLst>
            <pc:docMk/>
            <pc:sldMk cId="777749684" sldId="313"/>
            <ac:spMk id="6" creationId="{24A753B4-D166-342A-F756-D708C3FA73B1}"/>
          </ac:spMkLst>
        </pc:spChg>
        <pc:spChg chg="del">
          <ac:chgData name="Freddy Vargas" userId="9f03687f4e6b5f30" providerId="LiveId" clId="{FCAA97F3-1C7A-4C90-9A27-F59624DBDBD2}" dt="2024-03-10T21:18:06.854" v="526" actId="26606"/>
          <ac:spMkLst>
            <pc:docMk/>
            <pc:sldMk cId="777749684" sldId="313"/>
            <ac:spMk id="112" creationId="{3A9A4357-BD1D-4622-A4FE-766E6AB8DE84}"/>
          </ac:spMkLst>
        </pc:spChg>
        <pc:spChg chg="del">
          <ac:chgData name="Freddy Vargas" userId="9f03687f4e6b5f30" providerId="LiveId" clId="{FCAA97F3-1C7A-4C90-9A27-F59624DBDBD2}" dt="2024-03-10T21:18:06.854" v="526" actId="26606"/>
          <ac:spMkLst>
            <pc:docMk/>
            <pc:sldMk cId="777749684" sldId="313"/>
            <ac:spMk id="113" creationId="{117AB3D3-3C9C-4DED-809A-78734805B895}"/>
          </ac:spMkLst>
        </pc:spChg>
        <pc:spChg chg="del">
          <ac:chgData name="Freddy Vargas" userId="9f03687f4e6b5f30" providerId="LiveId" clId="{FCAA97F3-1C7A-4C90-9A27-F59624DBDBD2}" dt="2024-03-10T21:18:06.854" v="526" actId="26606"/>
          <ac:spMkLst>
            <pc:docMk/>
            <pc:sldMk cId="777749684" sldId="313"/>
            <ac:spMk id="114" creationId="{E659831F-0D9A-4C63-9EBB-8435B85A440F}"/>
          </ac:spMkLst>
        </pc:spChg>
        <pc:spChg chg="del">
          <ac:chgData name="Freddy Vargas" userId="9f03687f4e6b5f30" providerId="LiveId" clId="{FCAA97F3-1C7A-4C90-9A27-F59624DBDBD2}" dt="2024-03-10T21:18:06.854" v="526" actId="26606"/>
          <ac:spMkLst>
            <pc:docMk/>
            <pc:sldMk cId="777749684" sldId="313"/>
            <ac:spMk id="116" creationId="{E6995CE5-F890-4ABA-82A2-26507CE8D2A3}"/>
          </ac:spMkLst>
        </pc:spChg>
        <pc:spChg chg="add">
          <ac:chgData name="Freddy Vargas" userId="9f03687f4e6b5f30" providerId="LiveId" clId="{FCAA97F3-1C7A-4C90-9A27-F59624DBDBD2}" dt="2024-03-10T21:18:06.854" v="526" actId="26606"/>
          <ac:spMkLst>
            <pc:docMk/>
            <pc:sldMk cId="777749684" sldId="313"/>
            <ac:spMk id="121" creationId="{28D31E1B-0407-4223-9642-0B642CBF57D9}"/>
          </ac:spMkLst>
        </pc:spChg>
        <pc:spChg chg="add">
          <ac:chgData name="Freddy Vargas" userId="9f03687f4e6b5f30" providerId="LiveId" clId="{FCAA97F3-1C7A-4C90-9A27-F59624DBDBD2}" dt="2024-03-10T21:18:06.854" v="526" actId="26606"/>
          <ac:spMkLst>
            <pc:docMk/>
            <pc:sldMk cId="777749684" sldId="313"/>
            <ac:spMk id="128" creationId="{D5B0017B-2ECA-49AF-B397-DC140825DF8D}"/>
          </ac:spMkLst>
        </pc:spChg>
        <pc:spChg chg="add">
          <ac:chgData name="Freddy Vargas" userId="9f03687f4e6b5f30" providerId="LiveId" clId="{FCAA97F3-1C7A-4C90-9A27-F59624DBDBD2}" dt="2024-03-10T21:18:06.854" v="526" actId="26606"/>
          <ac:spMkLst>
            <pc:docMk/>
            <pc:sldMk cId="777749684" sldId="313"/>
            <ac:spMk id="130" creationId="{70E96339-907C-46C3-99AC-31179B6F0EBD}"/>
          </ac:spMkLst>
        </pc:spChg>
        <pc:grpChg chg="add">
          <ac:chgData name="Freddy Vargas" userId="9f03687f4e6b5f30" providerId="LiveId" clId="{FCAA97F3-1C7A-4C90-9A27-F59624DBDBD2}" dt="2024-03-10T21:18:06.854" v="526" actId="26606"/>
          <ac:grpSpMkLst>
            <pc:docMk/>
            <pc:sldMk cId="777749684" sldId="313"/>
            <ac:grpSpMk id="123" creationId="{AE1C45F0-260A-458C-96ED-C1F6D2151219}"/>
          </ac:grpSpMkLst>
        </pc:grpChg>
        <pc:picChg chg="mod">
          <ac:chgData name="Freddy Vargas" userId="9f03687f4e6b5f30" providerId="LiveId" clId="{FCAA97F3-1C7A-4C90-9A27-F59624DBDBD2}" dt="2024-03-10T21:18:06.854" v="526" actId="26606"/>
          <ac:picMkLst>
            <pc:docMk/>
            <pc:sldMk cId="777749684" sldId="313"/>
            <ac:picMk id="8" creationId="{6CFA66F4-5CBA-F123-44C9-CCEA4AD6E2B8}"/>
          </ac:picMkLst>
        </pc:picChg>
        <pc:cxnChg chg="add">
          <ac:chgData name="Freddy Vargas" userId="9f03687f4e6b5f30" providerId="LiveId" clId="{FCAA97F3-1C7A-4C90-9A27-F59624DBDBD2}" dt="2024-03-10T21:18:06.854" v="526" actId="26606"/>
          <ac:cxnSpMkLst>
            <pc:docMk/>
            <pc:sldMk cId="777749684" sldId="313"/>
            <ac:cxnSpMk id="132" creationId="{6CF1BAF6-AD41-4082-B212-8A1F9A2E8779}"/>
          </ac:cxnSpMkLst>
        </pc:cxnChg>
      </pc:sldChg>
      <pc:sldChg chg="addSp delSp modSp add mod">
        <pc:chgData name="Freddy Vargas" userId="9f03687f4e6b5f30" providerId="LiveId" clId="{FCAA97F3-1C7A-4C90-9A27-F59624DBDBD2}" dt="2024-03-10T21:26:47.526" v="607" actId="1076"/>
        <pc:sldMkLst>
          <pc:docMk/>
          <pc:sldMk cId="1543661821" sldId="314"/>
        </pc:sldMkLst>
        <pc:spChg chg="mod">
          <ac:chgData name="Freddy Vargas" userId="9f03687f4e6b5f30" providerId="LiveId" clId="{FCAA97F3-1C7A-4C90-9A27-F59624DBDBD2}" dt="2024-03-10T21:21:59.654" v="595" actId="20577"/>
          <ac:spMkLst>
            <pc:docMk/>
            <pc:sldMk cId="1543661821" sldId="314"/>
            <ac:spMk id="2" creationId="{160D92BB-09AB-1AD6-B4CB-7DAE2D60B9EA}"/>
          </ac:spMkLst>
        </pc:spChg>
        <pc:spChg chg="add mod">
          <ac:chgData name="Freddy Vargas" userId="9f03687f4e6b5f30" providerId="LiveId" clId="{FCAA97F3-1C7A-4C90-9A27-F59624DBDBD2}" dt="2024-03-10T21:26:23.890" v="598" actId="21"/>
          <ac:spMkLst>
            <pc:docMk/>
            <pc:sldMk cId="1543661821" sldId="314"/>
            <ac:spMk id="3" creationId="{17577A92-CBD4-971E-8B23-2869AF7CC61B}"/>
          </ac:spMkLst>
        </pc:spChg>
        <pc:spChg chg="mod">
          <ac:chgData name="Freddy Vargas" userId="9f03687f4e6b5f30" providerId="LiveId" clId="{FCAA97F3-1C7A-4C90-9A27-F59624DBDBD2}" dt="2024-03-10T21:26:47.526" v="607" actId="1076"/>
          <ac:spMkLst>
            <pc:docMk/>
            <pc:sldMk cId="1543661821" sldId="314"/>
            <ac:spMk id="6" creationId="{24A753B4-D166-342A-F756-D708C3FA73B1}"/>
          </ac:spMkLst>
        </pc:spChg>
        <pc:spChg chg="del">
          <ac:chgData name="Freddy Vargas" userId="9f03687f4e6b5f30" providerId="LiveId" clId="{FCAA97F3-1C7A-4C90-9A27-F59624DBDBD2}" dt="2024-03-10T21:21:41.615" v="544" actId="26606"/>
          <ac:spMkLst>
            <pc:docMk/>
            <pc:sldMk cId="1543661821" sldId="314"/>
            <ac:spMk id="121" creationId="{28D31E1B-0407-4223-9642-0B642CBF57D9}"/>
          </ac:spMkLst>
        </pc:spChg>
        <pc:spChg chg="del">
          <ac:chgData name="Freddy Vargas" userId="9f03687f4e6b5f30" providerId="LiveId" clId="{FCAA97F3-1C7A-4C90-9A27-F59624DBDBD2}" dt="2024-03-10T21:21:41.615" v="544" actId="26606"/>
          <ac:spMkLst>
            <pc:docMk/>
            <pc:sldMk cId="1543661821" sldId="314"/>
            <ac:spMk id="128" creationId="{D5B0017B-2ECA-49AF-B397-DC140825DF8D}"/>
          </ac:spMkLst>
        </pc:spChg>
        <pc:spChg chg="del">
          <ac:chgData name="Freddy Vargas" userId="9f03687f4e6b5f30" providerId="LiveId" clId="{FCAA97F3-1C7A-4C90-9A27-F59624DBDBD2}" dt="2024-03-10T21:21:41.615" v="544" actId="26606"/>
          <ac:spMkLst>
            <pc:docMk/>
            <pc:sldMk cId="1543661821" sldId="314"/>
            <ac:spMk id="130" creationId="{70E96339-907C-46C3-99AC-31179B6F0EBD}"/>
          </ac:spMkLst>
        </pc:spChg>
        <pc:spChg chg="add">
          <ac:chgData name="Freddy Vargas" userId="9f03687f4e6b5f30" providerId="LiveId" clId="{FCAA97F3-1C7A-4C90-9A27-F59624DBDBD2}" dt="2024-03-10T21:21:41.615" v="544" actId="26606"/>
          <ac:spMkLst>
            <pc:docMk/>
            <pc:sldMk cId="1543661821" sldId="314"/>
            <ac:spMk id="137" creationId="{DBF61EA3-B236-439E-9C0B-340980D56BEE}"/>
          </ac:spMkLst>
        </pc:spChg>
        <pc:spChg chg="add">
          <ac:chgData name="Freddy Vargas" userId="9f03687f4e6b5f30" providerId="LiveId" clId="{FCAA97F3-1C7A-4C90-9A27-F59624DBDBD2}" dt="2024-03-10T21:21:41.615" v="544" actId="26606"/>
          <ac:spMkLst>
            <pc:docMk/>
            <pc:sldMk cId="1543661821" sldId="314"/>
            <ac:spMk id="143" creationId="{E659831F-0D9A-4C63-9EBB-8435B85A440F}"/>
          </ac:spMkLst>
        </pc:spChg>
        <pc:grpChg chg="del">
          <ac:chgData name="Freddy Vargas" userId="9f03687f4e6b5f30" providerId="LiveId" clId="{FCAA97F3-1C7A-4C90-9A27-F59624DBDBD2}" dt="2024-03-10T21:21:41.615" v="544" actId="26606"/>
          <ac:grpSpMkLst>
            <pc:docMk/>
            <pc:sldMk cId="1543661821" sldId="314"/>
            <ac:grpSpMk id="123" creationId="{AE1C45F0-260A-458C-96ED-C1F6D2151219}"/>
          </ac:grpSpMkLst>
        </pc:grpChg>
        <pc:grpChg chg="add">
          <ac:chgData name="Freddy Vargas" userId="9f03687f4e6b5f30" providerId="LiveId" clId="{FCAA97F3-1C7A-4C90-9A27-F59624DBDBD2}" dt="2024-03-10T21:21:41.615" v="544" actId="26606"/>
          <ac:grpSpMkLst>
            <pc:docMk/>
            <pc:sldMk cId="1543661821" sldId="314"/>
            <ac:grpSpMk id="139" creationId="{28FAF094-D087-493F-8DF9-A486C2D6BBAA}"/>
          </ac:grpSpMkLst>
        </pc:grpChg>
        <pc:picChg chg="del">
          <ac:chgData name="Freddy Vargas" userId="9f03687f4e6b5f30" providerId="LiveId" clId="{FCAA97F3-1C7A-4C90-9A27-F59624DBDBD2}" dt="2024-03-10T21:21:35.976" v="543" actId="478"/>
          <ac:picMkLst>
            <pc:docMk/>
            <pc:sldMk cId="1543661821" sldId="314"/>
            <ac:picMk id="8" creationId="{6CFA66F4-5CBA-F123-44C9-CCEA4AD6E2B8}"/>
          </ac:picMkLst>
        </pc:picChg>
        <pc:cxnChg chg="del">
          <ac:chgData name="Freddy Vargas" userId="9f03687f4e6b5f30" providerId="LiveId" clId="{FCAA97F3-1C7A-4C90-9A27-F59624DBDBD2}" dt="2024-03-10T21:21:41.615" v="544" actId="26606"/>
          <ac:cxnSpMkLst>
            <pc:docMk/>
            <pc:sldMk cId="1543661821" sldId="314"/>
            <ac:cxnSpMk id="132" creationId="{6CF1BAF6-AD41-4082-B212-8A1F9A2E8779}"/>
          </ac:cxnSpMkLst>
        </pc:cxnChg>
      </pc:sldChg>
      <pc:sldChg chg="add ord">
        <pc:chgData name="Freddy Vargas" userId="9f03687f4e6b5f30" providerId="LiveId" clId="{FCAA97F3-1C7A-4C90-9A27-F59624DBDBD2}" dt="2024-03-10T21:40:06.554" v="609"/>
        <pc:sldMkLst>
          <pc:docMk/>
          <pc:sldMk cId="702795185" sldId="315"/>
        </pc:sldMkLst>
      </pc:sldChg>
      <pc:sldChg chg="addSp delSp modSp new mod setBg">
        <pc:chgData name="Freddy Vargas" userId="9f03687f4e6b5f30" providerId="LiveId" clId="{FCAA97F3-1C7A-4C90-9A27-F59624DBDBD2}" dt="2024-03-10T21:42:37.758" v="613" actId="26606"/>
        <pc:sldMkLst>
          <pc:docMk/>
          <pc:sldMk cId="3578789010" sldId="316"/>
        </pc:sldMkLst>
        <pc:spChg chg="del">
          <ac:chgData name="Freddy Vargas" userId="9f03687f4e6b5f30" providerId="LiveId" clId="{FCAA97F3-1C7A-4C90-9A27-F59624DBDBD2}" dt="2024-03-10T21:42:37.758" v="613" actId="26606"/>
          <ac:spMkLst>
            <pc:docMk/>
            <pc:sldMk cId="3578789010" sldId="316"/>
            <ac:spMk id="2" creationId="{15C7CABC-9062-D244-54C2-E08F328087B0}"/>
          </ac:spMkLst>
        </pc:spChg>
        <pc:spChg chg="del">
          <ac:chgData name="Freddy Vargas" userId="9f03687f4e6b5f30" providerId="LiveId" clId="{FCAA97F3-1C7A-4C90-9A27-F59624DBDBD2}" dt="2024-03-10T21:42:28.114" v="611"/>
          <ac:spMkLst>
            <pc:docMk/>
            <pc:sldMk cId="3578789010" sldId="316"/>
            <ac:spMk id="3" creationId="{810F100F-3BDF-0E64-6C7E-61A01D175B0E}"/>
          </ac:spMkLst>
        </pc:spChg>
        <pc:spChg chg="add">
          <ac:chgData name="Freddy Vargas" userId="9f03687f4e6b5f30" providerId="LiveId" clId="{FCAA97F3-1C7A-4C90-9A27-F59624DBDBD2}" dt="2024-03-10T21:42:37.758" v="613" actId="26606"/>
          <ac:spMkLst>
            <pc:docMk/>
            <pc:sldMk cId="3578789010" sldId="316"/>
            <ac:spMk id="12295" creationId="{32BC26D8-82FB-445E-AA49-62A77D7C1EE0}"/>
          </ac:spMkLst>
        </pc:spChg>
        <pc:spChg chg="add">
          <ac:chgData name="Freddy Vargas" userId="9f03687f4e6b5f30" providerId="LiveId" clId="{FCAA97F3-1C7A-4C90-9A27-F59624DBDBD2}" dt="2024-03-10T21:42:37.758" v="613" actId="26606"/>
          <ac:spMkLst>
            <pc:docMk/>
            <pc:sldMk cId="3578789010" sldId="316"/>
            <ac:spMk id="12297" creationId="{CB44330D-EA18-4254-AA95-EB49948539B8}"/>
          </ac:spMkLst>
        </pc:spChg>
        <pc:picChg chg="add mod">
          <ac:chgData name="Freddy Vargas" userId="9f03687f4e6b5f30" providerId="LiveId" clId="{FCAA97F3-1C7A-4C90-9A27-F59624DBDBD2}" dt="2024-03-10T21:42:37.758" v="613" actId="26606"/>
          <ac:picMkLst>
            <pc:docMk/>
            <pc:sldMk cId="3578789010" sldId="316"/>
            <ac:picMk id="12290" creationId="{DF77B03B-0802-EF89-CE6C-FAC7BE176F47}"/>
          </ac:picMkLst>
        </pc:picChg>
      </pc:sldChg>
      <pc:sldChg chg="addSp delSp modSp new mod ord setBg">
        <pc:chgData name="Freddy Vargas" userId="9f03687f4e6b5f30" providerId="LiveId" clId="{FCAA97F3-1C7A-4C90-9A27-F59624DBDBD2}" dt="2024-03-10T21:45:08.209" v="620" actId="26606"/>
        <pc:sldMkLst>
          <pc:docMk/>
          <pc:sldMk cId="3883736730" sldId="317"/>
        </pc:sldMkLst>
        <pc:spChg chg="mod">
          <ac:chgData name="Freddy Vargas" userId="9f03687f4e6b5f30" providerId="LiveId" clId="{FCAA97F3-1C7A-4C90-9A27-F59624DBDBD2}" dt="2024-03-10T21:45:08.209" v="620" actId="26606"/>
          <ac:spMkLst>
            <pc:docMk/>
            <pc:sldMk cId="3883736730" sldId="317"/>
            <ac:spMk id="2" creationId="{A0E3AA61-F476-6AB0-839F-C6F9E10B7ADE}"/>
          </ac:spMkLst>
        </pc:spChg>
        <pc:spChg chg="del">
          <ac:chgData name="Freddy Vargas" userId="9f03687f4e6b5f30" providerId="LiveId" clId="{FCAA97F3-1C7A-4C90-9A27-F59624DBDBD2}" dt="2024-03-10T21:45:05.180" v="619" actId="22"/>
          <ac:spMkLst>
            <pc:docMk/>
            <pc:sldMk cId="3883736730" sldId="317"/>
            <ac:spMk id="3" creationId="{49B1D697-9A7B-E00C-0B46-A809BB0B5878}"/>
          </ac:spMkLst>
        </pc:spChg>
        <pc:spChg chg="del">
          <ac:chgData name="Freddy Vargas" userId="9f03687f4e6b5f30" providerId="LiveId" clId="{FCAA97F3-1C7A-4C90-9A27-F59624DBDBD2}" dt="2024-03-10T21:45:08.209" v="620" actId="26606"/>
          <ac:spMkLst>
            <pc:docMk/>
            <pc:sldMk cId="3883736730" sldId="317"/>
            <ac:spMk id="4" creationId="{F96CAC84-4066-BAD1-D922-53AA10B09767}"/>
          </ac:spMkLst>
        </pc:spChg>
        <pc:spChg chg="add">
          <ac:chgData name="Freddy Vargas" userId="9f03687f4e6b5f30" providerId="LiveId" clId="{FCAA97F3-1C7A-4C90-9A27-F59624DBDBD2}" dt="2024-03-10T21:45:08.209" v="620" actId="26606"/>
          <ac:spMkLst>
            <pc:docMk/>
            <pc:sldMk cId="3883736730" sldId="317"/>
            <ac:spMk id="11" creationId="{D4771268-CB57-404A-9271-370EB28F6090}"/>
          </ac:spMkLst>
        </pc:spChg>
        <pc:picChg chg="add mod ord">
          <ac:chgData name="Freddy Vargas" userId="9f03687f4e6b5f30" providerId="LiveId" clId="{FCAA97F3-1C7A-4C90-9A27-F59624DBDBD2}" dt="2024-03-10T21:45:08.209" v="620" actId="26606"/>
          <ac:picMkLst>
            <pc:docMk/>
            <pc:sldMk cId="3883736730" sldId="317"/>
            <ac:picMk id="6" creationId="{1CBDDF5C-29D4-FBD1-BD08-C9407F7EF0A0}"/>
          </ac:picMkLst>
        </pc:picChg>
      </pc:sldChg>
      <pc:sldChg chg="addSp delSp modSp new mod setBg">
        <pc:chgData name="Freddy Vargas" userId="9f03687f4e6b5f30" providerId="LiveId" clId="{FCAA97F3-1C7A-4C90-9A27-F59624DBDBD2}" dt="2024-03-10T21:47:41.328" v="634" actId="26606"/>
        <pc:sldMkLst>
          <pc:docMk/>
          <pc:sldMk cId="4215913747" sldId="318"/>
        </pc:sldMkLst>
        <pc:spChg chg="add del">
          <ac:chgData name="Freddy Vargas" userId="9f03687f4e6b5f30" providerId="LiveId" clId="{FCAA97F3-1C7A-4C90-9A27-F59624DBDBD2}" dt="2024-03-10T21:47:15.685" v="625" actId="26606"/>
          <ac:spMkLst>
            <pc:docMk/>
            <pc:sldMk cId="4215913747" sldId="318"/>
            <ac:spMk id="2" creationId="{01315062-134B-50BB-E686-B55715188456}"/>
          </ac:spMkLst>
        </pc:spChg>
        <pc:spChg chg="del">
          <ac:chgData name="Freddy Vargas" userId="9f03687f4e6b5f30" providerId="LiveId" clId="{FCAA97F3-1C7A-4C90-9A27-F59624DBDBD2}" dt="2024-03-10T21:46:53.604" v="622" actId="22"/>
          <ac:spMkLst>
            <pc:docMk/>
            <pc:sldMk cId="4215913747" sldId="318"/>
            <ac:spMk id="3" creationId="{AA696667-130D-9A2D-3902-0D7D60F04709}"/>
          </ac:spMkLst>
        </pc:spChg>
        <pc:spChg chg="add mod">
          <ac:chgData name="Freddy Vargas" userId="9f03687f4e6b5f30" providerId="LiveId" clId="{FCAA97F3-1C7A-4C90-9A27-F59624DBDBD2}" dt="2024-03-10T21:47:41.328" v="634" actId="26606"/>
          <ac:spMkLst>
            <pc:docMk/>
            <pc:sldMk cId="4215913747" sldId="318"/>
            <ac:spMk id="6" creationId="{96DC1855-B747-D5B6-98FC-4F275D724341}"/>
          </ac:spMkLst>
        </pc:spChg>
        <pc:spChg chg="add del">
          <ac:chgData name="Freddy Vargas" userId="9f03687f4e6b5f30" providerId="LiveId" clId="{FCAA97F3-1C7A-4C90-9A27-F59624DBDBD2}" dt="2024-03-10T21:47:18.156" v="626"/>
          <ac:spMkLst>
            <pc:docMk/>
            <pc:sldMk cId="4215913747" sldId="318"/>
            <ac:spMk id="9" creationId="{3D3E11FF-E307-39B6-A771-32E010D88F1F}"/>
          </ac:spMkLst>
        </pc:spChg>
        <pc:spChg chg="add del">
          <ac:chgData name="Freddy Vargas" userId="9f03687f4e6b5f30" providerId="LiveId" clId="{FCAA97F3-1C7A-4C90-9A27-F59624DBDBD2}" dt="2024-03-10T21:47:15.676" v="624" actId="26606"/>
          <ac:spMkLst>
            <pc:docMk/>
            <pc:sldMk cId="4215913747" sldId="318"/>
            <ac:spMk id="10" creationId="{42A4FC2C-047E-45A5-965D-8E1E3BF09BC6}"/>
          </ac:spMkLst>
        </pc:spChg>
        <pc:spChg chg="add del">
          <ac:chgData name="Freddy Vargas" userId="9f03687f4e6b5f30" providerId="LiveId" clId="{FCAA97F3-1C7A-4C90-9A27-F59624DBDBD2}" dt="2024-03-10T21:47:41.328" v="634" actId="26606"/>
          <ac:spMkLst>
            <pc:docMk/>
            <pc:sldMk cId="4215913747" sldId="318"/>
            <ac:spMk id="12" creationId="{201CC55D-ED54-4C5C-95E6-10947BD1103B}"/>
          </ac:spMkLst>
        </pc:spChg>
        <pc:spChg chg="add">
          <ac:chgData name="Freddy Vargas" userId="9f03687f4e6b5f30" providerId="LiveId" clId="{FCAA97F3-1C7A-4C90-9A27-F59624DBDBD2}" dt="2024-03-10T21:47:15.685" v="625" actId="26606"/>
          <ac:spMkLst>
            <pc:docMk/>
            <pc:sldMk cId="4215913747" sldId="318"/>
            <ac:spMk id="13" creationId="{01315062-134B-50BB-E686-B55715188456}"/>
          </ac:spMkLst>
        </pc:spChg>
        <pc:spChg chg="add del">
          <ac:chgData name="Freddy Vargas" userId="9f03687f4e6b5f30" providerId="LiveId" clId="{FCAA97F3-1C7A-4C90-9A27-F59624DBDBD2}" dt="2024-03-10T21:47:41.328" v="634" actId="26606"/>
          <ac:spMkLst>
            <pc:docMk/>
            <pc:sldMk cId="4215913747" sldId="318"/>
            <ac:spMk id="18" creationId="{3873B707-463F-40B0-8227-E8CC6C67EB25}"/>
          </ac:spMkLst>
        </pc:spChg>
        <pc:spChg chg="add del">
          <ac:chgData name="Freddy Vargas" userId="9f03687f4e6b5f30" providerId="LiveId" clId="{FCAA97F3-1C7A-4C90-9A27-F59624DBDBD2}" dt="2024-03-10T21:47:41.328" v="634" actId="26606"/>
          <ac:spMkLst>
            <pc:docMk/>
            <pc:sldMk cId="4215913747" sldId="318"/>
            <ac:spMk id="20" creationId="{C13237C8-E62C-4F0D-A318-BD6FB6C2D138}"/>
          </ac:spMkLst>
        </pc:spChg>
        <pc:spChg chg="add del">
          <ac:chgData name="Freddy Vargas" userId="9f03687f4e6b5f30" providerId="LiveId" clId="{FCAA97F3-1C7A-4C90-9A27-F59624DBDBD2}" dt="2024-03-10T21:47:41.328" v="634" actId="26606"/>
          <ac:spMkLst>
            <pc:docMk/>
            <pc:sldMk cId="4215913747" sldId="318"/>
            <ac:spMk id="22" creationId="{19C9EAEA-39D0-4B0E-A0EB-51E7B26740B1}"/>
          </ac:spMkLst>
        </pc:spChg>
        <pc:spChg chg="add">
          <ac:chgData name="Freddy Vargas" userId="9f03687f4e6b5f30" providerId="LiveId" clId="{FCAA97F3-1C7A-4C90-9A27-F59624DBDBD2}" dt="2024-03-10T21:47:41.328" v="634" actId="26606"/>
          <ac:spMkLst>
            <pc:docMk/>
            <pc:sldMk cId="4215913747" sldId="318"/>
            <ac:spMk id="27" creationId="{201CC55D-ED54-4C5C-95E6-10947BD1103B}"/>
          </ac:spMkLst>
        </pc:spChg>
        <pc:spChg chg="add">
          <ac:chgData name="Freddy Vargas" userId="9f03687f4e6b5f30" providerId="LiveId" clId="{FCAA97F3-1C7A-4C90-9A27-F59624DBDBD2}" dt="2024-03-10T21:47:41.328" v="634" actId="26606"/>
          <ac:spMkLst>
            <pc:docMk/>
            <pc:sldMk cId="4215913747" sldId="318"/>
            <ac:spMk id="33" creationId="{3873B707-463F-40B0-8227-E8CC6C67EB25}"/>
          </ac:spMkLst>
        </pc:spChg>
        <pc:spChg chg="add">
          <ac:chgData name="Freddy Vargas" userId="9f03687f4e6b5f30" providerId="LiveId" clId="{FCAA97F3-1C7A-4C90-9A27-F59624DBDBD2}" dt="2024-03-10T21:47:41.328" v="634" actId="26606"/>
          <ac:spMkLst>
            <pc:docMk/>
            <pc:sldMk cId="4215913747" sldId="318"/>
            <ac:spMk id="35" creationId="{C13237C8-E62C-4F0D-A318-BD6FB6C2D138}"/>
          </ac:spMkLst>
        </pc:spChg>
        <pc:spChg chg="add">
          <ac:chgData name="Freddy Vargas" userId="9f03687f4e6b5f30" providerId="LiveId" clId="{FCAA97F3-1C7A-4C90-9A27-F59624DBDBD2}" dt="2024-03-10T21:47:41.328" v="634" actId="26606"/>
          <ac:spMkLst>
            <pc:docMk/>
            <pc:sldMk cId="4215913747" sldId="318"/>
            <ac:spMk id="37" creationId="{19C9EAEA-39D0-4B0E-A0EB-51E7B26740B1}"/>
          </ac:spMkLst>
        </pc:spChg>
        <pc:grpChg chg="add del">
          <ac:chgData name="Freddy Vargas" userId="9f03687f4e6b5f30" providerId="LiveId" clId="{FCAA97F3-1C7A-4C90-9A27-F59624DBDBD2}" dt="2024-03-10T21:47:41.328" v="634" actId="26606"/>
          <ac:grpSpMkLst>
            <pc:docMk/>
            <pc:sldMk cId="4215913747" sldId="318"/>
            <ac:grpSpMk id="14" creationId="{1DE889C7-FAD6-4397-98E2-05D503484459}"/>
          </ac:grpSpMkLst>
        </pc:grpChg>
        <pc:grpChg chg="add">
          <ac:chgData name="Freddy Vargas" userId="9f03687f4e6b5f30" providerId="LiveId" clId="{FCAA97F3-1C7A-4C90-9A27-F59624DBDBD2}" dt="2024-03-10T21:47:41.328" v="634" actId="26606"/>
          <ac:grpSpMkLst>
            <pc:docMk/>
            <pc:sldMk cId="4215913747" sldId="318"/>
            <ac:grpSpMk id="29" creationId="{1DE889C7-FAD6-4397-98E2-05D503484459}"/>
          </ac:grpSpMkLst>
        </pc:grpChg>
        <pc:picChg chg="add mod ord">
          <ac:chgData name="Freddy Vargas" userId="9f03687f4e6b5f30" providerId="LiveId" clId="{FCAA97F3-1C7A-4C90-9A27-F59624DBDBD2}" dt="2024-03-10T21:47:41.328" v="634" actId="26606"/>
          <ac:picMkLst>
            <pc:docMk/>
            <pc:sldMk cId="4215913747" sldId="318"/>
            <ac:picMk id="5" creationId="{9A17A34F-625A-4901-17BD-370341B2CC1B}"/>
          </ac:picMkLst>
        </pc:picChg>
      </pc:sldChg>
      <pc:sldChg chg="addSp delSp modSp new mod">
        <pc:chgData name="Freddy Vargas" userId="9f03687f4e6b5f30" providerId="LiveId" clId="{FCAA97F3-1C7A-4C90-9A27-F59624DBDBD2}" dt="2024-03-10T21:54:20.464" v="647" actId="22"/>
        <pc:sldMkLst>
          <pc:docMk/>
          <pc:sldMk cId="2929626515" sldId="319"/>
        </pc:sldMkLst>
        <pc:spChg chg="del">
          <ac:chgData name="Freddy Vargas" userId="9f03687f4e6b5f30" providerId="LiveId" clId="{FCAA97F3-1C7A-4C90-9A27-F59624DBDBD2}" dt="2024-03-10T21:54:20.464" v="647" actId="22"/>
          <ac:spMkLst>
            <pc:docMk/>
            <pc:sldMk cId="2929626515" sldId="319"/>
            <ac:spMk id="3" creationId="{EA5720DC-D719-7670-01DB-E6A4B0E106FF}"/>
          </ac:spMkLst>
        </pc:spChg>
        <pc:spChg chg="del">
          <ac:chgData name="Freddy Vargas" userId="9f03687f4e6b5f30" providerId="LiveId" clId="{FCAA97F3-1C7A-4C90-9A27-F59624DBDBD2}" dt="2024-03-10T21:49:38.482" v="641"/>
          <ac:spMkLst>
            <pc:docMk/>
            <pc:sldMk cId="2929626515" sldId="319"/>
            <ac:spMk id="4" creationId="{BF0B7C79-B847-A341-61C1-77D2636C0CC5}"/>
          </ac:spMkLst>
        </pc:spChg>
        <pc:spChg chg="add mod">
          <ac:chgData name="Freddy Vargas" userId="9f03687f4e6b5f30" providerId="LiveId" clId="{FCAA97F3-1C7A-4C90-9A27-F59624DBDBD2}" dt="2024-03-10T21:54:16.427" v="646" actId="21"/>
          <ac:spMkLst>
            <pc:docMk/>
            <pc:sldMk cId="2929626515" sldId="319"/>
            <ac:spMk id="7" creationId="{8945A0F5-5875-F33B-9286-8782FB81511A}"/>
          </ac:spMkLst>
        </pc:spChg>
        <pc:picChg chg="add mod">
          <ac:chgData name="Freddy Vargas" userId="9f03687f4e6b5f30" providerId="LiveId" clId="{FCAA97F3-1C7A-4C90-9A27-F59624DBDBD2}" dt="2024-03-10T21:54:06.762" v="645" actId="1076"/>
          <ac:picMkLst>
            <pc:docMk/>
            <pc:sldMk cId="2929626515" sldId="319"/>
            <ac:picMk id="6" creationId="{D7584FC9-E568-5D47-5F8F-E70D546DF80D}"/>
          </ac:picMkLst>
        </pc:picChg>
        <pc:picChg chg="add mod ord">
          <ac:chgData name="Freddy Vargas" userId="9f03687f4e6b5f30" providerId="LiveId" clId="{FCAA97F3-1C7A-4C90-9A27-F59624DBDBD2}" dt="2024-03-10T21:54:20.464" v="647" actId="22"/>
          <ac:picMkLst>
            <pc:docMk/>
            <pc:sldMk cId="2929626515" sldId="319"/>
            <ac:picMk id="9" creationId="{B15C894E-6A48-C117-1B59-343678EA917B}"/>
          </ac:picMkLst>
        </pc:picChg>
      </pc:sldChg>
      <pc:sldChg chg="addSp delSp modSp new mod ord setBg setClrOvrMap">
        <pc:chgData name="Freddy Vargas" userId="9f03687f4e6b5f30" providerId="LiveId" clId="{FCAA97F3-1C7A-4C90-9A27-F59624DBDBD2}" dt="2024-03-11T23:58:03.223" v="668"/>
        <pc:sldMkLst>
          <pc:docMk/>
          <pc:sldMk cId="3076448703" sldId="322"/>
        </pc:sldMkLst>
        <pc:spChg chg="mod">
          <ac:chgData name="Freddy Vargas" userId="9f03687f4e6b5f30" providerId="LiveId" clId="{FCAA97F3-1C7A-4C90-9A27-F59624DBDBD2}" dt="2024-03-11T23:57:38.536" v="666" actId="20577"/>
          <ac:spMkLst>
            <pc:docMk/>
            <pc:sldMk cId="3076448703" sldId="322"/>
            <ac:spMk id="2" creationId="{3D9519FF-45C0-F010-0202-D43305103720}"/>
          </ac:spMkLst>
        </pc:spChg>
        <pc:spChg chg="mod">
          <ac:chgData name="Freddy Vargas" userId="9f03687f4e6b5f30" providerId="LiveId" clId="{FCAA97F3-1C7A-4C90-9A27-F59624DBDBD2}" dt="2024-03-11T23:57:33.229" v="659" actId="26606"/>
          <ac:spMkLst>
            <pc:docMk/>
            <pc:sldMk cId="3076448703" sldId="322"/>
            <ac:spMk id="3" creationId="{4B4D6218-C3DE-9F0A-D9B9-1141EFF358F0}"/>
          </ac:spMkLst>
        </pc:spChg>
        <pc:spChg chg="del mod">
          <ac:chgData name="Freddy Vargas" userId="9f03687f4e6b5f30" providerId="LiveId" clId="{FCAA97F3-1C7A-4C90-9A27-F59624DBDBD2}" dt="2024-03-11T23:57:30.570" v="658" actId="478"/>
          <ac:spMkLst>
            <pc:docMk/>
            <pc:sldMk cId="3076448703" sldId="322"/>
            <ac:spMk id="4" creationId="{BC518251-A722-BE92-4DF5-F7A46311E56C}"/>
          </ac:spMkLst>
        </pc:spChg>
        <pc:spChg chg="add del">
          <ac:chgData name="Freddy Vargas" userId="9f03687f4e6b5f30" providerId="LiveId" clId="{FCAA97F3-1C7A-4C90-9A27-F59624DBDBD2}" dt="2024-03-11T23:57:28.115" v="656" actId="26606"/>
          <ac:spMkLst>
            <pc:docMk/>
            <pc:sldMk cId="3076448703" sldId="322"/>
            <ac:spMk id="9" creationId="{10F24D38-B79E-44B4-830E-043F45D96DC2}"/>
          </ac:spMkLst>
        </pc:spChg>
        <pc:spChg chg="add del">
          <ac:chgData name="Freddy Vargas" userId="9f03687f4e6b5f30" providerId="LiveId" clId="{FCAA97F3-1C7A-4C90-9A27-F59624DBDBD2}" dt="2024-03-11T23:57:33.229" v="659" actId="26606"/>
          <ac:spMkLst>
            <pc:docMk/>
            <pc:sldMk cId="3076448703" sldId="322"/>
            <ac:spMk id="13" creationId="{4C5D6221-DA7B-4611-AA26-7D8E349FDE96}"/>
          </ac:spMkLst>
        </pc:spChg>
        <pc:spChg chg="add del">
          <ac:chgData name="Freddy Vargas" userId="9f03687f4e6b5f30" providerId="LiveId" clId="{FCAA97F3-1C7A-4C90-9A27-F59624DBDBD2}" dt="2024-03-11T23:57:33.229" v="659" actId="26606"/>
          <ac:spMkLst>
            <pc:docMk/>
            <pc:sldMk cId="3076448703" sldId="322"/>
            <ac:spMk id="14" creationId="{E35A04CF-97D4-4FF7-B359-C546B1F62E54}"/>
          </ac:spMkLst>
        </pc:spChg>
        <pc:spChg chg="add del">
          <ac:chgData name="Freddy Vargas" userId="9f03687f4e6b5f30" providerId="LiveId" clId="{FCAA97F3-1C7A-4C90-9A27-F59624DBDBD2}" dt="2024-03-11T23:57:33.229" v="659" actId="26606"/>
          <ac:spMkLst>
            <pc:docMk/>
            <pc:sldMk cId="3076448703" sldId="322"/>
            <ac:spMk id="15" creationId="{1DE7243B-5109-444B-8FAF-7437C66BC0E9}"/>
          </ac:spMkLst>
        </pc:spChg>
        <pc:spChg chg="add">
          <ac:chgData name="Freddy Vargas" userId="9f03687f4e6b5f30" providerId="LiveId" clId="{FCAA97F3-1C7A-4C90-9A27-F59624DBDBD2}" dt="2024-03-11T23:57:33.229" v="659" actId="26606"/>
          <ac:spMkLst>
            <pc:docMk/>
            <pc:sldMk cId="3076448703" sldId="322"/>
            <ac:spMk id="21" creationId="{79BB35BC-D5C2-4C8B-A22A-A71E6191913B}"/>
          </ac:spMkLst>
        </pc:spChg>
        <pc:picChg chg="add">
          <ac:chgData name="Freddy Vargas" userId="9f03687f4e6b5f30" providerId="LiveId" clId="{FCAA97F3-1C7A-4C90-9A27-F59624DBDBD2}" dt="2024-03-11T23:57:33.229" v="659" actId="26606"/>
          <ac:picMkLst>
            <pc:docMk/>
            <pc:sldMk cId="3076448703" sldId="322"/>
            <ac:picMk id="17" creationId="{2E0635A7-AF68-E677-1AAD-EB910CF8C770}"/>
          </ac:picMkLst>
        </pc:picChg>
        <pc:cxnChg chg="add del">
          <ac:chgData name="Freddy Vargas" userId="9f03687f4e6b5f30" providerId="LiveId" clId="{FCAA97F3-1C7A-4C90-9A27-F59624DBDBD2}" dt="2024-03-11T23:57:28.115" v="656" actId="26606"/>
          <ac:cxnSpMkLst>
            <pc:docMk/>
            <pc:sldMk cId="3076448703" sldId="322"/>
            <ac:cxnSpMk id="11" creationId="{FC469874-256B-45B3-A79C-7591B4BA1ECC}"/>
          </ac:cxnSpMkLst>
        </pc:cxnChg>
      </pc:sldChg>
    </pc:docChg>
  </pc:docChgLst>
  <pc:docChgLst>
    <pc:chgData name="Freddy Vargas" userId="9f03687f4e6b5f30" providerId="LiveId" clId="{0F305E7D-86D4-4364-BF4E-A54A08A21438}"/>
    <pc:docChg chg="undo custSel addSld delSld modSld sldOrd">
      <pc:chgData name="Freddy Vargas" userId="9f03687f4e6b5f30" providerId="LiveId" clId="{0F305E7D-86D4-4364-BF4E-A54A08A21438}" dt="2024-03-11T16:47:21.132" v="64"/>
      <pc:docMkLst>
        <pc:docMk/>
      </pc:docMkLst>
      <pc:sldChg chg="ord">
        <pc:chgData name="Freddy Vargas" userId="9f03687f4e6b5f30" providerId="LiveId" clId="{0F305E7D-86D4-4364-BF4E-A54A08A21438}" dt="2024-03-11T16:23:36.572" v="21"/>
        <pc:sldMkLst>
          <pc:docMk/>
          <pc:sldMk cId="923916076" sldId="267"/>
        </pc:sldMkLst>
      </pc:sldChg>
      <pc:sldChg chg="addSp modSp mod">
        <pc:chgData name="Freddy Vargas" userId="9f03687f4e6b5f30" providerId="LiveId" clId="{0F305E7D-86D4-4364-BF4E-A54A08A21438}" dt="2024-03-11T16:26:03.740" v="28" actId="1076"/>
        <pc:sldMkLst>
          <pc:docMk/>
          <pc:sldMk cId="743652857" sldId="274"/>
        </pc:sldMkLst>
        <pc:picChg chg="add mod">
          <ac:chgData name="Freddy Vargas" userId="9f03687f4e6b5f30" providerId="LiveId" clId="{0F305E7D-86D4-4364-BF4E-A54A08A21438}" dt="2024-03-11T16:26:03.740" v="28" actId="1076"/>
          <ac:picMkLst>
            <pc:docMk/>
            <pc:sldMk cId="743652857" sldId="274"/>
            <ac:picMk id="5" creationId="{A2D540EB-388A-A011-6EB9-C38EF34D7706}"/>
          </ac:picMkLst>
        </pc:picChg>
      </pc:sldChg>
      <pc:sldChg chg="addSp delSp modSp mod">
        <pc:chgData name="Freddy Vargas" userId="9f03687f4e6b5f30" providerId="LiveId" clId="{0F305E7D-86D4-4364-BF4E-A54A08A21438}" dt="2024-03-11T16:27:11.757" v="37" actId="26606"/>
        <pc:sldMkLst>
          <pc:docMk/>
          <pc:sldMk cId="1548342675" sldId="275"/>
        </pc:sldMkLst>
        <pc:spChg chg="mod">
          <ac:chgData name="Freddy Vargas" userId="9f03687f4e6b5f30" providerId="LiveId" clId="{0F305E7D-86D4-4364-BF4E-A54A08A21438}" dt="2024-03-11T16:27:11.757" v="37" actId="26606"/>
          <ac:spMkLst>
            <pc:docMk/>
            <pc:sldMk cId="1548342675" sldId="275"/>
            <ac:spMk id="2" creationId="{E8808495-8643-B621-089D-AEDCB1E81033}"/>
          </ac:spMkLst>
        </pc:spChg>
        <pc:spChg chg="mod ord">
          <ac:chgData name="Freddy Vargas" userId="9f03687f4e6b5f30" providerId="LiveId" clId="{0F305E7D-86D4-4364-BF4E-A54A08A21438}" dt="2024-03-11T16:27:11.757" v="37" actId="26606"/>
          <ac:spMkLst>
            <pc:docMk/>
            <pc:sldMk cId="1548342675" sldId="275"/>
            <ac:spMk id="4" creationId="{F2EB7B5C-53E0-21AF-C094-7C74CF13697A}"/>
          </ac:spMkLst>
        </pc:spChg>
        <pc:spChg chg="add del">
          <ac:chgData name="Freddy Vargas" userId="9f03687f4e6b5f30" providerId="LiveId" clId="{0F305E7D-86D4-4364-BF4E-A54A08A21438}" dt="2024-03-11T16:27:11.757" v="37" actId="26606"/>
          <ac:spMkLst>
            <pc:docMk/>
            <pc:sldMk cId="1548342675" sldId="275"/>
            <ac:spMk id="10" creationId="{8108D317-7CBD-4897-BD1F-959436D2A3BE}"/>
          </ac:spMkLst>
        </pc:spChg>
        <pc:spChg chg="add del">
          <ac:chgData name="Freddy Vargas" userId="9f03687f4e6b5f30" providerId="LiveId" clId="{0F305E7D-86D4-4364-BF4E-A54A08A21438}" dt="2024-03-11T16:27:11.757" v="37" actId="26606"/>
          <ac:spMkLst>
            <pc:docMk/>
            <pc:sldMk cId="1548342675" sldId="275"/>
            <ac:spMk id="12" creationId="{D6297641-8B9F-4767-9606-8A11313227BF}"/>
          </ac:spMkLst>
        </pc:spChg>
        <pc:spChg chg="add del">
          <ac:chgData name="Freddy Vargas" userId="9f03687f4e6b5f30" providerId="LiveId" clId="{0F305E7D-86D4-4364-BF4E-A54A08A21438}" dt="2024-03-11T16:27:11.757" v="37" actId="26606"/>
          <ac:spMkLst>
            <pc:docMk/>
            <pc:sldMk cId="1548342675" sldId="275"/>
            <ac:spMk id="14" creationId="{D8F3CA65-EA00-46B4-9616-39E6853F7BED}"/>
          </ac:spMkLst>
        </pc:spChg>
        <pc:spChg chg="add del">
          <ac:chgData name="Freddy Vargas" userId="9f03687f4e6b5f30" providerId="LiveId" clId="{0F305E7D-86D4-4364-BF4E-A54A08A21438}" dt="2024-03-11T16:27:01.282" v="33" actId="26606"/>
          <ac:spMkLst>
            <pc:docMk/>
            <pc:sldMk cId="1548342675" sldId="275"/>
            <ac:spMk id="19" creationId="{B430338F-E2FD-4573-B0B7-E2EB12CC9241}"/>
          </ac:spMkLst>
        </pc:spChg>
        <pc:spChg chg="add del">
          <ac:chgData name="Freddy Vargas" userId="9f03687f4e6b5f30" providerId="LiveId" clId="{0F305E7D-86D4-4364-BF4E-A54A08A21438}" dt="2024-03-11T16:27:01.282" v="33" actId="26606"/>
          <ac:spMkLst>
            <pc:docMk/>
            <pc:sldMk cId="1548342675" sldId="275"/>
            <ac:spMk id="21" creationId="{95C8260E-968F-44E8-A823-ABB431311926}"/>
          </ac:spMkLst>
        </pc:spChg>
        <pc:spChg chg="add del">
          <ac:chgData name="Freddy Vargas" userId="9f03687f4e6b5f30" providerId="LiveId" clId="{0F305E7D-86D4-4364-BF4E-A54A08A21438}" dt="2024-03-11T16:27:01.282" v="33" actId="26606"/>
          <ac:spMkLst>
            <pc:docMk/>
            <pc:sldMk cId="1548342675" sldId="275"/>
            <ac:spMk id="23" creationId="{2C1BBA94-3F40-40AA-8BB9-E69E25E537C1}"/>
          </ac:spMkLst>
        </pc:spChg>
        <pc:spChg chg="add del">
          <ac:chgData name="Freddy Vargas" userId="9f03687f4e6b5f30" providerId="LiveId" clId="{0F305E7D-86D4-4364-BF4E-A54A08A21438}" dt="2024-03-11T16:27:01.282" v="33" actId="26606"/>
          <ac:spMkLst>
            <pc:docMk/>
            <pc:sldMk cId="1548342675" sldId="275"/>
            <ac:spMk id="25" creationId="{FE43805F-24A6-46A4-B19B-54F28347355C}"/>
          </ac:spMkLst>
        </pc:spChg>
        <pc:spChg chg="add del">
          <ac:chgData name="Freddy Vargas" userId="9f03687f4e6b5f30" providerId="LiveId" clId="{0F305E7D-86D4-4364-BF4E-A54A08A21438}" dt="2024-03-11T16:27:11.757" v="37" actId="26606"/>
          <ac:spMkLst>
            <pc:docMk/>
            <pc:sldMk cId="1548342675" sldId="275"/>
            <ac:spMk id="27" creationId="{7A203437-703A-4E00-A8C0-91D328D6C7C7}"/>
          </ac:spMkLst>
        </pc:spChg>
        <pc:spChg chg="add del">
          <ac:chgData name="Freddy Vargas" userId="9f03687f4e6b5f30" providerId="LiveId" clId="{0F305E7D-86D4-4364-BF4E-A54A08A21438}" dt="2024-03-11T16:27:11.757" v="37" actId="26606"/>
          <ac:spMkLst>
            <pc:docMk/>
            <pc:sldMk cId="1548342675" sldId="275"/>
            <ac:spMk id="28" creationId="{CD84038B-4A56-439B-A184-79B2D4506692}"/>
          </ac:spMkLst>
        </pc:spChg>
        <pc:spChg chg="add del">
          <ac:chgData name="Freddy Vargas" userId="9f03687f4e6b5f30" providerId="LiveId" clId="{0F305E7D-86D4-4364-BF4E-A54A08A21438}" dt="2024-03-11T16:27:11.757" v="37" actId="26606"/>
          <ac:spMkLst>
            <pc:docMk/>
            <pc:sldMk cId="1548342675" sldId="275"/>
            <ac:spMk id="29" creationId="{4F96EE13-2C4D-4262-812E-DDE5FC35F0AD}"/>
          </ac:spMkLst>
        </pc:spChg>
        <pc:picChg chg="mod">
          <ac:chgData name="Freddy Vargas" userId="9f03687f4e6b5f30" providerId="LiveId" clId="{0F305E7D-86D4-4364-BF4E-A54A08A21438}" dt="2024-03-11T16:27:11.757" v="37" actId="26606"/>
          <ac:picMkLst>
            <pc:docMk/>
            <pc:sldMk cId="1548342675" sldId="275"/>
            <ac:picMk id="5" creationId="{FE5A789C-BDF9-4A98-A84E-A090594737B3}"/>
          </ac:picMkLst>
        </pc:picChg>
        <pc:picChg chg="add mod ord">
          <ac:chgData name="Freddy Vargas" userId="9f03687f4e6b5f30" providerId="LiveId" clId="{0F305E7D-86D4-4364-BF4E-A54A08A21438}" dt="2024-03-11T16:27:11.757" v="37" actId="26606"/>
          <ac:picMkLst>
            <pc:docMk/>
            <pc:sldMk cId="1548342675" sldId="275"/>
            <ac:picMk id="6" creationId="{3209A29B-43BC-9A3E-86CF-5184F4F6128C}"/>
          </ac:picMkLst>
        </pc:picChg>
      </pc:sldChg>
      <pc:sldChg chg="addSp modSp mod">
        <pc:chgData name="Freddy Vargas" userId="9f03687f4e6b5f30" providerId="LiveId" clId="{0F305E7D-86D4-4364-BF4E-A54A08A21438}" dt="2024-03-11T16:27:59.111" v="39" actId="1076"/>
        <pc:sldMkLst>
          <pc:docMk/>
          <pc:sldMk cId="825925762" sldId="276"/>
        </pc:sldMkLst>
        <pc:picChg chg="add mod">
          <ac:chgData name="Freddy Vargas" userId="9f03687f4e6b5f30" providerId="LiveId" clId="{0F305E7D-86D4-4364-BF4E-A54A08A21438}" dt="2024-03-11T16:27:59.111" v="39" actId="1076"/>
          <ac:picMkLst>
            <pc:docMk/>
            <pc:sldMk cId="825925762" sldId="276"/>
            <ac:picMk id="5" creationId="{A424DD92-3233-9B91-AA39-D71BC88F69EC}"/>
          </ac:picMkLst>
        </pc:picChg>
      </pc:sldChg>
      <pc:sldChg chg="ord">
        <pc:chgData name="Freddy Vargas" userId="9f03687f4e6b5f30" providerId="LiveId" clId="{0F305E7D-86D4-4364-BF4E-A54A08A21438}" dt="2024-03-11T16:47:17.834" v="62"/>
        <pc:sldMkLst>
          <pc:docMk/>
          <pc:sldMk cId="4215913747" sldId="318"/>
        </pc:sldMkLst>
      </pc:sldChg>
      <pc:sldChg chg="addSp delSp modSp new mod ord setBg">
        <pc:chgData name="Freddy Vargas" userId="9f03687f4e6b5f30" providerId="LiveId" clId="{0F305E7D-86D4-4364-BF4E-A54A08A21438}" dt="2024-03-11T16:47:21.132" v="64"/>
        <pc:sldMkLst>
          <pc:docMk/>
          <pc:sldMk cId="348137700" sldId="320"/>
        </pc:sldMkLst>
        <pc:spChg chg="mod">
          <ac:chgData name="Freddy Vargas" userId="9f03687f4e6b5f30" providerId="LiveId" clId="{0F305E7D-86D4-4364-BF4E-A54A08A21438}" dt="2024-03-11T16:23:13.594" v="17" actId="26606"/>
          <ac:spMkLst>
            <pc:docMk/>
            <pc:sldMk cId="348137700" sldId="320"/>
            <ac:spMk id="2" creationId="{203CA59F-D0B2-63CE-9C95-5FACAD331D69}"/>
          </ac:spMkLst>
        </pc:spChg>
        <pc:spChg chg="del">
          <ac:chgData name="Freddy Vargas" userId="9f03687f4e6b5f30" providerId="LiveId" clId="{0F305E7D-86D4-4364-BF4E-A54A08A21438}" dt="2024-03-11T16:22:33.370" v="3" actId="22"/>
          <ac:spMkLst>
            <pc:docMk/>
            <pc:sldMk cId="348137700" sldId="320"/>
            <ac:spMk id="3" creationId="{8C087C6A-498E-A15B-5B0A-A83EED5E5DC4}"/>
          </ac:spMkLst>
        </pc:spChg>
        <pc:spChg chg="add mod">
          <ac:chgData name="Freddy Vargas" userId="9f03687f4e6b5f30" providerId="LiveId" clId="{0F305E7D-86D4-4364-BF4E-A54A08A21438}" dt="2024-03-11T16:23:13.594" v="17" actId="26606"/>
          <ac:spMkLst>
            <pc:docMk/>
            <pc:sldMk cId="348137700" sldId="320"/>
            <ac:spMk id="6" creationId="{6E4237DA-A73F-D8AA-CE8B-71467D5A7545}"/>
          </ac:spMkLst>
        </pc:spChg>
        <pc:spChg chg="add del">
          <ac:chgData name="Freddy Vargas" userId="9f03687f4e6b5f30" providerId="LiveId" clId="{0F305E7D-86D4-4364-BF4E-A54A08A21438}" dt="2024-03-11T16:23:13.576" v="16" actId="26606"/>
          <ac:spMkLst>
            <pc:docMk/>
            <pc:sldMk cId="348137700" sldId="320"/>
            <ac:spMk id="11" creationId="{2B97F24A-32CE-4C1C-A50D-3016B394DCFB}"/>
          </ac:spMkLst>
        </pc:spChg>
        <pc:spChg chg="add del">
          <ac:chgData name="Freddy Vargas" userId="9f03687f4e6b5f30" providerId="LiveId" clId="{0F305E7D-86D4-4364-BF4E-A54A08A21438}" dt="2024-03-11T16:23:13.576" v="16" actId="26606"/>
          <ac:spMkLst>
            <pc:docMk/>
            <pc:sldMk cId="348137700" sldId="320"/>
            <ac:spMk id="13" creationId="{CD8B4F24-440B-49E9-B85D-733523DC064B}"/>
          </ac:spMkLst>
        </pc:spChg>
        <pc:spChg chg="add">
          <ac:chgData name="Freddy Vargas" userId="9f03687f4e6b5f30" providerId="LiveId" clId="{0F305E7D-86D4-4364-BF4E-A54A08A21438}" dt="2024-03-11T16:23:13.594" v="17" actId="26606"/>
          <ac:spMkLst>
            <pc:docMk/>
            <pc:sldMk cId="348137700" sldId="320"/>
            <ac:spMk id="16" creationId="{201CC55D-ED54-4C5C-95E6-10947BD1103B}"/>
          </ac:spMkLst>
        </pc:spChg>
        <pc:spChg chg="add">
          <ac:chgData name="Freddy Vargas" userId="9f03687f4e6b5f30" providerId="LiveId" clId="{0F305E7D-86D4-4364-BF4E-A54A08A21438}" dt="2024-03-11T16:23:13.594" v="17" actId="26606"/>
          <ac:spMkLst>
            <pc:docMk/>
            <pc:sldMk cId="348137700" sldId="320"/>
            <ac:spMk id="17" creationId="{3873B707-463F-40B0-8227-E8CC6C67EB25}"/>
          </ac:spMkLst>
        </pc:spChg>
        <pc:spChg chg="add">
          <ac:chgData name="Freddy Vargas" userId="9f03687f4e6b5f30" providerId="LiveId" clId="{0F305E7D-86D4-4364-BF4E-A54A08A21438}" dt="2024-03-11T16:23:13.594" v="17" actId="26606"/>
          <ac:spMkLst>
            <pc:docMk/>
            <pc:sldMk cId="348137700" sldId="320"/>
            <ac:spMk id="19" creationId="{C13237C8-E62C-4F0D-A318-BD6FB6C2D138}"/>
          </ac:spMkLst>
        </pc:spChg>
        <pc:spChg chg="add">
          <ac:chgData name="Freddy Vargas" userId="9f03687f4e6b5f30" providerId="LiveId" clId="{0F305E7D-86D4-4364-BF4E-A54A08A21438}" dt="2024-03-11T16:23:13.594" v="17" actId="26606"/>
          <ac:spMkLst>
            <pc:docMk/>
            <pc:sldMk cId="348137700" sldId="320"/>
            <ac:spMk id="21" creationId="{19C9EAEA-39D0-4B0E-A0EB-51E7B26740B1}"/>
          </ac:spMkLst>
        </pc:spChg>
        <pc:grpChg chg="add">
          <ac:chgData name="Freddy Vargas" userId="9f03687f4e6b5f30" providerId="LiveId" clId="{0F305E7D-86D4-4364-BF4E-A54A08A21438}" dt="2024-03-11T16:23:13.594" v="17" actId="26606"/>
          <ac:grpSpMkLst>
            <pc:docMk/>
            <pc:sldMk cId="348137700" sldId="320"/>
            <ac:grpSpMk id="18" creationId="{1DE889C7-FAD6-4397-98E2-05D503484459}"/>
          </ac:grpSpMkLst>
        </pc:grpChg>
        <pc:picChg chg="add mod ord">
          <ac:chgData name="Freddy Vargas" userId="9f03687f4e6b5f30" providerId="LiveId" clId="{0F305E7D-86D4-4364-BF4E-A54A08A21438}" dt="2024-03-11T16:23:13.594" v="17" actId="26606"/>
          <ac:picMkLst>
            <pc:docMk/>
            <pc:sldMk cId="348137700" sldId="320"/>
            <ac:picMk id="5" creationId="{1D9408FB-CFCB-5B37-8ABB-47815408CC58}"/>
          </ac:picMkLst>
        </pc:picChg>
      </pc:sldChg>
      <pc:sldChg chg="addSp delSp modSp new mod setBg setClrOvrMap">
        <pc:chgData name="Freddy Vargas" userId="9f03687f4e6b5f30" providerId="LiveId" clId="{0F305E7D-86D4-4364-BF4E-A54A08A21438}" dt="2024-03-11T16:32:22.466" v="60" actId="12"/>
        <pc:sldMkLst>
          <pc:docMk/>
          <pc:sldMk cId="866359044" sldId="321"/>
        </pc:sldMkLst>
        <pc:spChg chg="del mod">
          <ac:chgData name="Freddy Vargas" userId="9f03687f4e6b5f30" providerId="LiveId" clId="{0F305E7D-86D4-4364-BF4E-A54A08A21438}" dt="2024-03-11T16:32:14.667" v="59" actId="478"/>
          <ac:spMkLst>
            <pc:docMk/>
            <pc:sldMk cId="866359044" sldId="321"/>
            <ac:spMk id="2" creationId="{EF17C83C-C679-DA66-1B13-0F216B66E3FF}"/>
          </ac:spMkLst>
        </pc:spChg>
        <pc:spChg chg="add del mod">
          <ac:chgData name="Freddy Vargas" userId="9f03687f4e6b5f30" providerId="LiveId" clId="{0F305E7D-86D4-4364-BF4E-A54A08A21438}" dt="2024-03-11T16:31:27.795" v="45" actId="26606"/>
          <ac:spMkLst>
            <pc:docMk/>
            <pc:sldMk cId="866359044" sldId="321"/>
            <ac:spMk id="3" creationId="{427B8090-01F8-9243-7216-8C3026859B40}"/>
          </ac:spMkLst>
        </pc:spChg>
        <pc:spChg chg="add">
          <ac:chgData name="Freddy Vargas" userId="9f03687f4e6b5f30" providerId="LiveId" clId="{0F305E7D-86D4-4364-BF4E-A54A08A21438}" dt="2024-03-11T16:31:27.795" v="45" actId="26606"/>
          <ac:spMkLst>
            <pc:docMk/>
            <pc:sldMk cId="866359044" sldId="321"/>
            <ac:spMk id="8" creationId="{1BB867FF-FC45-48F7-8104-F89BE54909F1}"/>
          </ac:spMkLst>
        </pc:spChg>
        <pc:spChg chg="add del">
          <ac:chgData name="Freddy Vargas" userId="9f03687f4e6b5f30" providerId="LiveId" clId="{0F305E7D-86D4-4364-BF4E-A54A08A21438}" dt="2024-03-11T16:31:27.789" v="44" actId="26606"/>
          <ac:spMkLst>
            <pc:docMk/>
            <pc:sldMk cId="866359044" sldId="321"/>
            <ac:spMk id="10" creationId="{9228552E-C8B1-4A80-8448-0787CE0FC704}"/>
          </ac:spMkLst>
        </pc:spChg>
        <pc:spChg chg="add">
          <ac:chgData name="Freddy Vargas" userId="9f03687f4e6b5f30" providerId="LiveId" clId="{0F305E7D-86D4-4364-BF4E-A54A08A21438}" dt="2024-03-11T16:31:27.795" v="45" actId="26606"/>
          <ac:spMkLst>
            <pc:docMk/>
            <pc:sldMk cId="866359044" sldId="321"/>
            <ac:spMk id="12" creationId="{081E4A58-353D-44AE-B2FC-2A74E2E400F7}"/>
          </ac:spMkLst>
        </pc:spChg>
        <pc:spChg chg="add">
          <ac:chgData name="Freddy Vargas" userId="9f03687f4e6b5f30" providerId="LiveId" clId="{0F305E7D-86D4-4364-BF4E-A54A08A21438}" dt="2024-03-11T16:31:27.795" v="45" actId="26606"/>
          <ac:spMkLst>
            <pc:docMk/>
            <pc:sldMk cId="866359044" sldId="321"/>
            <ac:spMk id="13" creationId="{8BB56887-D0D5-4F0C-9E19-7247EB83C8B7}"/>
          </ac:spMkLst>
        </pc:spChg>
        <pc:spChg chg="add mod">
          <ac:chgData name="Freddy Vargas" userId="9f03687f4e6b5f30" providerId="LiveId" clId="{0F305E7D-86D4-4364-BF4E-A54A08A21438}" dt="2024-03-11T16:32:22.466" v="60" actId="12"/>
          <ac:spMkLst>
            <pc:docMk/>
            <pc:sldMk cId="866359044" sldId="321"/>
            <ac:spMk id="14" creationId="{427B8090-01F8-9243-7216-8C3026859B40}"/>
          </ac:spMkLst>
        </pc:spChg>
        <pc:graphicFrameChg chg="add del">
          <ac:chgData name="Freddy Vargas" userId="9f03687f4e6b5f30" providerId="LiveId" clId="{0F305E7D-86D4-4364-BF4E-A54A08A21438}" dt="2024-03-11T16:31:27.789" v="44" actId="26606"/>
          <ac:graphicFrameMkLst>
            <pc:docMk/>
            <pc:sldMk cId="866359044" sldId="321"/>
            <ac:graphicFrameMk id="5" creationId="{D3E71AE8-8585-6EF6-D91A-421A750AA7D6}"/>
          </ac:graphicFrameMkLst>
        </pc:graphicFrameChg>
        <pc:picChg chg="add del">
          <ac:chgData name="Freddy Vargas" userId="9f03687f4e6b5f30" providerId="LiveId" clId="{0F305E7D-86D4-4364-BF4E-A54A08A21438}" dt="2024-03-11T16:31:27.789" v="44" actId="26606"/>
          <ac:picMkLst>
            <pc:docMk/>
            <pc:sldMk cId="866359044" sldId="321"/>
            <ac:picMk id="6" creationId="{FEEEA5ED-1C26-7122-F318-7FA2248B95FF}"/>
          </ac:picMkLst>
        </pc:picChg>
      </pc:sldChg>
      <pc:sldChg chg="addSp delSp modSp new del mod">
        <pc:chgData name="Freddy Vargas" userId="9f03687f4e6b5f30" providerId="LiveId" clId="{0F305E7D-86D4-4364-BF4E-A54A08A21438}" dt="2024-03-11T16:26:07.853" v="29" actId="47"/>
        <pc:sldMkLst>
          <pc:docMk/>
          <pc:sldMk cId="1148310811" sldId="321"/>
        </pc:sldMkLst>
        <pc:spChg chg="del">
          <ac:chgData name="Freddy Vargas" userId="9f03687f4e6b5f30" providerId="LiveId" clId="{0F305E7D-86D4-4364-BF4E-A54A08A21438}" dt="2024-03-11T16:25:09.008" v="25" actId="22"/>
          <ac:spMkLst>
            <pc:docMk/>
            <pc:sldMk cId="1148310811" sldId="321"/>
            <ac:spMk id="3" creationId="{1460BB00-DA8F-9F0C-7580-B9814BFAE4E5}"/>
          </ac:spMkLst>
        </pc:spChg>
        <pc:picChg chg="add mod ord">
          <ac:chgData name="Freddy Vargas" userId="9f03687f4e6b5f30" providerId="LiveId" clId="{0F305E7D-86D4-4364-BF4E-A54A08A21438}" dt="2024-03-11T16:25:10.913" v="26" actId="1076"/>
          <ac:picMkLst>
            <pc:docMk/>
            <pc:sldMk cId="1148310811" sldId="321"/>
            <ac:picMk id="5" creationId="{851B90A6-D8B5-4D06-D68A-9C13D33E48BF}"/>
          </ac:picMkLst>
        </pc:pic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31475A-7404-40D6-91CD-0B58780911C0}"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52F18EE9-9BA2-4B2F-B0DD-32DF0A171481}">
      <dgm:prSet/>
      <dgm:spPr/>
      <dgm:t>
        <a:bodyPr/>
        <a:lstStyle/>
        <a:p>
          <a:r>
            <a:rPr lang="en-US"/>
            <a:t>Docker Compose es </a:t>
          </a:r>
          <a:r>
            <a:rPr lang="en-US" err="1"/>
            <a:t>una</a:t>
          </a:r>
          <a:r>
            <a:rPr lang="en-US"/>
            <a:t> herramienta </a:t>
          </a:r>
          <a:r>
            <a:rPr lang="en-US" err="1"/>
            <a:t>versátil</a:t>
          </a:r>
          <a:endParaRPr lang="en-US"/>
        </a:p>
      </dgm:t>
    </dgm:pt>
    <dgm:pt modelId="{9DC2BF95-89E4-4856-BDF6-045153444004}" type="parTrans" cxnId="{68E79E68-7D12-4405-AA81-8990F64C05D1}">
      <dgm:prSet/>
      <dgm:spPr/>
      <dgm:t>
        <a:bodyPr/>
        <a:lstStyle/>
        <a:p>
          <a:endParaRPr lang="en-US"/>
        </a:p>
      </dgm:t>
    </dgm:pt>
    <dgm:pt modelId="{BC4FA3B4-1377-43F8-BA01-D4F3ECCA197F}" type="sibTrans" cxnId="{68E79E68-7D12-4405-AA81-8990F64C05D1}">
      <dgm:prSet/>
      <dgm:spPr/>
      <dgm:t>
        <a:bodyPr/>
        <a:lstStyle/>
        <a:p>
          <a:endParaRPr lang="en-US"/>
        </a:p>
      </dgm:t>
    </dgm:pt>
    <dgm:pt modelId="{95D74FD8-4286-44E8-8E6A-7DCDDE9AA450}">
      <dgm:prSet/>
      <dgm:spPr/>
      <dgm:t>
        <a:bodyPr/>
        <a:lstStyle/>
        <a:p>
          <a:r>
            <a:rPr lang="en-US"/>
            <a:t>Permite definir y gestionar aplicaciones multi-contenedor de forma sencilla</a:t>
          </a:r>
        </a:p>
      </dgm:t>
    </dgm:pt>
    <dgm:pt modelId="{9C58115A-480B-435F-9036-AA148DE0A54B}" type="parTrans" cxnId="{01DABB5F-22FC-4838-BF51-9342D3078AD6}">
      <dgm:prSet/>
      <dgm:spPr/>
      <dgm:t>
        <a:bodyPr/>
        <a:lstStyle/>
        <a:p>
          <a:endParaRPr lang="en-US"/>
        </a:p>
      </dgm:t>
    </dgm:pt>
    <dgm:pt modelId="{A5C5E07D-EE28-4679-83B6-FFD39C33FE7F}" type="sibTrans" cxnId="{01DABB5F-22FC-4838-BF51-9342D3078AD6}">
      <dgm:prSet/>
      <dgm:spPr/>
      <dgm:t>
        <a:bodyPr/>
        <a:lstStyle/>
        <a:p>
          <a:endParaRPr lang="en-US"/>
        </a:p>
      </dgm:t>
    </dgm:pt>
    <dgm:pt modelId="{BD19D1A0-BEFC-4923-A340-5255B9F23220}">
      <dgm:prSet/>
      <dgm:spPr/>
      <dgm:t>
        <a:bodyPr/>
        <a:lstStyle/>
        <a:p>
          <a:r>
            <a:rPr lang="en-US" err="1"/>
            <a:t>Descripción</a:t>
          </a:r>
          <a:r>
            <a:rPr lang="en-US"/>
            <a:t> de la </a:t>
          </a:r>
          <a:r>
            <a:rPr lang="en-US" err="1"/>
            <a:t>configuración</a:t>
          </a:r>
          <a:r>
            <a:rPr lang="en-US"/>
            <a:t> en un </a:t>
          </a:r>
          <a:r>
            <a:rPr lang="en-US" err="1"/>
            <a:t>archivo</a:t>
          </a:r>
          <a:r>
            <a:rPr lang="en-US"/>
            <a:t> YAML</a:t>
          </a:r>
        </a:p>
      </dgm:t>
    </dgm:pt>
    <dgm:pt modelId="{75FFB619-DD9C-4212-AE3D-C5EED7F2A5A7}" type="parTrans" cxnId="{3C881278-DB35-40F8-A8E0-449806675DCF}">
      <dgm:prSet/>
      <dgm:spPr/>
      <dgm:t>
        <a:bodyPr/>
        <a:lstStyle/>
        <a:p>
          <a:endParaRPr lang="en-US"/>
        </a:p>
      </dgm:t>
    </dgm:pt>
    <dgm:pt modelId="{476D95F5-1C73-40E7-96CE-DF5C5B105E08}" type="sibTrans" cxnId="{3C881278-DB35-40F8-A8E0-449806675DCF}">
      <dgm:prSet/>
      <dgm:spPr/>
      <dgm:t>
        <a:bodyPr/>
        <a:lstStyle/>
        <a:p>
          <a:endParaRPr lang="en-US"/>
        </a:p>
      </dgm:t>
    </dgm:pt>
    <dgm:pt modelId="{2C81D325-5E61-4DB8-AD60-7C3B1C1EA656}">
      <dgm:prSet/>
      <dgm:spPr/>
      <dgm:t>
        <a:bodyPr/>
        <a:lstStyle/>
        <a:p>
          <a:r>
            <a:rPr lang="en-US"/>
            <a:t>Especificando los servicios, volúmenes y rede necesarios para tu aplicación</a:t>
          </a:r>
        </a:p>
      </dgm:t>
    </dgm:pt>
    <dgm:pt modelId="{75328E95-2C95-4747-985B-EF26717B6CF7}" type="parTrans" cxnId="{83A9BD87-2B77-4D85-B7E2-AE51989B1B32}">
      <dgm:prSet/>
      <dgm:spPr/>
      <dgm:t>
        <a:bodyPr/>
        <a:lstStyle/>
        <a:p>
          <a:endParaRPr lang="en-US"/>
        </a:p>
      </dgm:t>
    </dgm:pt>
    <dgm:pt modelId="{BDA14C41-3CE4-4B9D-A2EB-C66EEDC3DABB}" type="sibTrans" cxnId="{83A9BD87-2B77-4D85-B7E2-AE51989B1B32}">
      <dgm:prSet/>
      <dgm:spPr/>
      <dgm:t>
        <a:bodyPr/>
        <a:lstStyle/>
        <a:p>
          <a:endParaRPr lang="en-US"/>
        </a:p>
      </dgm:t>
    </dgm:pt>
    <dgm:pt modelId="{A875F771-5ECB-4439-83EB-CB3F24C7D279}">
      <dgm:prSet/>
      <dgm:spPr/>
      <dgm:t>
        <a:bodyPr/>
        <a:lstStyle/>
        <a:p>
          <a:r>
            <a:rPr lang="en-US" err="1"/>
            <a:t>Creación</a:t>
          </a:r>
          <a:r>
            <a:rPr lang="en-US"/>
            <a:t> y ejecución de contenedores con un solo </a:t>
          </a:r>
          <a:r>
            <a:rPr lang="en-US" err="1"/>
            <a:t>comando</a:t>
          </a:r>
          <a:endParaRPr lang="en-US"/>
        </a:p>
      </dgm:t>
    </dgm:pt>
    <dgm:pt modelId="{C5BD7D65-71B6-4FE7-96FD-94EB38A99561}" type="parTrans" cxnId="{F0905476-16DE-4A0A-A2E8-4A135A024CCC}">
      <dgm:prSet/>
      <dgm:spPr/>
      <dgm:t>
        <a:bodyPr/>
        <a:lstStyle/>
        <a:p>
          <a:endParaRPr lang="en-US"/>
        </a:p>
      </dgm:t>
    </dgm:pt>
    <dgm:pt modelId="{B4503B98-2B86-4A1C-95F6-9C3D33CB4232}" type="sibTrans" cxnId="{F0905476-16DE-4A0A-A2E8-4A135A024CCC}">
      <dgm:prSet/>
      <dgm:spPr/>
      <dgm:t>
        <a:bodyPr/>
        <a:lstStyle/>
        <a:p>
          <a:endParaRPr lang="en-US"/>
        </a:p>
      </dgm:t>
    </dgm:pt>
    <dgm:pt modelId="{2ABF4F28-B459-47BC-A271-610AE920F113}">
      <dgm:prSet/>
      <dgm:spPr/>
      <dgm:t>
        <a:bodyPr/>
        <a:lstStyle/>
        <a:p>
          <a:r>
            <a:rPr lang="en-US" err="1"/>
            <a:t>Definidos</a:t>
          </a:r>
          <a:r>
            <a:rPr lang="en-US"/>
            <a:t> en </a:t>
          </a:r>
          <a:r>
            <a:rPr lang="en-US" err="1"/>
            <a:t>tu</a:t>
          </a:r>
          <a:r>
            <a:rPr lang="en-US"/>
            <a:t> </a:t>
          </a:r>
          <a:r>
            <a:rPr lang="en-US" err="1"/>
            <a:t>archivo</a:t>
          </a:r>
          <a:r>
            <a:rPr lang="en-US"/>
            <a:t> d </a:t>
          </a:r>
          <a:r>
            <a:rPr lang="en-US" err="1"/>
            <a:t>configuración</a:t>
          </a:r>
          <a:endParaRPr lang="en-US"/>
        </a:p>
      </dgm:t>
    </dgm:pt>
    <dgm:pt modelId="{06B5D796-435C-4DD3-BBE2-E27596DC7C9D}" type="parTrans" cxnId="{FA6178D4-5C4A-439B-8980-4EC8C9EC4E69}">
      <dgm:prSet/>
      <dgm:spPr/>
      <dgm:t>
        <a:bodyPr/>
        <a:lstStyle/>
        <a:p>
          <a:endParaRPr lang="en-US"/>
        </a:p>
      </dgm:t>
    </dgm:pt>
    <dgm:pt modelId="{CE1731E8-4018-4719-9A4F-7188B5B04DD8}" type="sibTrans" cxnId="{FA6178D4-5C4A-439B-8980-4EC8C9EC4E69}">
      <dgm:prSet/>
      <dgm:spPr/>
      <dgm:t>
        <a:bodyPr/>
        <a:lstStyle/>
        <a:p>
          <a:endParaRPr lang="en-US"/>
        </a:p>
      </dgm:t>
    </dgm:pt>
    <dgm:pt modelId="{4371D0A0-EAC7-4EF1-B06C-E473449A175B}" type="pres">
      <dgm:prSet presAssocID="{AD31475A-7404-40D6-91CD-0B58780911C0}" presName="root" presStyleCnt="0">
        <dgm:presLayoutVars>
          <dgm:dir/>
          <dgm:resizeHandles val="exact"/>
        </dgm:presLayoutVars>
      </dgm:prSet>
      <dgm:spPr/>
    </dgm:pt>
    <dgm:pt modelId="{F78CBB8E-AD66-4CB4-8036-6912B2C7B76C}" type="pres">
      <dgm:prSet presAssocID="{52F18EE9-9BA2-4B2F-B0DD-32DF0A171481}" presName="compNode" presStyleCnt="0"/>
      <dgm:spPr/>
    </dgm:pt>
    <dgm:pt modelId="{98E364CD-CCB1-41F6-8A87-AA8803DD7B78}" type="pres">
      <dgm:prSet presAssocID="{52F18EE9-9BA2-4B2F-B0DD-32DF0A171481}" presName="bgRect" presStyleLbl="bgShp" presStyleIdx="0" presStyleCnt="3"/>
      <dgm:spPr/>
    </dgm:pt>
    <dgm:pt modelId="{C555D8DC-73A1-40A5-949C-D124B03177F2}" type="pres">
      <dgm:prSet presAssocID="{52F18EE9-9BA2-4B2F-B0DD-32DF0A171481}"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erramientas"/>
        </a:ext>
      </dgm:extLst>
    </dgm:pt>
    <dgm:pt modelId="{4A925A80-5A3E-4CD3-A663-4F7CEB81DE31}" type="pres">
      <dgm:prSet presAssocID="{52F18EE9-9BA2-4B2F-B0DD-32DF0A171481}" presName="spaceRect" presStyleCnt="0"/>
      <dgm:spPr/>
    </dgm:pt>
    <dgm:pt modelId="{A13097A0-A73A-429E-811F-5B0FF2813053}" type="pres">
      <dgm:prSet presAssocID="{52F18EE9-9BA2-4B2F-B0DD-32DF0A171481}" presName="parTx" presStyleLbl="revTx" presStyleIdx="0" presStyleCnt="6">
        <dgm:presLayoutVars>
          <dgm:chMax val="0"/>
          <dgm:chPref val="0"/>
        </dgm:presLayoutVars>
      </dgm:prSet>
      <dgm:spPr/>
    </dgm:pt>
    <dgm:pt modelId="{E8CF7C15-41B5-42AB-A8FD-059033D0B84A}" type="pres">
      <dgm:prSet presAssocID="{52F18EE9-9BA2-4B2F-B0DD-32DF0A171481}" presName="desTx" presStyleLbl="revTx" presStyleIdx="1" presStyleCnt="6">
        <dgm:presLayoutVars/>
      </dgm:prSet>
      <dgm:spPr/>
    </dgm:pt>
    <dgm:pt modelId="{A4F5E623-07F9-4590-8FB6-5FF91B4272C7}" type="pres">
      <dgm:prSet presAssocID="{BC4FA3B4-1377-43F8-BA01-D4F3ECCA197F}" presName="sibTrans" presStyleCnt="0"/>
      <dgm:spPr/>
    </dgm:pt>
    <dgm:pt modelId="{4DA208D4-2FC3-4AC4-B420-9E5EC0DC5059}" type="pres">
      <dgm:prSet presAssocID="{BD19D1A0-BEFC-4923-A340-5255B9F23220}" presName="compNode" presStyleCnt="0"/>
      <dgm:spPr/>
    </dgm:pt>
    <dgm:pt modelId="{53D3CE3B-664B-442F-A966-A775EC488C2B}" type="pres">
      <dgm:prSet presAssocID="{BD19D1A0-BEFC-4923-A340-5255B9F23220}" presName="bgRect" presStyleLbl="bgShp" presStyleIdx="1" presStyleCnt="3"/>
      <dgm:spPr/>
    </dgm:pt>
    <dgm:pt modelId="{91A7548F-38D6-44FB-AFFB-7EC97B0912B1}" type="pres">
      <dgm:prSet presAssocID="{BD19D1A0-BEFC-4923-A340-5255B9F2322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Open Folder"/>
        </a:ext>
      </dgm:extLst>
    </dgm:pt>
    <dgm:pt modelId="{73DE026F-12B2-4C05-B945-A03F49912652}" type="pres">
      <dgm:prSet presAssocID="{BD19D1A0-BEFC-4923-A340-5255B9F23220}" presName="spaceRect" presStyleCnt="0"/>
      <dgm:spPr/>
    </dgm:pt>
    <dgm:pt modelId="{22510DA7-39E2-40BD-841F-A5B7444D16AB}" type="pres">
      <dgm:prSet presAssocID="{BD19D1A0-BEFC-4923-A340-5255B9F23220}" presName="parTx" presStyleLbl="revTx" presStyleIdx="2" presStyleCnt="6">
        <dgm:presLayoutVars>
          <dgm:chMax val="0"/>
          <dgm:chPref val="0"/>
        </dgm:presLayoutVars>
      </dgm:prSet>
      <dgm:spPr/>
    </dgm:pt>
    <dgm:pt modelId="{006E1EBE-D084-4481-835F-5E952D2F0ACF}" type="pres">
      <dgm:prSet presAssocID="{BD19D1A0-BEFC-4923-A340-5255B9F23220}" presName="desTx" presStyleLbl="revTx" presStyleIdx="3" presStyleCnt="6">
        <dgm:presLayoutVars/>
      </dgm:prSet>
      <dgm:spPr/>
    </dgm:pt>
    <dgm:pt modelId="{43450D43-7330-4D2F-86A2-B266E607C092}" type="pres">
      <dgm:prSet presAssocID="{476D95F5-1C73-40E7-96CE-DF5C5B105E08}" presName="sibTrans" presStyleCnt="0"/>
      <dgm:spPr/>
    </dgm:pt>
    <dgm:pt modelId="{2D1B0ED3-828E-4D90-B2CE-D0B3B62BD58A}" type="pres">
      <dgm:prSet presAssocID="{A875F771-5ECB-4439-83EB-CB3F24C7D279}" presName="compNode" presStyleCnt="0"/>
      <dgm:spPr/>
    </dgm:pt>
    <dgm:pt modelId="{9232D524-8B41-42F4-9021-E9B29A5C2DEB}" type="pres">
      <dgm:prSet presAssocID="{A875F771-5ECB-4439-83EB-CB3F24C7D279}" presName="bgRect" presStyleLbl="bgShp" presStyleIdx="2" presStyleCnt="3"/>
      <dgm:spPr/>
    </dgm:pt>
    <dgm:pt modelId="{ABA089CE-195F-484B-A8E6-003EF556A78B}" type="pres">
      <dgm:prSet presAssocID="{A875F771-5ECB-4439-83EB-CB3F24C7D2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se de datos"/>
        </a:ext>
      </dgm:extLst>
    </dgm:pt>
    <dgm:pt modelId="{E43F9D4F-5111-46BA-A05D-79B7174A1B58}" type="pres">
      <dgm:prSet presAssocID="{A875F771-5ECB-4439-83EB-CB3F24C7D279}" presName="spaceRect" presStyleCnt="0"/>
      <dgm:spPr/>
    </dgm:pt>
    <dgm:pt modelId="{958BCDFD-C968-40FB-8FCB-57F3C031DD48}" type="pres">
      <dgm:prSet presAssocID="{A875F771-5ECB-4439-83EB-CB3F24C7D279}" presName="parTx" presStyleLbl="revTx" presStyleIdx="4" presStyleCnt="6">
        <dgm:presLayoutVars>
          <dgm:chMax val="0"/>
          <dgm:chPref val="0"/>
        </dgm:presLayoutVars>
      </dgm:prSet>
      <dgm:spPr/>
    </dgm:pt>
    <dgm:pt modelId="{8A7DDDEB-2CB9-4168-B35C-906E8AAC0F29}" type="pres">
      <dgm:prSet presAssocID="{A875F771-5ECB-4439-83EB-CB3F24C7D279}" presName="desTx" presStyleLbl="revTx" presStyleIdx="5" presStyleCnt="6">
        <dgm:presLayoutVars/>
      </dgm:prSet>
      <dgm:spPr/>
    </dgm:pt>
  </dgm:ptLst>
  <dgm:cxnLst>
    <dgm:cxn modelId="{3BD90D14-42C3-4E7C-A1F8-8C497DAD69AC}" type="presOf" srcId="{2C81D325-5E61-4DB8-AD60-7C3B1C1EA656}" destId="{006E1EBE-D084-4481-835F-5E952D2F0ACF}" srcOrd="0" destOrd="0" presId="urn:microsoft.com/office/officeart/2018/2/layout/IconVerticalSolidList"/>
    <dgm:cxn modelId="{01DABB5F-22FC-4838-BF51-9342D3078AD6}" srcId="{52F18EE9-9BA2-4B2F-B0DD-32DF0A171481}" destId="{95D74FD8-4286-44E8-8E6A-7DCDDE9AA450}" srcOrd="0" destOrd="0" parTransId="{9C58115A-480B-435F-9036-AA148DE0A54B}" sibTransId="{A5C5E07D-EE28-4679-83B6-FFD39C33FE7F}"/>
    <dgm:cxn modelId="{68712263-8479-4DEE-A448-B83757D62A0D}" type="presOf" srcId="{95D74FD8-4286-44E8-8E6A-7DCDDE9AA450}" destId="{E8CF7C15-41B5-42AB-A8FD-059033D0B84A}" srcOrd="0" destOrd="0" presId="urn:microsoft.com/office/officeart/2018/2/layout/IconVerticalSolidList"/>
    <dgm:cxn modelId="{D476C764-D9CC-4BE8-86C0-FB338221E54E}" type="presOf" srcId="{A875F771-5ECB-4439-83EB-CB3F24C7D279}" destId="{958BCDFD-C968-40FB-8FCB-57F3C031DD48}" srcOrd="0" destOrd="0" presId="urn:microsoft.com/office/officeart/2018/2/layout/IconVerticalSolidList"/>
    <dgm:cxn modelId="{CFE94265-B7EC-4921-BC96-492E07A6201B}" type="presOf" srcId="{BD19D1A0-BEFC-4923-A340-5255B9F23220}" destId="{22510DA7-39E2-40BD-841F-A5B7444D16AB}" srcOrd="0" destOrd="0" presId="urn:microsoft.com/office/officeart/2018/2/layout/IconVerticalSolidList"/>
    <dgm:cxn modelId="{68E79E68-7D12-4405-AA81-8990F64C05D1}" srcId="{AD31475A-7404-40D6-91CD-0B58780911C0}" destId="{52F18EE9-9BA2-4B2F-B0DD-32DF0A171481}" srcOrd="0" destOrd="0" parTransId="{9DC2BF95-89E4-4856-BDF6-045153444004}" sibTransId="{BC4FA3B4-1377-43F8-BA01-D4F3ECCA197F}"/>
    <dgm:cxn modelId="{F0905476-16DE-4A0A-A2E8-4A135A024CCC}" srcId="{AD31475A-7404-40D6-91CD-0B58780911C0}" destId="{A875F771-5ECB-4439-83EB-CB3F24C7D279}" srcOrd="2" destOrd="0" parTransId="{C5BD7D65-71B6-4FE7-96FD-94EB38A99561}" sibTransId="{B4503B98-2B86-4A1C-95F6-9C3D33CB4232}"/>
    <dgm:cxn modelId="{3C881278-DB35-40F8-A8E0-449806675DCF}" srcId="{AD31475A-7404-40D6-91CD-0B58780911C0}" destId="{BD19D1A0-BEFC-4923-A340-5255B9F23220}" srcOrd="1" destOrd="0" parTransId="{75FFB619-DD9C-4212-AE3D-C5EED7F2A5A7}" sibTransId="{476D95F5-1C73-40E7-96CE-DF5C5B105E08}"/>
    <dgm:cxn modelId="{83A9BD87-2B77-4D85-B7E2-AE51989B1B32}" srcId="{BD19D1A0-BEFC-4923-A340-5255B9F23220}" destId="{2C81D325-5E61-4DB8-AD60-7C3B1C1EA656}" srcOrd="0" destOrd="0" parTransId="{75328E95-2C95-4747-985B-EF26717B6CF7}" sibTransId="{BDA14C41-3CE4-4B9D-A2EB-C66EEDC3DABB}"/>
    <dgm:cxn modelId="{B77C27A5-69C6-48A9-B5F7-FB65E770E77A}" type="presOf" srcId="{52F18EE9-9BA2-4B2F-B0DD-32DF0A171481}" destId="{A13097A0-A73A-429E-811F-5B0FF2813053}" srcOrd="0" destOrd="0" presId="urn:microsoft.com/office/officeart/2018/2/layout/IconVerticalSolidList"/>
    <dgm:cxn modelId="{396C46A8-81FC-480E-ADFE-FF9ABA70AD6C}" type="presOf" srcId="{AD31475A-7404-40D6-91CD-0B58780911C0}" destId="{4371D0A0-EAC7-4EF1-B06C-E473449A175B}" srcOrd="0" destOrd="0" presId="urn:microsoft.com/office/officeart/2018/2/layout/IconVerticalSolidList"/>
    <dgm:cxn modelId="{7AB66AC6-7522-4BAF-80B4-B280FFF68316}" type="presOf" srcId="{2ABF4F28-B459-47BC-A271-610AE920F113}" destId="{8A7DDDEB-2CB9-4168-B35C-906E8AAC0F29}" srcOrd="0" destOrd="0" presId="urn:microsoft.com/office/officeart/2018/2/layout/IconVerticalSolidList"/>
    <dgm:cxn modelId="{FA6178D4-5C4A-439B-8980-4EC8C9EC4E69}" srcId="{A875F771-5ECB-4439-83EB-CB3F24C7D279}" destId="{2ABF4F28-B459-47BC-A271-610AE920F113}" srcOrd="0" destOrd="0" parTransId="{06B5D796-435C-4DD3-BBE2-E27596DC7C9D}" sibTransId="{CE1731E8-4018-4719-9A4F-7188B5B04DD8}"/>
    <dgm:cxn modelId="{36F7E22C-640B-4545-B11B-E5DE888B5893}" type="presParOf" srcId="{4371D0A0-EAC7-4EF1-B06C-E473449A175B}" destId="{F78CBB8E-AD66-4CB4-8036-6912B2C7B76C}" srcOrd="0" destOrd="0" presId="urn:microsoft.com/office/officeart/2018/2/layout/IconVerticalSolidList"/>
    <dgm:cxn modelId="{7236F883-CB1C-48D3-A37B-70B2787CE95F}" type="presParOf" srcId="{F78CBB8E-AD66-4CB4-8036-6912B2C7B76C}" destId="{98E364CD-CCB1-41F6-8A87-AA8803DD7B78}" srcOrd="0" destOrd="0" presId="urn:microsoft.com/office/officeart/2018/2/layout/IconVerticalSolidList"/>
    <dgm:cxn modelId="{0CD9F613-6EAC-473F-AD43-485C051F8D56}" type="presParOf" srcId="{F78CBB8E-AD66-4CB4-8036-6912B2C7B76C}" destId="{C555D8DC-73A1-40A5-949C-D124B03177F2}" srcOrd="1" destOrd="0" presId="urn:microsoft.com/office/officeart/2018/2/layout/IconVerticalSolidList"/>
    <dgm:cxn modelId="{996B7A50-4206-45CA-83B4-28EA381DE216}" type="presParOf" srcId="{F78CBB8E-AD66-4CB4-8036-6912B2C7B76C}" destId="{4A925A80-5A3E-4CD3-A663-4F7CEB81DE31}" srcOrd="2" destOrd="0" presId="urn:microsoft.com/office/officeart/2018/2/layout/IconVerticalSolidList"/>
    <dgm:cxn modelId="{E91A8DAA-B291-4759-8A55-C8C92C023824}" type="presParOf" srcId="{F78CBB8E-AD66-4CB4-8036-6912B2C7B76C}" destId="{A13097A0-A73A-429E-811F-5B0FF2813053}" srcOrd="3" destOrd="0" presId="urn:microsoft.com/office/officeart/2018/2/layout/IconVerticalSolidList"/>
    <dgm:cxn modelId="{46D0DB0C-94EB-422E-AE7A-77A4C988A024}" type="presParOf" srcId="{F78CBB8E-AD66-4CB4-8036-6912B2C7B76C}" destId="{E8CF7C15-41B5-42AB-A8FD-059033D0B84A}" srcOrd="4" destOrd="0" presId="urn:microsoft.com/office/officeart/2018/2/layout/IconVerticalSolidList"/>
    <dgm:cxn modelId="{B60C7C30-EE3F-47F1-AFE1-618D3307E89F}" type="presParOf" srcId="{4371D0A0-EAC7-4EF1-B06C-E473449A175B}" destId="{A4F5E623-07F9-4590-8FB6-5FF91B4272C7}" srcOrd="1" destOrd="0" presId="urn:microsoft.com/office/officeart/2018/2/layout/IconVerticalSolidList"/>
    <dgm:cxn modelId="{F9756915-79A1-42AA-9BD7-A2AE119107EF}" type="presParOf" srcId="{4371D0A0-EAC7-4EF1-B06C-E473449A175B}" destId="{4DA208D4-2FC3-4AC4-B420-9E5EC0DC5059}" srcOrd="2" destOrd="0" presId="urn:microsoft.com/office/officeart/2018/2/layout/IconVerticalSolidList"/>
    <dgm:cxn modelId="{7A28A6B1-E511-4CF6-95F4-40E1DB80C777}" type="presParOf" srcId="{4DA208D4-2FC3-4AC4-B420-9E5EC0DC5059}" destId="{53D3CE3B-664B-442F-A966-A775EC488C2B}" srcOrd="0" destOrd="0" presId="urn:microsoft.com/office/officeart/2018/2/layout/IconVerticalSolidList"/>
    <dgm:cxn modelId="{4503F33A-AF98-4E09-AF1F-56D530787F46}" type="presParOf" srcId="{4DA208D4-2FC3-4AC4-B420-9E5EC0DC5059}" destId="{91A7548F-38D6-44FB-AFFB-7EC97B0912B1}" srcOrd="1" destOrd="0" presId="urn:microsoft.com/office/officeart/2018/2/layout/IconVerticalSolidList"/>
    <dgm:cxn modelId="{ED30F0F3-C675-4091-BC80-B2E3ABA43ECF}" type="presParOf" srcId="{4DA208D4-2FC3-4AC4-B420-9E5EC0DC5059}" destId="{73DE026F-12B2-4C05-B945-A03F49912652}" srcOrd="2" destOrd="0" presId="urn:microsoft.com/office/officeart/2018/2/layout/IconVerticalSolidList"/>
    <dgm:cxn modelId="{D5A46298-0C21-4724-A5A9-8DE38EB2FA5A}" type="presParOf" srcId="{4DA208D4-2FC3-4AC4-B420-9E5EC0DC5059}" destId="{22510DA7-39E2-40BD-841F-A5B7444D16AB}" srcOrd="3" destOrd="0" presId="urn:microsoft.com/office/officeart/2018/2/layout/IconVerticalSolidList"/>
    <dgm:cxn modelId="{448302AF-769D-4BB1-A6F7-D3339D73BB11}" type="presParOf" srcId="{4DA208D4-2FC3-4AC4-B420-9E5EC0DC5059}" destId="{006E1EBE-D084-4481-835F-5E952D2F0ACF}" srcOrd="4" destOrd="0" presId="urn:microsoft.com/office/officeart/2018/2/layout/IconVerticalSolidList"/>
    <dgm:cxn modelId="{0FBECBAF-0671-4D4C-80E1-6BC2C4A34111}" type="presParOf" srcId="{4371D0A0-EAC7-4EF1-B06C-E473449A175B}" destId="{43450D43-7330-4D2F-86A2-B266E607C092}" srcOrd="3" destOrd="0" presId="urn:microsoft.com/office/officeart/2018/2/layout/IconVerticalSolidList"/>
    <dgm:cxn modelId="{EB2A3110-108C-4E24-99B1-7FB5116778DD}" type="presParOf" srcId="{4371D0A0-EAC7-4EF1-B06C-E473449A175B}" destId="{2D1B0ED3-828E-4D90-B2CE-D0B3B62BD58A}" srcOrd="4" destOrd="0" presId="urn:microsoft.com/office/officeart/2018/2/layout/IconVerticalSolidList"/>
    <dgm:cxn modelId="{4C1B6C71-D126-4C74-8760-F3DA9E28C395}" type="presParOf" srcId="{2D1B0ED3-828E-4D90-B2CE-D0B3B62BD58A}" destId="{9232D524-8B41-42F4-9021-E9B29A5C2DEB}" srcOrd="0" destOrd="0" presId="urn:microsoft.com/office/officeart/2018/2/layout/IconVerticalSolidList"/>
    <dgm:cxn modelId="{ADCD7A63-AA76-4A27-AF15-F92E593F47BC}" type="presParOf" srcId="{2D1B0ED3-828E-4D90-B2CE-D0B3B62BD58A}" destId="{ABA089CE-195F-484B-A8E6-003EF556A78B}" srcOrd="1" destOrd="0" presId="urn:microsoft.com/office/officeart/2018/2/layout/IconVerticalSolidList"/>
    <dgm:cxn modelId="{8CFE15F7-C981-46D2-A7C0-21E1D62E6FB6}" type="presParOf" srcId="{2D1B0ED3-828E-4D90-B2CE-D0B3B62BD58A}" destId="{E43F9D4F-5111-46BA-A05D-79B7174A1B58}" srcOrd="2" destOrd="0" presId="urn:microsoft.com/office/officeart/2018/2/layout/IconVerticalSolidList"/>
    <dgm:cxn modelId="{13468BA9-5C4B-47DD-8D5E-6CE084044B7E}" type="presParOf" srcId="{2D1B0ED3-828E-4D90-B2CE-D0B3B62BD58A}" destId="{958BCDFD-C968-40FB-8FCB-57F3C031DD48}" srcOrd="3" destOrd="0" presId="urn:microsoft.com/office/officeart/2018/2/layout/IconVerticalSolidList"/>
    <dgm:cxn modelId="{AD91DDE3-7218-4691-81C7-DF1A0BB2F136}" type="presParOf" srcId="{2D1B0ED3-828E-4D90-B2CE-D0B3B62BD58A}" destId="{8A7DDDEB-2CB9-4168-B35C-906E8AAC0F29}"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FFEEE6C-DC9A-4790-A431-7062DF6BC64C}"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1B3FDE7-DDD5-4042-B13E-F4C7B9F8FD44}">
      <dgm:prSet/>
      <dgm:spPr/>
      <dgm:t>
        <a:bodyPr/>
        <a:lstStyle/>
        <a:p>
          <a:pPr>
            <a:defRPr b="1"/>
          </a:pPr>
          <a:r>
            <a:rPr lang="en-US"/>
            <a:t>Docker Compose</a:t>
          </a:r>
        </a:p>
      </dgm:t>
    </dgm:pt>
    <dgm:pt modelId="{486D3A2E-EC23-4F30-9607-CD99F28A1650}" type="parTrans" cxnId="{2067B72F-9C66-4ACB-8DC4-230743145CD2}">
      <dgm:prSet/>
      <dgm:spPr/>
      <dgm:t>
        <a:bodyPr/>
        <a:lstStyle/>
        <a:p>
          <a:endParaRPr lang="en-US"/>
        </a:p>
      </dgm:t>
    </dgm:pt>
    <dgm:pt modelId="{524D27AD-CB49-44D8-9519-94CF16149CD7}" type="sibTrans" cxnId="{2067B72F-9C66-4ACB-8DC4-230743145CD2}">
      <dgm:prSet/>
      <dgm:spPr/>
      <dgm:t>
        <a:bodyPr/>
        <a:lstStyle/>
        <a:p>
          <a:endParaRPr lang="en-US"/>
        </a:p>
      </dgm:t>
    </dgm:pt>
    <dgm:pt modelId="{85FB45FB-7EB4-489A-8D9C-63311F3D90ED}">
      <dgm:prSet/>
      <dgm:spPr/>
      <dgm:t>
        <a:bodyPr/>
        <a:lstStyle/>
        <a:p>
          <a:r>
            <a:rPr lang="en-US"/>
            <a:t>Más adecuado para entornos de desarrollo y pruebas</a:t>
          </a:r>
        </a:p>
      </dgm:t>
    </dgm:pt>
    <dgm:pt modelId="{9A7BDCF9-CA26-461B-A9EA-1FF3AF30366B}" type="parTrans" cxnId="{7FED9024-F09C-42D6-8331-C1C612CFFDD2}">
      <dgm:prSet/>
      <dgm:spPr/>
      <dgm:t>
        <a:bodyPr/>
        <a:lstStyle/>
        <a:p>
          <a:endParaRPr lang="en-US"/>
        </a:p>
      </dgm:t>
    </dgm:pt>
    <dgm:pt modelId="{5C1E9051-8AA3-474C-BCB3-E4C098876A31}" type="sibTrans" cxnId="{7FED9024-F09C-42D6-8331-C1C612CFFDD2}">
      <dgm:prSet/>
      <dgm:spPr/>
      <dgm:t>
        <a:bodyPr/>
        <a:lstStyle/>
        <a:p>
          <a:endParaRPr lang="en-US"/>
        </a:p>
      </dgm:t>
    </dgm:pt>
    <dgm:pt modelId="{C93E994A-51B6-419D-B353-F3E28B3E1B6E}">
      <dgm:prSet/>
      <dgm:spPr/>
      <dgm:t>
        <a:bodyPr/>
        <a:lstStyle/>
        <a:p>
          <a:r>
            <a:rPr lang="en-US" err="1"/>
            <a:t>Configuración</a:t>
          </a:r>
          <a:r>
            <a:rPr lang="en-US"/>
            <a:t> </a:t>
          </a:r>
          <a:r>
            <a:rPr lang="en-US" err="1"/>
            <a:t>rápida</a:t>
          </a:r>
          <a:r>
            <a:rPr lang="en-US"/>
            <a:t> y </a:t>
          </a:r>
          <a:r>
            <a:rPr lang="en-US" err="1"/>
            <a:t>sencilla</a:t>
          </a:r>
          <a:r>
            <a:rPr lang="en-US"/>
            <a:t> de múltiples contenedores</a:t>
          </a:r>
        </a:p>
      </dgm:t>
    </dgm:pt>
    <dgm:pt modelId="{46566183-CD4B-4E4E-AA9A-5FFD8C710D47}" type="parTrans" cxnId="{D59A7393-3AEF-4378-A80C-7AC6B8F863B3}">
      <dgm:prSet/>
      <dgm:spPr/>
      <dgm:t>
        <a:bodyPr/>
        <a:lstStyle/>
        <a:p>
          <a:endParaRPr lang="en-US"/>
        </a:p>
      </dgm:t>
    </dgm:pt>
    <dgm:pt modelId="{A808F886-C416-4421-B58C-ADE17B844FC1}" type="sibTrans" cxnId="{D59A7393-3AEF-4378-A80C-7AC6B8F863B3}">
      <dgm:prSet/>
      <dgm:spPr/>
      <dgm:t>
        <a:bodyPr/>
        <a:lstStyle/>
        <a:p>
          <a:endParaRPr lang="en-US"/>
        </a:p>
      </dgm:t>
    </dgm:pt>
    <dgm:pt modelId="{BFFE7232-B5D0-4581-9BA5-43038758D22E}">
      <dgm:prSet/>
      <dgm:spPr/>
      <dgm:t>
        <a:bodyPr/>
        <a:lstStyle/>
        <a:p>
          <a:r>
            <a:rPr lang="en-US"/>
            <a:t>Experiencia de desarrollo fluida</a:t>
          </a:r>
        </a:p>
      </dgm:t>
    </dgm:pt>
    <dgm:pt modelId="{E45B3E4F-D432-4FEC-B767-1D16C74F96A7}" type="parTrans" cxnId="{9B6CE0D9-76D0-4159-B7FF-F02F12093B02}">
      <dgm:prSet/>
      <dgm:spPr/>
      <dgm:t>
        <a:bodyPr/>
        <a:lstStyle/>
        <a:p>
          <a:endParaRPr lang="en-US"/>
        </a:p>
      </dgm:t>
    </dgm:pt>
    <dgm:pt modelId="{135150B5-4E3E-4AA1-8859-D2B435A01580}" type="sibTrans" cxnId="{9B6CE0D9-76D0-4159-B7FF-F02F12093B02}">
      <dgm:prSet/>
      <dgm:spPr/>
      <dgm:t>
        <a:bodyPr/>
        <a:lstStyle/>
        <a:p>
          <a:endParaRPr lang="en-US"/>
        </a:p>
      </dgm:t>
    </dgm:pt>
    <dgm:pt modelId="{8510303C-8306-41DA-84CD-7609C8910FFD}">
      <dgm:prSet/>
      <dgm:spPr/>
      <dgm:t>
        <a:bodyPr/>
        <a:lstStyle/>
        <a:p>
          <a:pPr>
            <a:defRPr b="1"/>
          </a:pPr>
          <a:r>
            <a:rPr lang="en-US"/>
            <a:t>Kubernetes</a:t>
          </a:r>
        </a:p>
      </dgm:t>
    </dgm:pt>
    <dgm:pt modelId="{BC2D277B-B96D-457B-9819-DA25EA457BD3}" type="parTrans" cxnId="{35DF3354-60C0-4ECA-A786-955A4A5B71E8}">
      <dgm:prSet/>
      <dgm:spPr/>
      <dgm:t>
        <a:bodyPr/>
        <a:lstStyle/>
        <a:p>
          <a:endParaRPr lang="en-US"/>
        </a:p>
      </dgm:t>
    </dgm:pt>
    <dgm:pt modelId="{A48B35EC-E114-43B0-B02D-F780989942C4}" type="sibTrans" cxnId="{35DF3354-60C0-4ECA-A786-955A4A5B71E8}">
      <dgm:prSet/>
      <dgm:spPr/>
      <dgm:t>
        <a:bodyPr/>
        <a:lstStyle/>
        <a:p>
          <a:endParaRPr lang="en-US"/>
        </a:p>
      </dgm:t>
    </dgm:pt>
    <dgm:pt modelId="{E11CD07E-61D0-4884-8D1C-48B349DC0414}">
      <dgm:prSet/>
      <dgm:spPr/>
      <dgm:t>
        <a:bodyPr/>
        <a:lstStyle/>
        <a:p>
          <a:r>
            <a:rPr lang="en-US"/>
            <a:t>Plataforma robusta y escalable</a:t>
          </a:r>
        </a:p>
      </dgm:t>
    </dgm:pt>
    <dgm:pt modelId="{2955C326-5C2C-4C63-8E24-28C89AEE481F}" type="parTrans" cxnId="{FBF6E049-27A5-494F-99EC-8044543A7768}">
      <dgm:prSet/>
      <dgm:spPr/>
      <dgm:t>
        <a:bodyPr/>
        <a:lstStyle/>
        <a:p>
          <a:endParaRPr lang="en-US"/>
        </a:p>
      </dgm:t>
    </dgm:pt>
    <dgm:pt modelId="{F58759FF-9A82-4979-AE96-972ABA422DB8}" type="sibTrans" cxnId="{FBF6E049-27A5-494F-99EC-8044543A7768}">
      <dgm:prSet/>
      <dgm:spPr/>
      <dgm:t>
        <a:bodyPr/>
        <a:lstStyle/>
        <a:p>
          <a:endParaRPr lang="en-US"/>
        </a:p>
      </dgm:t>
    </dgm:pt>
    <dgm:pt modelId="{0CA1564C-1D64-403B-BFDF-A6676F464E32}">
      <dgm:prSet/>
      <dgm:spPr/>
      <dgm:t>
        <a:bodyPr/>
        <a:lstStyle/>
        <a:p>
          <a:r>
            <a:rPr lang="en-US" err="1"/>
            <a:t>Despliegue</a:t>
          </a:r>
          <a:r>
            <a:rPr lang="en-US"/>
            <a:t> y </a:t>
          </a:r>
          <a:r>
            <a:rPr lang="en-US" err="1"/>
            <a:t>gestión</a:t>
          </a:r>
          <a:r>
            <a:rPr lang="en-US"/>
            <a:t> de </a:t>
          </a:r>
          <a:r>
            <a:rPr lang="en-US" err="1"/>
            <a:t>aplicaciones</a:t>
          </a:r>
          <a:r>
            <a:rPr lang="en-US"/>
            <a:t> en </a:t>
          </a:r>
          <a:r>
            <a:rPr lang="en-US" err="1"/>
            <a:t>producción</a:t>
          </a:r>
          <a:r>
            <a:rPr lang="en-US"/>
            <a:t> a gran </a:t>
          </a:r>
          <a:r>
            <a:rPr lang="en-US" err="1"/>
            <a:t>escala</a:t>
          </a:r>
          <a:endParaRPr lang="en-US"/>
        </a:p>
      </dgm:t>
    </dgm:pt>
    <dgm:pt modelId="{34A73C81-2D4D-420F-A16C-E0EF79E3DAA8}" type="parTrans" cxnId="{43675E13-4AC7-4AC3-81AC-3470BFA8757F}">
      <dgm:prSet/>
      <dgm:spPr/>
      <dgm:t>
        <a:bodyPr/>
        <a:lstStyle/>
        <a:p>
          <a:endParaRPr lang="en-US"/>
        </a:p>
      </dgm:t>
    </dgm:pt>
    <dgm:pt modelId="{84F62652-149B-498C-8759-AC18E565ECE6}" type="sibTrans" cxnId="{43675E13-4AC7-4AC3-81AC-3470BFA8757F}">
      <dgm:prSet/>
      <dgm:spPr/>
      <dgm:t>
        <a:bodyPr/>
        <a:lstStyle/>
        <a:p>
          <a:endParaRPr lang="en-US"/>
        </a:p>
      </dgm:t>
    </dgm:pt>
    <dgm:pt modelId="{26265F87-5C1C-4616-926F-4D17D0E62982}">
      <dgm:prSet/>
      <dgm:spPr/>
      <dgm:t>
        <a:bodyPr/>
        <a:lstStyle/>
        <a:p>
          <a:r>
            <a:rPr lang="en-US"/>
            <a:t>Características </a:t>
          </a:r>
          <a:r>
            <a:rPr lang="en-US" err="1"/>
            <a:t>avanzadas</a:t>
          </a:r>
          <a:r>
            <a:rPr lang="en-US"/>
            <a:t> de </a:t>
          </a:r>
          <a:r>
            <a:rPr lang="en-US" err="1"/>
            <a:t>orquestación</a:t>
          </a:r>
          <a:endParaRPr lang="en-US"/>
        </a:p>
      </dgm:t>
    </dgm:pt>
    <dgm:pt modelId="{FDA9787F-6EFC-4760-A96C-A5B5CDF234B9}" type="parTrans" cxnId="{54D712F5-55B1-4B5D-B9F0-4CE76A2B8CF7}">
      <dgm:prSet/>
      <dgm:spPr/>
      <dgm:t>
        <a:bodyPr/>
        <a:lstStyle/>
        <a:p>
          <a:endParaRPr lang="en-US"/>
        </a:p>
      </dgm:t>
    </dgm:pt>
    <dgm:pt modelId="{01F0CD77-5D0E-4769-B3DF-130E01A7A1D2}" type="sibTrans" cxnId="{54D712F5-55B1-4B5D-B9F0-4CE76A2B8CF7}">
      <dgm:prSet/>
      <dgm:spPr/>
      <dgm:t>
        <a:bodyPr/>
        <a:lstStyle/>
        <a:p>
          <a:endParaRPr lang="en-US"/>
        </a:p>
      </dgm:t>
    </dgm:pt>
    <dgm:pt modelId="{90EDBAC9-09AF-4023-B5A3-6DBE2BF77347}" type="pres">
      <dgm:prSet presAssocID="{3FFEEE6C-DC9A-4790-A431-7062DF6BC64C}" presName="root" presStyleCnt="0">
        <dgm:presLayoutVars>
          <dgm:dir/>
          <dgm:resizeHandles val="exact"/>
        </dgm:presLayoutVars>
      </dgm:prSet>
      <dgm:spPr/>
    </dgm:pt>
    <dgm:pt modelId="{7BFBA962-2502-4700-A0DF-CD6C9373B144}" type="pres">
      <dgm:prSet presAssocID="{41B3FDE7-DDD5-4042-B13E-F4C7B9F8FD44}" presName="compNode" presStyleCnt="0"/>
      <dgm:spPr/>
    </dgm:pt>
    <dgm:pt modelId="{96491B15-0582-44F4-9170-7D87AAE71439}" type="pres">
      <dgm:prSet presAssocID="{41B3FDE7-DDD5-4042-B13E-F4C7B9F8FD44}"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rca de verificación"/>
        </a:ext>
      </dgm:extLst>
    </dgm:pt>
    <dgm:pt modelId="{C7411A0C-BABD-4E2D-94AC-86E5B8A70570}" type="pres">
      <dgm:prSet presAssocID="{41B3FDE7-DDD5-4042-B13E-F4C7B9F8FD44}" presName="iconSpace" presStyleCnt="0"/>
      <dgm:spPr/>
    </dgm:pt>
    <dgm:pt modelId="{79579819-C7B2-4D46-A7C4-BFEC178DFA1F}" type="pres">
      <dgm:prSet presAssocID="{41B3FDE7-DDD5-4042-B13E-F4C7B9F8FD44}" presName="parTx" presStyleLbl="revTx" presStyleIdx="0" presStyleCnt="4">
        <dgm:presLayoutVars>
          <dgm:chMax val="0"/>
          <dgm:chPref val="0"/>
        </dgm:presLayoutVars>
      </dgm:prSet>
      <dgm:spPr/>
    </dgm:pt>
    <dgm:pt modelId="{16645DB2-D476-4CA1-9D93-E569F9402627}" type="pres">
      <dgm:prSet presAssocID="{41B3FDE7-DDD5-4042-B13E-F4C7B9F8FD44}" presName="txSpace" presStyleCnt="0"/>
      <dgm:spPr/>
    </dgm:pt>
    <dgm:pt modelId="{418A0C68-EB43-4BBE-949E-4DC38B2B55BB}" type="pres">
      <dgm:prSet presAssocID="{41B3FDE7-DDD5-4042-B13E-F4C7B9F8FD44}" presName="desTx" presStyleLbl="revTx" presStyleIdx="1" presStyleCnt="4">
        <dgm:presLayoutVars/>
      </dgm:prSet>
      <dgm:spPr/>
    </dgm:pt>
    <dgm:pt modelId="{98A415A4-1BAF-4077-834F-D2B3875F4802}" type="pres">
      <dgm:prSet presAssocID="{524D27AD-CB49-44D8-9519-94CF16149CD7}" presName="sibTrans" presStyleCnt="0"/>
      <dgm:spPr/>
    </dgm:pt>
    <dgm:pt modelId="{23B4193A-E057-482C-9CA0-543AB6842355}" type="pres">
      <dgm:prSet presAssocID="{8510303C-8306-41DA-84CD-7609C8910FFD}" presName="compNode" presStyleCnt="0"/>
      <dgm:spPr/>
    </dgm:pt>
    <dgm:pt modelId="{F6117015-5F8D-4230-A2FD-232FF1430B66}" type="pres">
      <dgm:prSet presAssocID="{8510303C-8306-41DA-84CD-7609C8910FFD}"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Engranajes"/>
        </a:ext>
      </dgm:extLst>
    </dgm:pt>
    <dgm:pt modelId="{B824D50C-8E62-49F0-A528-7E41B09EA060}" type="pres">
      <dgm:prSet presAssocID="{8510303C-8306-41DA-84CD-7609C8910FFD}" presName="iconSpace" presStyleCnt="0"/>
      <dgm:spPr/>
    </dgm:pt>
    <dgm:pt modelId="{65667725-5B34-49C0-8298-938F1FAC44FF}" type="pres">
      <dgm:prSet presAssocID="{8510303C-8306-41DA-84CD-7609C8910FFD}" presName="parTx" presStyleLbl="revTx" presStyleIdx="2" presStyleCnt="4">
        <dgm:presLayoutVars>
          <dgm:chMax val="0"/>
          <dgm:chPref val="0"/>
        </dgm:presLayoutVars>
      </dgm:prSet>
      <dgm:spPr/>
    </dgm:pt>
    <dgm:pt modelId="{F808D8B4-47DA-40B9-8D16-DF6BC814E760}" type="pres">
      <dgm:prSet presAssocID="{8510303C-8306-41DA-84CD-7609C8910FFD}" presName="txSpace" presStyleCnt="0"/>
      <dgm:spPr/>
    </dgm:pt>
    <dgm:pt modelId="{19EF610E-0BAF-466E-A60A-6C522111E481}" type="pres">
      <dgm:prSet presAssocID="{8510303C-8306-41DA-84CD-7609C8910FFD}" presName="desTx" presStyleLbl="revTx" presStyleIdx="3" presStyleCnt="4">
        <dgm:presLayoutVars/>
      </dgm:prSet>
      <dgm:spPr/>
    </dgm:pt>
  </dgm:ptLst>
  <dgm:cxnLst>
    <dgm:cxn modelId="{4D861E04-3B7B-4F84-B4E4-BBBEB96AA261}" type="presOf" srcId="{8510303C-8306-41DA-84CD-7609C8910FFD}" destId="{65667725-5B34-49C0-8298-938F1FAC44FF}" srcOrd="0" destOrd="0" presId="urn:microsoft.com/office/officeart/2018/5/layout/CenteredIconLabelDescriptionList"/>
    <dgm:cxn modelId="{43675E13-4AC7-4AC3-81AC-3470BFA8757F}" srcId="{8510303C-8306-41DA-84CD-7609C8910FFD}" destId="{0CA1564C-1D64-403B-BFDF-A6676F464E32}" srcOrd="1" destOrd="0" parTransId="{34A73C81-2D4D-420F-A16C-E0EF79E3DAA8}" sibTransId="{84F62652-149B-498C-8759-AC18E565ECE6}"/>
    <dgm:cxn modelId="{7FED9024-F09C-42D6-8331-C1C612CFFDD2}" srcId="{41B3FDE7-DDD5-4042-B13E-F4C7B9F8FD44}" destId="{85FB45FB-7EB4-489A-8D9C-63311F3D90ED}" srcOrd="0" destOrd="0" parTransId="{9A7BDCF9-CA26-461B-A9EA-1FF3AF30366B}" sibTransId="{5C1E9051-8AA3-474C-BCB3-E4C098876A31}"/>
    <dgm:cxn modelId="{2067B72F-9C66-4ACB-8DC4-230743145CD2}" srcId="{3FFEEE6C-DC9A-4790-A431-7062DF6BC64C}" destId="{41B3FDE7-DDD5-4042-B13E-F4C7B9F8FD44}" srcOrd="0" destOrd="0" parTransId="{486D3A2E-EC23-4F30-9607-CD99F28A1650}" sibTransId="{524D27AD-CB49-44D8-9519-94CF16149CD7}"/>
    <dgm:cxn modelId="{C930BF35-2492-407A-8A0C-89054287D9D4}" type="presOf" srcId="{BFFE7232-B5D0-4581-9BA5-43038758D22E}" destId="{418A0C68-EB43-4BBE-949E-4DC38B2B55BB}" srcOrd="0" destOrd="2" presId="urn:microsoft.com/office/officeart/2018/5/layout/CenteredIconLabelDescriptionList"/>
    <dgm:cxn modelId="{E2136436-3CCB-4ED7-814A-6ACDD2575755}" type="presOf" srcId="{3FFEEE6C-DC9A-4790-A431-7062DF6BC64C}" destId="{90EDBAC9-09AF-4023-B5A3-6DBE2BF77347}" srcOrd="0" destOrd="0" presId="urn:microsoft.com/office/officeart/2018/5/layout/CenteredIconLabelDescriptionList"/>
    <dgm:cxn modelId="{5D30E55B-270D-45BF-9B13-110EBF8D142B}" type="presOf" srcId="{41B3FDE7-DDD5-4042-B13E-F4C7B9F8FD44}" destId="{79579819-C7B2-4D46-A7C4-BFEC178DFA1F}" srcOrd="0" destOrd="0" presId="urn:microsoft.com/office/officeart/2018/5/layout/CenteredIconLabelDescriptionList"/>
    <dgm:cxn modelId="{FBF6E049-27A5-494F-99EC-8044543A7768}" srcId="{8510303C-8306-41DA-84CD-7609C8910FFD}" destId="{E11CD07E-61D0-4884-8D1C-48B349DC0414}" srcOrd="0" destOrd="0" parTransId="{2955C326-5C2C-4C63-8E24-28C89AEE481F}" sibTransId="{F58759FF-9A82-4979-AE96-972ABA422DB8}"/>
    <dgm:cxn modelId="{35DF3354-60C0-4ECA-A786-955A4A5B71E8}" srcId="{3FFEEE6C-DC9A-4790-A431-7062DF6BC64C}" destId="{8510303C-8306-41DA-84CD-7609C8910FFD}" srcOrd="1" destOrd="0" parTransId="{BC2D277B-B96D-457B-9819-DA25EA457BD3}" sibTransId="{A48B35EC-E114-43B0-B02D-F780989942C4}"/>
    <dgm:cxn modelId="{91C8B057-5377-4C1B-95CF-C67344CF82BC}" type="presOf" srcId="{C93E994A-51B6-419D-B353-F3E28B3E1B6E}" destId="{418A0C68-EB43-4BBE-949E-4DC38B2B55BB}" srcOrd="0" destOrd="1" presId="urn:microsoft.com/office/officeart/2018/5/layout/CenteredIconLabelDescriptionList"/>
    <dgm:cxn modelId="{EBA23378-7D1D-4809-A5A9-C2C947C01CFB}" type="presOf" srcId="{85FB45FB-7EB4-489A-8D9C-63311F3D90ED}" destId="{418A0C68-EB43-4BBE-949E-4DC38B2B55BB}" srcOrd="0" destOrd="0" presId="urn:microsoft.com/office/officeart/2018/5/layout/CenteredIconLabelDescriptionList"/>
    <dgm:cxn modelId="{D59A7393-3AEF-4378-A80C-7AC6B8F863B3}" srcId="{41B3FDE7-DDD5-4042-B13E-F4C7B9F8FD44}" destId="{C93E994A-51B6-419D-B353-F3E28B3E1B6E}" srcOrd="1" destOrd="0" parTransId="{46566183-CD4B-4E4E-AA9A-5FFD8C710D47}" sibTransId="{A808F886-C416-4421-B58C-ADE17B844FC1}"/>
    <dgm:cxn modelId="{0AC460AA-0B0E-4E64-8D91-17E91CAED3ED}" type="presOf" srcId="{0CA1564C-1D64-403B-BFDF-A6676F464E32}" destId="{19EF610E-0BAF-466E-A60A-6C522111E481}" srcOrd="0" destOrd="1" presId="urn:microsoft.com/office/officeart/2018/5/layout/CenteredIconLabelDescriptionList"/>
    <dgm:cxn modelId="{058D85C8-A05E-46FD-AD5E-40A2C75B4800}" type="presOf" srcId="{E11CD07E-61D0-4884-8D1C-48B349DC0414}" destId="{19EF610E-0BAF-466E-A60A-6C522111E481}" srcOrd="0" destOrd="0" presId="urn:microsoft.com/office/officeart/2018/5/layout/CenteredIconLabelDescriptionList"/>
    <dgm:cxn modelId="{9B6CE0D9-76D0-4159-B7FF-F02F12093B02}" srcId="{41B3FDE7-DDD5-4042-B13E-F4C7B9F8FD44}" destId="{BFFE7232-B5D0-4581-9BA5-43038758D22E}" srcOrd="2" destOrd="0" parTransId="{E45B3E4F-D432-4FEC-B767-1D16C74F96A7}" sibTransId="{135150B5-4E3E-4AA1-8859-D2B435A01580}"/>
    <dgm:cxn modelId="{54D712F5-55B1-4B5D-B9F0-4CE76A2B8CF7}" srcId="{8510303C-8306-41DA-84CD-7609C8910FFD}" destId="{26265F87-5C1C-4616-926F-4D17D0E62982}" srcOrd="2" destOrd="0" parTransId="{FDA9787F-6EFC-4760-A96C-A5B5CDF234B9}" sibTransId="{01F0CD77-5D0E-4769-B3DF-130E01A7A1D2}"/>
    <dgm:cxn modelId="{08624BFD-D810-48AB-9C14-D2DA067E1D44}" type="presOf" srcId="{26265F87-5C1C-4616-926F-4D17D0E62982}" destId="{19EF610E-0BAF-466E-A60A-6C522111E481}" srcOrd="0" destOrd="2" presId="urn:microsoft.com/office/officeart/2018/5/layout/CenteredIconLabelDescriptionList"/>
    <dgm:cxn modelId="{6E5D498A-B994-4B93-A2C0-3DA193AEE9C2}" type="presParOf" srcId="{90EDBAC9-09AF-4023-B5A3-6DBE2BF77347}" destId="{7BFBA962-2502-4700-A0DF-CD6C9373B144}" srcOrd="0" destOrd="0" presId="urn:microsoft.com/office/officeart/2018/5/layout/CenteredIconLabelDescriptionList"/>
    <dgm:cxn modelId="{D4FF7366-0406-4688-949A-4A1591DDDAED}" type="presParOf" srcId="{7BFBA962-2502-4700-A0DF-CD6C9373B144}" destId="{96491B15-0582-44F4-9170-7D87AAE71439}" srcOrd="0" destOrd="0" presId="urn:microsoft.com/office/officeart/2018/5/layout/CenteredIconLabelDescriptionList"/>
    <dgm:cxn modelId="{1F34E626-4D48-47C1-A1B4-5390D0E9C73A}" type="presParOf" srcId="{7BFBA962-2502-4700-A0DF-CD6C9373B144}" destId="{C7411A0C-BABD-4E2D-94AC-86E5B8A70570}" srcOrd="1" destOrd="0" presId="urn:microsoft.com/office/officeart/2018/5/layout/CenteredIconLabelDescriptionList"/>
    <dgm:cxn modelId="{65F0D3B8-B8D8-4667-9CD3-AC736723EF7A}" type="presParOf" srcId="{7BFBA962-2502-4700-A0DF-CD6C9373B144}" destId="{79579819-C7B2-4D46-A7C4-BFEC178DFA1F}" srcOrd="2" destOrd="0" presId="urn:microsoft.com/office/officeart/2018/5/layout/CenteredIconLabelDescriptionList"/>
    <dgm:cxn modelId="{3BC7E408-B472-4F0F-A6A2-2E7BC266E11B}" type="presParOf" srcId="{7BFBA962-2502-4700-A0DF-CD6C9373B144}" destId="{16645DB2-D476-4CA1-9D93-E569F9402627}" srcOrd="3" destOrd="0" presId="urn:microsoft.com/office/officeart/2018/5/layout/CenteredIconLabelDescriptionList"/>
    <dgm:cxn modelId="{A4081CF7-1853-45FC-8406-6468E8925120}" type="presParOf" srcId="{7BFBA962-2502-4700-A0DF-CD6C9373B144}" destId="{418A0C68-EB43-4BBE-949E-4DC38B2B55BB}" srcOrd="4" destOrd="0" presId="urn:microsoft.com/office/officeart/2018/5/layout/CenteredIconLabelDescriptionList"/>
    <dgm:cxn modelId="{66F86E57-6F29-4BA5-A2A8-65629995302D}" type="presParOf" srcId="{90EDBAC9-09AF-4023-B5A3-6DBE2BF77347}" destId="{98A415A4-1BAF-4077-834F-D2B3875F4802}" srcOrd="1" destOrd="0" presId="urn:microsoft.com/office/officeart/2018/5/layout/CenteredIconLabelDescriptionList"/>
    <dgm:cxn modelId="{9AAE8C0B-70FE-49C4-9CC6-BFBE8385EDD8}" type="presParOf" srcId="{90EDBAC9-09AF-4023-B5A3-6DBE2BF77347}" destId="{23B4193A-E057-482C-9CA0-543AB6842355}" srcOrd="2" destOrd="0" presId="urn:microsoft.com/office/officeart/2018/5/layout/CenteredIconLabelDescriptionList"/>
    <dgm:cxn modelId="{F77DC496-8AE3-4234-BADB-F0031907E605}" type="presParOf" srcId="{23B4193A-E057-482C-9CA0-543AB6842355}" destId="{F6117015-5F8D-4230-A2FD-232FF1430B66}" srcOrd="0" destOrd="0" presId="urn:microsoft.com/office/officeart/2018/5/layout/CenteredIconLabelDescriptionList"/>
    <dgm:cxn modelId="{E93B3552-00BA-4AE6-96E3-3216550C8AFD}" type="presParOf" srcId="{23B4193A-E057-482C-9CA0-543AB6842355}" destId="{B824D50C-8E62-49F0-A528-7E41B09EA060}" srcOrd="1" destOrd="0" presId="urn:microsoft.com/office/officeart/2018/5/layout/CenteredIconLabelDescriptionList"/>
    <dgm:cxn modelId="{3CDCA811-379E-4237-8911-F6F0A8749CA2}" type="presParOf" srcId="{23B4193A-E057-482C-9CA0-543AB6842355}" destId="{65667725-5B34-49C0-8298-938F1FAC44FF}" srcOrd="2" destOrd="0" presId="urn:microsoft.com/office/officeart/2018/5/layout/CenteredIconLabelDescriptionList"/>
    <dgm:cxn modelId="{7968BB0D-13AC-4C8A-9503-22B97CA5E1C9}" type="presParOf" srcId="{23B4193A-E057-482C-9CA0-543AB6842355}" destId="{F808D8B4-47DA-40B9-8D16-DF6BC814E760}" srcOrd="3" destOrd="0" presId="urn:microsoft.com/office/officeart/2018/5/layout/CenteredIconLabelDescriptionList"/>
    <dgm:cxn modelId="{8810122F-AD0B-4C98-9382-FAE49208BE6C}" type="presParOf" srcId="{23B4193A-E057-482C-9CA0-543AB6842355}" destId="{19EF610E-0BAF-466E-A60A-6C522111E481}" srcOrd="4" destOrd="0" presId="urn:microsoft.com/office/officeart/2018/5/layout/Centered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E364CD-CCB1-41F6-8A87-AA8803DD7B78}">
      <dsp:nvSpPr>
        <dsp:cNvPr id="0" name=""/>
        <dsp:cNvSpPr/>
      </dsp:nvSpPr>
      <dsp:spPr>
        <a:xfrm>
          <a:off x="0" y="595"/>
          <a:ext cx="6781800" cy="13930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555D8DC-73A1-40A5-949C-D124B03177F2}">
      <dsp:nvSpPr>
        <dsp:cNvPr id="0" name=""/>
        <dsp:cNvSpPr/>
      </dsp:nvSpPr>
      <dsp:spPr>
        <a:xfrm>
          <a:off x="421391" y="314027"/>
          <a:ext cx="766167" cy="766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3097A0-A73A-429E-811F-5B0FF2813053}">
      <dsp:nvSpPr>
        <dsp:cNvPr id="0" name=""/>
        <dsp:cNvSpPr/>
      </dsp:nvSpPr>
      <dsp:spPr>
        <a:xfrm>
          <a:off x="1608951" y="595"/>
          <a:ext cx="3051809"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1111250">
            <a:lnSpc>
              <a:spcPct val="90000"/>
            </a:lnSpc>
            <a:spcBef>
              <a:spcPct val="0"/>
            </a:spcBef>
            <a:spcAft>
              <a:spcPct val="35000"/>
            </a:spcAft>
            <a:buNone/>
          </a:pPr>
          <a:r>
            <a:rPr lang="en-US" sz="2500" kern="1200"/>
            <a:t>Docker Compose es </a:t>
          </a:r>
          <a:r>
            <a:rPr lang="en-US" sz="2500" kern="1200" err="1"/>
            <a:t>una</a:t>
          </a:r>
          <a:r>
            <a:rPr lang="en-US" sz="2500" kern="1200"/>
            <a:t> herramienta </a:t>
          </a:r>
          <a:r>
            <a:rPr lang="en-US" sz="2500" kern="1200" err="1"/>
            <a:t>versátil</a:t>
          </a:r>
          <a:endParaRPr lang="en-US" sz="2500" kern="1200"/>
        </a:p>
      </dsp:txBody>
      <dsp:txXfrm>
        <a:off x="1608951" y="595"/>
        <a:ext cx="3051809" cy="1393031"/>
      </dsp:txXfrm>
    </dsp:sp>
    <dsp:sp modelId="{E8CF7C15-41B5-42AB-A8FD-059033D0B84A}">
      <dsp:nvSpPr>
        <dsp:cNvPr id="0" name=""/>
        <dsp:cNvSpPr/>
      </dsp:nvSpPr>
      <dsp:spPr>
        <a:xfrm>
          <a:off x="4660761" y="595"/>
          <a:ext cx="2121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711200">
            <a:lnSpc>
              <a:spcPct val="90000"/>
            </a:lnSpc>
            <a:spcBef>
              <a:spcPct val="0"/>
            </a:spcBef>
            <a:spcAft>
              <a:spcPct val="35000"/>
            </a:spcAft>
            <a:buNone/>
          </a:pPr>
          <a:r>
            <a:rPr lang="en-US" sz="1600" kern="1200"/>
            <a:t>Permite definir y gestionar aplicaciones multi-contenedor de forma sencilla</a:t>
          </a:r>
        </a:p>
      </dsp:txBody>
      <dsp:txXfrm>
        <a:off x="4660761" y="595"/>
        <a:ext cx="2121038" cy="1393031"/>
      </dsp:txXfrm>
    </dsp:sp>
    <dsp:sp modelId="{53D3CE3B-664B-442F-A966-A775EC488C2B}">
      <dsp:nvSpPr>
        <dsp:cNvPr id="0" name=""/>
        <dsp:cNvSpPr/>
      </dsp:nvSpPr>
      <dsp:spPr>
        <a:xfrm>
          <a:off x="0" y="1741884"/>
          <a:ext cx="6781800" cy="13930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A7548F-38D6-44FB-AFFB-7EC97B0912B1}">
      <dsp:nvSpPr>
        <dsp:cNvPr id="0" name=""/>
        <dsp:cNvSpPr/>
      </dsp:nvSpPr>
      <dsp:spPr>
        <a:xfrm>
          <a:off x="421391" y="2055316"/>
          <a:ext cx="766167" cy="76616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2510DA7-39E2-40BD-841F-A5B7444D16AB}">
      <dsp:nvSpPr>
        <dsp:cNvPr id="0" name=""/>
        <dsp:cNvSpPr/>
      </dsp:nvSpPr>
      <dsp:spPr>
        <a:xfrm>
          <a:off x="1608951" y="1741884"/>
          <a:ext cx="3051809"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1111250">
            <a:lnSpc>
              <a:spcPct val="90000"/>
            </a:lnSpc>
            <a:spcBef>
              <a:spcPct val="0"/>
            </a:spcBef>
            <a:spcAft>
              <a:spcPct val="35000"/>
            </a:spcAft>
            <a:buNone/>
          </a:pPr>
          <a:r>
            <a:rPr lang="en-US" sz="2500" kern="1200" err="1"/>
            <a:t>Descripción</a:t>
          </a:r>
          <a:r>
            <a:rPr lang="en-US" sz="2500" kern="1200"/>
            <a:t> de la </a:t>
          </a:r>
          <a:r>
            <a:rPr lang="en-US" sz="2500" kern="1200" err="1"/>
            <a:t>configuración</a:t>
          </a:r>
          <a:r>
            <a:rPr lang="en-US" sz="2500" kern="1200"/>
            <a:t> en un </a:t>
          </a:r>
          <a:r>
            <a:rPr lang="en-US" sz="2500" kern="1200" err="1"/>
            <a:t>archivo</a:t>
          </a:r>
          <a:r>
            <a:rPr lang="en-US" sz="2500" kern="1200"/>
            <a:t> YAML</a:t>
          </a:r>
        </a:p>
      </dsp:txBody>
      <dsp:txXfrm>
        <a:off x="1608951" y="1741884"/>
        <a:ext cx="3051809" cy="1393031"/>
      </dsp:txXfrm>
    </dsp:sp>
    <dsp:sp modelId="{006E1EBE-D084-4481-835F-5E952D2F0ACF}">
      <dsp:nvSpPr>
        <dsp:cNvPr id="0" name=""/>
        <dsp:cNvSpPr/>
      </dsp:nvSpPr>
      <dsp:spPr>
        <a:xfrm>
          <a:off x="4660761" y="1741884"/>
          <a:ext cx="2121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711200">
            <a:lnSpc>
              <a:spcPct val="90000"/>
            </a:lnSpc>
            <a:spcBef>
              <a:spcPct val="0"/>
            </a:spcBef>
            <a:spcAft>
              <a:spcPct val="35000"/>
            </a:spcAft>
            <a:buNone/>
          </a:pPr>
          <a:r>
            <a:rPr lang="en-US" sz="1600" kern="1200"/>
            <a:t>Especificando los servicios, volúmenes y rede necesarios para tu aplicación</a:t>
          </a:r>
        </a:p>
      </dsp:txBody>
      <dsp:txXfrm>
        <a:off x="4660761" y="1741884"/>
        <a:ext cx="2121038" cy="1393031"/>
      </dsp:txXfrm>
    </dsp:sp>
    <dsp:sp modelId="{9232D524-8B41-42F4-9021-E9B29A5C2DEB}">
      <dsp:nvSpPr>
        <dsp:cNvPr id="0" name=""/>
        <dsp:cNvSpPr/>
      </dsp:nvSpPr>
      <dsp:spPr>
        <a:xfrm>
          <a:off x="0" y="3483173"/>
          <a:ext cx="6781800" cy="1393031"/>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A089CE-195F-484B-A8E6-003EF556A78B}">
      <dsp:nvSpPr>
        <dsp:cNvPr id="0" name=""/>
        <dsp:cNvSpPr/>
      </dsp:nvSpPr>
      <dsp:spPr>
        <a:xfrm>
          <a:off x="421391" y="3796605"/>
          <a:ext cx="766167" cy="766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8BCDFD-C968-40FB-8FCB-57F3C031DD48}">
      <dsp:nvSpPr>
        <dsp:cNvPr id="0" name=""/>
        <dsp:cNvSpPr/>
      </dsp:nvSpPr>
      <dsp:spPr>
        <a:xfrm>
          <a:off x="1608951" y="3483173"/>
          <a:ext cx="3051809"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1111250">
            <a:lnSpc>
              <a:spcPct val="90000"/>
            </a:lnSpc>
            <a:spcBef>
              <a:spcPct val="0"/>
            </a:spcBef>
            <a:spcAft>
              <a:spcPct val="35000"/>
            </a:spcAft>
            <a:buNone/>
          </a:pPr>
          <a:r>
            <a:rPr lang="en-US" sz="2500" kern="1200" err="1"/>
            <a:t>Creación</a:t>
          </a:r>
          <a:r>
            <a:rPr lang="en-US" sz="2500" kern="1200"/>
            <a:t> y ejecución de contenedores con un solo </a:t>
          </a:r>
          <a:r>
            <a:rPr lang="en-US" sz="2500" kern="1200" err="1"/>
            <a:t>comando</a:t>
          </a:r>
          <a:endParaRPr lang="en-US" sz="2500" kern="1200"/>
        </a:p>
      </dsp:txBody>
      <dsp:txXfrm>
        <a:off x="1608951" y="3483173"/>
        <a:ext cx="3051809" cy="1393031"/>
      </dsp:txXfrm>
    </dsp:sp>
    <dsp:sp modelId="{8A7DDDEB-2CB9-4168-B35C-906E8AAC0F29}">
      <dsp:nvSpPr>
        <dsp:cNvPr id="0" name=""/>
        <dsp:cNvSpPr/>
      </dsp:nvSpPr>
      <dsp:spPr>
        <a:xfrm>
          <a:off x="4660761" y="3483173"/>
          <a:ext cx="2121038" cy="1393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7429" tIns="147429" rIns="147429" bIns="147429" numCol="1" spcCol="1270" anchor="ctr" anchorCtr="0">
          <a:noAutofit/>
        </a:bodyPr>
        <a:lstStyle/>
        <a:p>
          <a:pPr marL="0" lvl="0" indent="0" algn="l" defTabSz="711200">
            <a:lnSpc>
              <a:spcPct val="90000"/>
            </a:lnSpc>
            <a:spcBef>
              <a:spcPct val="0"/>
            </a:spcBef>
            <a:spcAft>
              <a:spcPct val="35000"/>
            </a:spcAft>
            <a:buNone/>
          </a:pPr>
          <a:r>
            <a:rPr lang="en-US" sz="1600" kern="1200" err="1"/>
            <a:t>Definidos</a:t>
          </a:r>
          <a:r>
            <a:rPr lang="en-US" sz="1600" kern="1200"/>
            <a:t> en </a:t>
          </a:r>
          <a:r>
            <a:rPr lang="en-US" sz="1600" kern="1200" err="1"/>
            <a:t>tu</a:t>
          </a:r>
          <a:r>
            <a:rPr lang="en-US" sz="1600" kern="1200"/>
            <a:t> </a:t>
          </a:r>
          <a:r>
            <a:rPr lang="en-US" sz="1600" kern="1200" err="1"/>
            <a:t>archivo</a:t>
          </a:r>
          <a:r>
            <a:rPr lang="en-US" sz="1600" kern="1200"/>
            <a:t> d </a:t>
          </a:r>
          <a:r>
            <a:rPr lang="en-US" sz="1600" kern="1200" err="1"/>
            <a:t>configuración</a:t>
          </a:r>
          <a:endParaRPr lang="en-US" sz="1600" kern="1200"/>
        </a:p>
      </dsp:txBody>
      <dsp:txXfrm>
        <a:off x="4660761" y="3483173"/>
        <a:ext cx="2121038" cy="1393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491B15-0582-44F4-9170-7D87AAE71439}">
      <dsp:nvSpPr>
        <dsp:cNvPr id="0" name=""/>
        <dsp:cNvSpPr/>
      </dsp:nvSpPr>
      <dsp:spPr>
        <a:xfrm>
          <a:off x="1898436" y="0"/>
          <a:ext cx="1510523" cy="1296072"/>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9579819-C7B2-4D46-A7C4-BFEC178DFA1F}">
      <dsp:nvSpPr>
        <dsp:cNvPr id="0" name=""/>
        <dsp:cNvSpPr/>
      </dsp:nvSpPr>
      <dsp:spPr>
        <a:xfrm>
          <a:off x="495807" y="1414502"/>
          <a:ext cx="4315781" cy="555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Docker Compose</a:t>
          </a:r>
        </a:p>
      </dsp:txBody>
      <dsp:txXfrm>
        <a:off x="495807" y="1414502"/>
        <a:ext cx="4315781" cy="555459"/>
      </dsp:txXfrm>
    </dsp:sp>
    <dsp:sp modelId="{418A0C68-EB43-4BBE-949E-4DC38B2B55BB}">
      <dsp:nvSpPr>
        <dsp:cNvPr id="0" name=""/>
        <dsp:cNvSpPr/>
      </dsp:nvSpPr>
      <dsp:spPr>
        <a:xfrm>
          <a:off x="495807" y="2025046"/>
          <a:ext cx="4315781" cy="118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Más adecuado para entornos de desarrollo y pruebas</a:t>
          </a:r>
        </a:p>
        <a:p>
          <a:pPr marL="0" lvl="0" indent="0" algn="ctr" defTabSz="755650">
            <a:lnSpc>
              <a:spcPct val="90000"/>
            </a:lnSpc>
            <a:spcBef>
              <a:spcPct val="0"/>
            </a:spcBef>
            <a:spcAft>
              <a:spcPct val="35000"/>
            </a:spcAft>
            <a:buNone/>
          </a:pPr>
          <a:r>
            <a:rPr lang="en-US" sz="1700" kern="1200" err="1"/>
            <a:t>Configuración</a:t>
          </a:r>
          <a:r>
            <a:rPr lang="en-US" sz="1700" kern="1200"/>
            <a:t> </a:t>
          </a:r>
          <a:r>
            <a:rPr lang="en-US" sz="1700" kern="1200" err="1"/>
            <a:t>rápida</a:t>
          </a:r>
          <a:r>
            <a:rPr lang="en-US" sz="1700" kern="1200"/>
            <a:t> y </a:t>
          </a:r>
          <a:r>
            <a:rPr lang="en-US" sz="1700" kern="1200" err="1"/>
            <a:t>sencilla</a:t>
          </a:r>
          <a:r>
            <a:rPr lang="en-US" sz="1700" kern="1200"/>
            <a:t> de múltiples contenedores</a:t>
          </a:r>
        </a:p>
        <a:p>
          <a:pPr marL="0" lvl="0" indent="0" algn="ctr" defTabSz="755650">
            <a:lnSpc>
              <a:spcPct val="90000"/>
            </a:lnSpc>
            <a:spcBef>
              <a:spcPct val="0"/>
            </a:spcBef>
            <a:spcAft>
              <a:spcPct val="35000"/>
            </a:spcAft>
            <a:buNone/>
          </a:pPr>
          <a:r>
            <a:rPr lang="en-US" sz="1700" kern="1200"/>
            <a:t>Experiencia de desarrollo fluida</a:t>
          </a:r>
        </a:p>
      </dsp:txBody>
      <dsp:txXfrm>
        <a:off x="495807" y="2025046"/>
        <a:ext cx="4315781" cy="1184855"/>
      </dsp:txXfrm>
    </dsp:sp>
    <dsp:sp modelId="{F6117015-5F8D-4230-A2FD-232FF1430B66}">
      <dsp:nvSpPr>
        <dsp:cNvPr id="0" name=""/>
        <dsp:cNvSpPr/>
      </dsp:nvSpPr>
      <dsp:spPr>
        <a:xfrm>
          <a:off x="6969479" y="0"/>
          <a:ext cx="1510523" cy="1296072"/>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667725-5B34-49C0-8298-938F1FAC44FF}">
      <dsp:nvSpPr>
        <dsp:cNvPr id="0" name=""/>
        <dsp:cNvSpPr/>
      </dsp:nvSpPr>
      <dsp:spPr>
        <a:xfrm>
          <a:off x="5566850" y="1414502"/>
          <a:ext cx="4315781" cy="55545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US" sz="3600" kern="1200"/>
            <a:t>Kubernetes</a:t>
          </a:r>
        </a:p>
      </dsp:txBody>
      <dsp:txXfrm>
        <a:off x="5566850" y="1414502"/>
        <a:ext cx="4315781" cy="555459"/>
      </dsp:txXfrm>
    </dsp:sp>
    <dsp:sp modelId="{19EF610E-0BAF-466E-A60A-6C522111E481}">
      <dsp:nvSpPr>
        <dsp:cNvPr id="0" name=""/>
        <dsp:cNvSpPr/>
      </dsp:nvSpPr>
      <dsp:spPr>
        <a:xfrm>
          <a:off x="5566850" y="2025046"/>
          <a:ext cx="4315781" cy="11848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US" sz="1700" kern="1200"/>
            <a:t>Plataforma robusta y escalable</a:t>
          </a:r>
        </a:p>
        <a:p>
          <a:pPr marL="0" lvl="0" indent="0" algn="ctr" defTabSz="755650">
            <a:lnSpc>
              <a:spcPct val="90000"/>
            </a:lnSpc>
            <a:spcBef>
              <a:spcPct val="0"/>
            </a:spcBef>
            <a:spcAft>
              <a:spcPct val="35000"/>
            </a:spcAft>
            <a:buNone/>
          </a:pPr>
          <a:r>
            <a:rPr lang="en-US" sz="1700" kern="1200" err="1"/>
            <a:t>Despliegue</a:t>
          </a:r>
          <a:r>
            <a:rPr lang="en-US" sz="1700" kern="1200"/>
            <a:t> y </a:t>
          </a:r>
          <a:r>
            <a:rPr lang="en-US" sz="1700" kern="1200" err="1"/>
            <a:t>gestión</a:t>
          </a:r>
          <a:r>
            <a:rPr lang="en-US" sz="1700" kern="1200"/>
            <a:t> de </a:t>
          </a:r>
          <a:r>
            <a:rPr lang="en-US" sz="1700" kern="1200" err="1"/>
            <a:t>aplicaciones</a:t>
          </a:r>
          <a:r>
            <a:rPr lang="en-US" sz="1700" kern="1200"/>
            <a:t> en </a:t>
          </a:r>
          <a:r>
            <a:rPr lang="en-US" sz="1700" kern="1200" err="1"/>
            <a:t>producción</a:t>
          </a:r>
          <a:r>
            <a:rPr lang="en-US" sz="1700" kern="1200"/>
            <a:t> a gran </a:t>
          </a:r>
          <a:r>
            <a:rPr lang="en-US" sz="1700" kern="1200" err="1"/>
            <a:t>escala</a:t>
          </a:r>
          <a:endParaRPr lang="en-US" sz="1700" kern="1200"/>
        </a:p>
        <a:p>
          <a:pPr marL="0" lvl="0" indent="0" algn="ctr" defTabSz="755650">
            <a:lnSpc>
              <a:spcPct val="90000"/>
            </a:lnSpc>
            <a:spcBef>
              <a:spcPct val="0"/>
            </a:spcBef>
            <a:spcAft>
              <a:spcPct val="35000"/>
            </a:spcAft>
            <a:buNone/>
          </a:pPr>
          <a:r>
            <a:rPr lang="en-US" sz="1700" kern="1200"/>
            <a:t>Características </a:t>
          </a:r>
          <a:r>
            <a:rPr lang="en-US" sz="1700" kern="1200" err="1"/>
            <a:t>avanzadas</a:t>
          </a:r>
          <a:r>
            <a:rPr lang="en-US" sz="1700" kern="1200"/>
            <a:t> de </a:t>
          </a:r>
          <a:r>
            <a:rPr lang="en-US" sz="1700" kern="1200" err="1"/>
            <a:t>orquestación</a:t>
          </a:r>
          <a:endParaRPr lang="en-US" sz="1700" kern="1200"/>
        </a:p>
      </dsp:txBody>
      <dsp:txXfrm>
        <a:off x="5566850" y="2025046"/>
        <a:ext cx="4315781" cy="118485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587B5F-D4B5-46E2-A29F-B1C06531D9A6}" type="datetimeFigureOut">
              <a:t>3/11/2024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B3C881-9BB0-4314-91FE-780BECF7ADFF}" type="slidenum">
              <a:t>‹Nº›</a:t>
            </a:fld>
            <a:endParaRPr lang="en-US"/>
          </a:p>
        </p:txBody>
      </p:sp>
    </p:spTree>
    <p:extLst>
      <p:ext uri="{BB962C8B-B14F-4D97-AF65-F5344CB8AC3E}">
        <p14:creationId xmlns:p14="http://schemas.microsoft.com/office/powerpoint/2010/main" val="3078928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Esta </a:t>
            </a:r>
            <a:r>
              <a:rPr lang="en-US" dirty="0" err="1"/>
              <a:t>presentación</a:t>
            </a:r>
            <a:r>
              <a:rPr lang="en-US" dirty="0"/>
              <a:t> </a:t>
            </a:r>
            <a:r>
              <a:rPr lang="en-US" dirty="0" err="1"/>
              <a:t>fue</a:t>
            </a:r>
            <a:r>
              <a:rPr lang="en-US" dirty="0"/>
              <a:t> </a:t>
            </a:r>
            <a:r>
              <a:rPr lang="en-US" dirty="0" err="1"/>
              <a:t>generada</a:t>
            </a:r>
            <a:r>
              <a:rPr lang="en-US" dirty="0"/>
              <a:t> </a:t>
            </a:r>
            <a:r>
              <a:rPr lang="en-US" dirty="0" err="1"/>
              <a:t>automáticamente</a:t>
            </a:r>
            <a:r>
              <a:rPr lang="en-US" dirty="0"/>
              <a:t> </a:t>
            </a:r>
            <a:r>
              <a:rPr lang="en-US" dirty="0" err="1"/>
              <a:t>por</a:t>
            </a:r>
            <a:r>
              <a:rPr lang="en-US" dirty="0"/>
              <a:t> PowerPoint Copilot </a:t>
            </a:r>
            <a:r>
              <a:rPr lang="en-US" dirty="0" err="1"/>
              <a:t>según</a:t>
            </a:r>
            <a:r>
              <a:rPr lang="en-US" dirty="0"/>
              <a:t> el </a:t>
            </a:r>
            <a:r>
              <a:rPr lang="en-US" dirty="0" err="1"/>
              <a:t>contenido</a:t>
            </a:r>
            <a:r>
              <a:rPr lang="en-US" dirty="0"/>
              <a:t> </a:t>
            </a:r>
            <a:r>
              <a:rPr lang="en-US" dirty="0" err="1"/>
              <a:t>encontrado</a:t>
            </a:r>
            <a:r>
              <a:rPr lang="en-US" dirty="0"/>
              <a:t> en </a:t>
            </a:r>
            <a:r>
              <a:rPr lang="en-US" dirty="0" err="1"/>
              <a:t>este</a:t>
            </a:r>
            <a:r>
              <a:rPr lang="en-US" dirty="0"/>
              <a:t> </a:t>
            </a:r>
            <a:r>
              <a:rPr lang="en-US" dirty="0" err="1"/>
              <a:t>documento</a:t>
            </a:r>
            <a:r>
              <a:rPr lang="en-US" dirty="0"/>
              <a:t>:
https://ciberitcombo-my.sharepoint.com/personal/</a:t>
            </a:r>
            <a:r>
              <a:rPr lang="en-US" dirty="0" err="1"/>
              <a:t>freddyv_ciberit_com_bo</a:t>
            </a:r>
            <a:r>
              <a:rPr lang="en-US" dirty="0"/>
              <a:t>/Documents/copilot/pdf/Qué%20es%20Docker%20Compose%20y%20cómo%20utilizarlo,%20Tutorial%20Completo.docx
El </a:t>
            </a:r>
            <a:r>
              <a:rPr lang="en-US" dirty="0" err="1"/>
              <a:t>contenido</a:t>
            </a:r>
            <a:r>
              <a:rPr lang="en-US" dirty="0"/>
              <a:t> </a:t>
            </a:r>
            <a:r>
              <a:rPr lang="en-US" dirty="0" err="1"/>
              <a:t>generado</a:t>
            </a:r>
            <a:r>
              <a:rPr lang="en-US" dirty="0"/>
              <a:t> </a:t>
            </a:r>
            <a:r>
              <a:rPr lang="en-US" dirty="0" err="1"/>
              <a:t>por</a:t>
            </a:r>
            <a:r>
              <a:rPr lang="en-US" dirty="0"/>
              <a:t> IA </a:t>
            </a:r>
            <a:r>
              <a:rPr lang="en-US" dirty="0" err="1"/>
              <a:t>puede</a:t>
            </a:r>
            <a:r>
              <a:rPr lang="en-US" dirty="0"/>
              <a:t> ser </a:t>
            </a:r>
            <a:r>
              <a:rPr lang="en-US" dirty="0" err="1"/>
              <a:t>incorrecto</a:t>
            </a:r>
            <a:r>
              <a:rPr lang="en-US" dirty="0"/>
              <a:t>.</a:t>
            </a:r>
          </a:p>
        </p:txBody>
      </p:sp>
      <p:sp>
        <p:nvSpPr>
          <p:cNvPr id="4" name="Slide Number Placeholder 3"/>
          <p:cNvSpPr>
            <a:spLocks noGrp="1"/>
          </p:cNvSpPr>
          <p:nvPr>
            <p:ph type="sldNum" sz="quarter" idx="5"/>
          </p:nvPr>
        </p:nvSpPr>
        <p:spPr/>
        <p:txBody>
          <a:bodyPr/>
          <a:lstStyle/>
          <a:p>
            <a:fld id="{77BA4311-8774-4DF0-8271-00A7D8A612B9}" type="slidenum">
              <a:t>1</a:t>
            </a:fld>
            <a:endParaRPr lang="en-US"/>
          </a:p>
        </p:txBody>
      </p:sp>
    </p:spTree>
    <p:extLst>
      <p:ext uri="{BB962C8B-B14F-4D97-AF65-F5344CB8AC3E}">
        <p14:creationId xmlns:p14="http://schemas.microsoft.com/office/powerpoint/2010/main" val="31232007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 </a:t>
            </a:r>
            <a:r>
              <a:rPr lang="en-US" err="1"/>
              <a:t>este</a:t>
            </a:r>
            <a:r>
              <a:rPr lang="en-US"/>
              <a:t> </a:t>
            </a:r>
            <a:r>
              <a:rPr lang="en-US" err="1"/>
              <a:t>diapositiva</a:t>
            </a:r>
            <a:r>
              <a:rPr lang="en-US"/>
              <a:t>, se </a:t>
            </a:r>
            <a:r>
              <a:rPr lang="en-US" err="1"/>
              <a:t>presentan</a:t>
            </a:r>
            <a:r>
              <a:rPr lang="en-US"/>
              <a:t> </a:t>
            </a:r>
            <a:r>
              <a:rPr lang="en-US" err="1"/>
              <a:t>algunos</a:t>
            </a:r>
            <a:r>
              <a:rPr lang="en-US"/>
              <a:t> </a:t>
            </a:r>
            <a:r>
              <a:rPr lang="en-US" err="1"/>
              <a:t>parámetros</a:t>
            </a:r>
            <a:r>
              <a:rPr lang="en-US"/>
              <a:t> y </a:t>
            </a:r>
            <a:r>
              <a:rPr lang="en-US" err="1"/>
              <a:t>opciones</a:t>
            </a:r>
            <a:r>
              <a:rPr lang="en-US"/>
              <a:t> </a:t>
            </a:r>
            <a:r>
              <a:rPr lang="en-US" err="1"/>
              <a:t>comunes</a:t>
            </a:r>
            <a:r>
              <a:rPr lang="en-US"/>
              <a:t> en Docker Compose, </a:t>
            </a:r>
            <a:r>
              <a:rPr lang="en-US" err="1"/>
              <a:t>incluyendo</a:t>
            </a:r>
            <a:r>
              <a:rPr lang="en-US"/>
              <a:t> la imagen del </a:t>
            </a:r>
            <a:r>
              <a:rPr lang="en-US" err="1"/>
              <a:t>contenedor</a:t>
            </a:r>
            <a:r>
              <a:rPr lang="en-US"/>
              <a:t>, el </a:t>
            </a:r>
            <a:r>
              <a:rPr lang="en-US" err="1"/>
              <a:t>mapeo</a:t>
            </a:r>
            <a:r>
              <a:rPr lang="en-US"/>
              <a:t> de </a:t>
            </a:r>
            <a:r>
              <a:rPr lang="en-US" err="1"/>
              <a:t>puertos</a:t>
            </a:r>
            <a:r>
              <a:rPr lang="en-US"/>
              <a:t>, el </a:t>
            </a:r>
            <a:r>
              <a:rPr lang="en-US" err="1"/>
              <a:t>montaje</a:t>
            </a:r>
            <a:r>
              <a:rPr lang="en-US"/>
              <a:t> de </a:t>
            </a:r>
            <a:r>
              <a:rPr lang="en-US" err="1"/>
              <a:t>volúmenes</a:t>
            </a:r>
            <a:r>
              <a:rPr lang="en-US"/>
              <a:t>, la </a:t>
            </a:r>
            <a:r>
              <a:rPr lang="en-US" err="1"/>
              <a:t>definición</a:t>
            </a:r>
            <a:r>
              <a:rPr lang="en-US"/>
              <a:t> de variables de </a:t>
            </a:r>
            <a:r>
              <a:rPr lang="en-US" err="1"/>
              <a:t>entorno</a:t>
            </a:r>
            <a:r>
              <a:rPr lang="en-US"/>
              <a:t> y la </a:t>
            </a:r>
            <a:r>
              <a:rPr lang="en-US" err="1"/>
              <a:t>especificación</a:t>
            </a:r>
            <a:r>
              <a:rPr lang="en-US"/>
              <a:t> de </a:t>
            </a:r>
            <a:r>
              <a:rPr lang="en-US" err="1"/>
              <a:t>dependencias</a:t>
            </a:r>
            <a:r>
              <a:rPr lang="en-US"/>
              <a:t> entre </a:t>
            </a:r>
            <a:r>
              <a:rPr lang="en-US" err="1"/>
              <a:t>servicios</a:t>
            </a:r>
            <a:r>
              <a:rPr lang="en-US"/>
              <a:t>.
Original Content:
</a:t>
            </a:r>
            <a:r>
              <a:rPr lang="en-US" err="1"/>
              <a:t>Parámetros</a:t>
            </a:r>
            <a:r>
              <a:rPr lang="en-US"/>
              <a:t> y </a:t>
            </a:r>
            <a:r>
              <a:rPr lang="en-US" err="1"/>
              <a:t>opciones</a:t>
            </a:r>
            <a:r>
              <a:rPr lang="en-US"/>
              <a:t> </a:t>
            </a:r>
            <a:r>
              <a:rPr lang="en-US" err="1"/>
              <a:t>comunes</a:t>
            </a:r>
            <a:r>
              <a:rPr lang="en-US"/>
              <a:t> en Docker Compose
En el </a:t>
            </a:r>
            <a:r>
              <a:rPr lang="en-US" err="1"/>
              <a:t>archivo</a:t>
            </a:r>
            <a:r>
              <a:rPr lang="en-US"/>
              <a:t> docker-</a:t>
            </a:r>
            <a:r>
              <a:rPr lang="en-US" err="1"/>
              <a:t>compose.yml</a:t>
            </a:r>
            <a:r>
              <a:rPr lang="en-US"/>
              <a:t>, </a:t>
            </a:r>
            <a:r>
              <a:rPr lang="en-US" err="1"/>
              <a:t>podemos</a:t>
            </a:r>
            <a:r>
              <a:rPr lang="en-US"/>
              <a:t> </a:t>
            </a:r>
            <a:r>
              <a:rPr lang="en-US" err="1"/>
              <a:t>utilizar</a:t>
            </a:r>
            <a:r>
              <a:rPr lang="en-US"/>
              <a:t> </a:t>
            </a:r>
            <a:r>
              <a:rPr lang="en-US" err="1"/>
              <a:t>varios</a:t>
            </a:r>
            <a:r>
              <a:rPr lang="en-US"/>
              <a:t> </a:t>
            </a:r>
            <a:r>
              <a:rPr lang="en-US" err="1"/>
              <a:t>parámetros</a:t>
            </a:r>
            <a:r>
              <a:rPr lang="en-US"/>
              <a:t> </a:t>
            </a:r>
            <a:r>
              <a:rPr lang="en-US" err="1"/>
              <a:t>opciones</a:t>
            </a:r>
            <a:r>
              <a:rPr lang="en-US"/>
              <a:t> para con </a:t>
            </a:r>
            <a:r>
              <a:rPr lang="en-US" err="1"/>
              <a:t>gurar</a:t>
            </a:r>
            <a:r>
              <a:rPr lang="en-US"/>
              <a:t> </a:t>
            </a:r>
            <a:r>
              <a:rPr lang="en-US" err="1"/>
              <a:t>nuestros</a:t>
            </a:r>
            <a:r>
              <a:rPr lang="en-US"/>
              <a:t> </a:t>
            </a:r>
            <a:r>
              <a:rPr lang="en-US" err="1"/>
              <a:t>servicios</a:t>
            </a:r>
            <a:r>
              <a:rPr lang="en-US"/>
              <a:t> y contenedores. </a:t>
            </a:r>
            <a:r>
              <a:rPr lang="en-US" err="1"/>
              <a:t>Alguno</a:t>
            </a:r>
            <a:r>
              <a:rPr lang="en-US"/>
              <a:t> </a:t>
            </a:r>
            <a:r>
              <a:rPr lang="en-US" err="1"/>
              <a:t>ejemplos</a:t>
            </a:r>
            <a:r>
              <a:rPr lang="en-US"/>
              <a:t> </a:t>
            </a:r>
            <a:r>
              <a:rPr lang="en-US" err="1"/>
              <a:t>comunes</a:t>
            </a:r>
            <a:r>
              <a:rPr lang="en-US"/>
              <a:t> </a:t>
            </a:r>
            <a:r>
              <a:rPr lang="en-US" err="1"/>
              <a:t>incluyen</a:t>
            </a:r>
            <a:r>
              <a:rPr lang="en-US"/>
              <a:t>:
image: </a:t>
            </a:r>
            <a:r>
              <a:rPr lang="en-US" err="1"/>
              <a:t>especi</a:t>
            </a:r>
            <a:r>
              <a:rPr lang="en-US"/>
              <a:t> ca la imagen del </a:t>
            </a:r>
            <a:r>
              <a:rPr lang="en-US" err="1"/>
              <a:t>contenedor</a:t>
            </a:r>
            <a:r>
              <a:rPr lang="en-US"/>
              <a:t> a </a:t>
            </a:r>
            <a:r>
              <a:rPr lang="en-US" err="1"/>
              <a:t>utilizar</a:t>
            </a:r>
            <a:r>
              <a:rPr lang="en-US"/>
              <a:t>.
ports: </a:t>
            </a:r>
            <a:r>
              <a:rPr lang="en-US" err="1"/>
              <a:t>mapea</a:t>
            </a:r>
            <a:r>
              <a:rPr lang="en-US"/>
              <a:t> </a:t>
            </a:r>
            <a:r>
              <a:rPr lang="en-US" err="1"/>
              <a:t>los</a:t>
            </a:r>
            <a:r>
              <a:rPr lang="en-US"/>
              <a:t> </a:t>
            </a:r>
            <a:r>
              <a:rPr lang="en-US" err="1"/>
              <a:t>puertos</a:t>
            </a:r>
            <a:r>
              <a:rPr lang="en-US"/>
              <a:t> del </a:t>
            </a:r>
            <a:r>
              <a:rPr lang="en-US" err="1"/>
              <a:t>contenedor</a:t>
            </a:r>
            <a:r>
              <a:rPr lang="en-US"/>
              <a:t> a </a:t>
            </a:r>
            <a:r>
              <a:rPr lang="en-US" err="1"/>
              <a:t>puertos</a:t>
            </a:r>
            <a:r>
              <a:rPr lang="en-US"/>
              <a:t> de la </a:t>
            </a:r>
            <a:r>
              <a:rPr lang="en-US" err="1"/>
              <a:t>máquin</a:t>
            </a:r>
            <a:r>
              <a:rPr lang="en-US"/>
              <a:t> an </a:t>
            </a:r>
            <a:r>
              <a:rPr lang="en-US" err="1"/>
              <a:t>triona</a:t>
            </a:r>
            <a:r>
              <a:rPr lang="en-US"/>
              <a:t>.
volumes: </a:t>
            </a:r>
            <a:r>
              <a:rPr lang="en-US" err="1"/>
              <a:t>monta</a:t>
            </a:r>
            <a:r>
              <a:rPr lang="en-US"/>
              <a:t> </a:t>
            </a:r>
            <a:r>
              <a:rPr lang="en-US" err="1"/>
              <a:t>volúmenes</a:t>
            </a:r>
            <a:r>
              <a:rPr lang="en-US"/>
              <a:t> o </a:t>
            </a:r>
            <a:r>
              <a:rPr lang="en-US" err="1"/>
              <a:t>directorios</a:t>
            </a:r>
            <a:r>
              <a:rPr lang="en-US"/>
              <a:t> del </a:t>
            </a:r>
            <a:r>
              <a:rPr lang="en-US" err="1"/>
              <a:t>sistema</a:t>
            </a:r>
            <a:r>
              <a:rPr lang="en-US"/>
              <a:t> de </a:t>
            </a:r>
            <a:r>
              <a:rPr lang="en-US" err="1"/>
              <a:t>archivos</a:t>
            </a:r>
            <a:r>
              <a:rPr lang="en-US"/>
              <a:t> en e </a:t>
            </a:r>
            <a:r>
              <a:rPr lang="en-US" err="1"/>
              <a:t>contenedor</a:t>
            </a:r>
            <a:r>
              <a:rPr lang="en-US"/>
              <a:t>.
environment: de ne variables de </a:t>
            </a:r>
            <a:r>
              <a:rPr lang="en-US" err="1"/>
              <a:t>entorno</a:t>
            </a:r>
            <a:r>
              <a:rPr lang="en-US"/>
              <a:t> para el </a:t>
            </a:r>
            <a:r>
              <a:rPr lang="en-US" err="1"/>
              <a:t>contenedor</a:t>
            </a:r>
            <a:r>
              <a:rPr lang="en-US"/>
              <a:t>. </a:t>
            </a:r>
            <a:r>
              <a:rPr lang="en-US" err="1"/>
              <a:t>depends_on</a:t>
            </a:r>
            <a:r>
              <a:rPr lang="en-US"/>
              <a:t>: </a:t>
            </a:r>
            <a:r>
              <a:rPr lang="en-US" err="1"/>
              <a:t>especi</a:t>
            </a:r>
            <a:r>
              <a:rPr lang="en-US"/>
              <a:t> ca las </a:t>
            </a:r>
            <a:r>
              <a:rPr lang="en-US" err="1"/>
              <a:t>dependencias</a:t>
            </a:r>
            <a:r>
              <a:rPr lang="en-US"/>
              <a:t> entre </a:t>
            </a:r>
            <a:r>
              <a:rPr lang="en-US" err="1"/>
              <a:t>servicios</a:t>
            </a:r>
            <a:r>
              <a:rPr lang="en-US"/>
              <a:t>.
</a:t>
            </a:r>
          </a:p>
        </p:txBody>
      </p:sp>
      <p:sp>
        <p:nvSpPr>
          <p:cNvPr id="4" name="Slide Number Placeholder 3"/>
          <p:cNvSpPr>
            <a:spLocks noGrp="1"/>
          </p:cNvSpPr>
          <p:nvPr>
            <p:ph type="sldNum" sz="quarter" idx="5"/>
          </p:nvPr>
        </p:nvSpPr>
        <p:spPr/>
        <p:txBody>
          <a:bodyPr/>
          <a:lstStyle/>
          <a:p>
            <a:fld id="{77BA4311-8774-4DF0-8271-00A7D8A612B9}" type="slidenum">
              <a:t>20</a:t>
            </a:fld>
            <a:endParaRPr lang="en-US"/>
          </a:p>
        </p:txBody>
      </p:sp>
    </p:spTree>
    <p:extLst>
      <p:ext uri="{BB962C8B-B14F-4D97-AF65-F5344CB8AC3E}">
        <p14:creationId xmlns:p14="http://schemas.microsoft.com/office/powerpoint/2010/main" val="37035130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 el </a:t>
            </a:r>
            <a:r>
              <a:rPr lang="en-US" err="1"/>
              <a:t>archivo</a:t>
            </a:r>
            <a:r>
              <a:rPr lang="en-US"/>
              <a:t> docker-</a:t>
            </a:r>
            <a:r>
              <a:rPr lang="en-US" err="1"/>
              <a:t>compose.yml</a:t>
            </a:r>
            <a:r>
              <a:rPr lang="en-US"/>
              <a:t>, </a:t>
            </a:r>
            <a:r>
              <a:rPr lang="en-US" err="1"/>
              <a:t>podemos</a:t>
            </a:r>
            <a:r>
              <a:rPr lang="en-US"/>
              <a:t> </a:t>
            </a:r>
            <a:r>
              <a:rPr lang="en-US" err="1"/>
              <a:t>incluir</a:t>
            </a:r>
            <a:r>
              <a:rPr lang="en-US"/>
              <a:t> </a:t>
            </a:r>
            <a:r>
              <a:rPr lang="en-US" err="1"/>
              <a:t>configuraciones</a:t>
            </a:r>
            <a:r>
              <a:rPr lang="en-US"/>
              <a:t> </a:t>
            </a:r>
            <a:r>
              <a:rPr lang="en-US" err="1"/>
              <a:t>específicas</a:t>
            </a:r>
            <a:r>
              <a:rPr lang="en-US"/>
              <a:t> para </a:t>
            </a:r>
            <a:r>
              <a:rPr lang="en-US" err="1"/>
              <a:t>cada</a:t>
            </a:r>
            <a:r>
              <a:rPr lang="en-US"/>
              <a:t> </a:t>
            </a:r>
            <a:r>
              <a:rPr lang="en-US" err="1"/>
              <a:t>servicio</a:t>
            </a:r>
            <a:r>
              <a:rPr lang="en-US"/>
              <a:t>. </a:t>
            </a:r>
            <a:r>
              <a:rPr lang="en-US" err="1"/>
              <a:t>Esto</a:t>
            </a:r>
            <a:r>
              <a:rPr lang="en-US"/>
              <a:t> </a:t>
            </a:r>
            <a:r>
              <a:rPr lang="en-US" err="1"/>
              <a:t>nos</a:t>
            </a:r>
            <a:r>
              <a:rPr lang="en-US"/>
              <a:t> </a:t>
            </a:r>
            <a:r>
              <a:rPr lang="en-US" err="1"/>
              <a:t>permite</a:t>
            </a:r>
            <a:r>
              <a:rPr lang="en-US"/>
              <a:t> </a:t>
            </a:r>
            <a:r>
              <a:rPr lang="en-US" err="1"/>
              <a:t>ajustar</a:t>
            </a:r>
            <a:r>
              <a:rPr lang="en-US"/>
              <a:t> </a:t>
            </a:r>
            <a:r>
              <a:rPr lang="en-US" err="1"/>
              <a:t>parámetros</a:t>
            </a:r>
            <a:r>
              <a:rPr lang="en-US"/>
              <a:t> </a:t>
            </a:r>
            <a:r>
              <a:rPr lang="en-US" err="1"/>
              <a:t>como</a:t>
            </a:r>
            <a:r>
              <a:rPr lang="en-US"/>
              <a:t> </a:t>
            </a:r>
            <a:r>
              <a:rPr lang="en-US" err="1"/>
              <a:t>puertos</a:t>
            </a:r>
            <a:r>
              <a:rPr lang="en-US"/>
              <a:t>, </a:t>
            </a:r>
            <a:r>
              <a:rPr lang="en-US" err="1"/>
              <a:t>volúmenes</a:t>
            </a:r>
            <a:r>
              <a:rPr lang="en-US"/>
              <a:t>, variables de </a:t>
            </a:r>
            <a:r>
              <a:rPr lang="en-US" err="1"/>
              <a:t>entorno</a:t>
            </a:r>
            <a:r>
              <a:rPr lang="en-US"/>
              <a:t> y </a:t>
            </a:r>
            <a:r>
              <a:rPr lang="en-US" err="1"/>
              <a:t>más</a:t>
            </a:r>
            <a:r>
              <a:rPr lang="en-US"/>
              <a:t>. Por </a:t>
            </a:r>
            <a:r>
              <a:rPr lang="en-US" err="1"/>
              <a:t>ejemplo</a:t>
            </a:r>
            <a:r>
              <a:rPr lang="en-US"/>
              <a:t>, </a:t>
            </a:r>
            <a:r>
              <a:rPr lang="en-US" err="1"/>
              <a:t>podemos</a:t>
            </a:r>
            <a:r>
              <a:rPr lang="en-US"/>
              <a:t> </a:t>
            </a:r>
            <a:r>
              <a:rPr lang="en-US" err="1"/>
              <a:t>añadir</a:t>
            </a:r>
            <a:r>
              <a:rPr lang="en-US"/>
              <a:t> </a:t>
            </a:r>
            <a:r>
              <a:rPr lang="en-US" err="1"/>
              <a:t>una</a:t>
            </a:r>
            <a:r>
              <a:rPr lang="en-US"/>
              <a:t> variable de </a:t>
            </a:r>
            <a:r>
              <a:rPr lang="en-US" err="1"/>
              <a:t>entorno</a:t>
            </a:r>
            <a:r>
              <a:rPr lang="en-US"/>
              <a:t> ENVIRONMENT con el valor development al </a:t>
            </a:r>
            <a:r>
              <a:rPr lang="en-US" err="1"/>
              <a:t>servicio</a:t>
            </a:r>
            <a:r>
              <a:rPr lang="en-US"/>
              <a:t> service1.
Original Content:
Con </a:t>
            </a:r>
            <a:r>
              <a:rPr lang="en-US" err="1"/>
              <a:t>guración</a:t>
            </a:r>
            <a:r>
              <a:rPr lang="en-US"/>
              <a:t> de </a:t>
            </a:r>
            <a:r>
              <a:rPr lang="en-US" err="1"/>
              <a:t>cada</a:t>
            </a:r>
            <a:r>
              <a:rPr lang="en-US"/>
              <a:t> </a:t>
            </a:r>
            <a:r>
              <a:rPr lang="en-US" err="1"/>
              <a:t>servicio</a:t>
            </a:r>
            <a:r>
              <a:rPr lang="en-US"/>
              <a:t> en el </a:t>
            </a:r>
            <a:r>
              <a:rPr lang="en-US" err="1"/>
              <a:t>archivo</a:t>
            </a:r>
            <a:r>
              <a:rPr lang="en-US"/>
              <a:t> </a:t>
            </a:r>
            <a:r>
              <a:rPr lang="en-US" err="1"/>
              <a:t>dockercompose.yml</a:t>
            </a:r>
            <a:r>
              <a:rPr lang="en-US"/>
              <a:t>
</a:t>
            </a:r>
            <a:r>
              <a:rPr lang="en-US" err="1"/>
              <a:t>Dentro</a:t>
            </a:r>
            <a:r>
              <a:rPr lang="en-US"/>
              <a:t> de </a:t>
            </a:r>
            <a:r>
              <a:rPr lang="en-US" err="1"/>
              <a:t>cada</a:t>
            </a:r>
            <a:r>
              <a:rPr lang="en-US"/>
              <a:t> de </a:t>
            </a:r>
            <a:r>
              <a:rPr lang="en-US" err="1"/>
              <a:t>nición</a:t>
            </a:r>
            <a:r>
              <a:rPr lang="en-US"/>
              <a:t> de </a:t>
            </a:r>
            <a:r>
              <a:rPr lang="en-US" err="1"/>
              <a:t>servicio</a:t>
            </a:r>
            <a:r>
              <a:rPr lang="en-US"/>
              <a:t> en el </a:t>
            </a:r>
            <a:r>
              <a:rPr lang="en-US" err="1"/>
              <a:t>archivo</a:t>
            </a:r>
            <a:r>
              <a:rPr lang="en-US"/>
              <a:t> docker-</a:t>
            </a:r>
            <a:r>
              <a:rPr lang="en-US" err="1"/>
              <a:t>compose.yml</a:t>
            </a:r>
            <a:r>
              <a:rPr lang="en-US"/>
              <a:t> </a:t>
            </a:r>
            <a:r>
              <a:rPr lang="en-US" err="1"/>
              <a:t>podemos</a:t>
            </a:r>
            <a:r>
              <a:rPr lang="en-US"/>
              <a:t> </a:t>
            </a:r>
            <a:r>
              <a:rPr lang="en-US" err="1"/>
              <a:t>incluir</a:t>
            </a:r>
            <a:r>
              <a:rPr lang="en-US"/>
              <a:t> con </a:t>
            </a:r>
            <a:r>
              <a:rPr lang="en-US" err="1"/>
              <a:t>guraciones</a:t>
            </a:r>
            <a:r>
              <a:rPr lang="en-US"/>
              <a:t> </a:t>
            </a:r>
            <a:r>
              <a:rPr lang="en-US" err="1"/>
              <a:t>especí</a:t>
            </a:r>
            <a:r>
              <a:rPr lang="en-US"/>
              <a:t> </a:t>
            </a:r>
            <a:r>
              <a:rPr lang="en-US" err="1"/>
              <a:t>cas</a:t>
            </a:r>
            <a:r>
              <a:rPr lang="en-US"/>
              <a:t> para ese </a:t>
            </a:r>
            <a:r>
              <a:rPr lang="en-US" err="1"/>
              <a:t>servicio</a:t>
            </a:r>
            <a:r>
              <a:rPr lang="en-US"/>
              <a:t>. </a:t>
            </a:r>
            <a:r>
              <a:rPr lang="en-US" err="1"/>
              <a:t>EsBuscar</a:t>
            </a:r>
            <a:r>
              <a:rPr lang="en-US"/>
              <a:t> </a:t>
            </a:r>
            <a:r>
              <a:rPr lang="en-US" err="1"/>
              <a:t>cursos</a:t>
            </a:r>
            <a:r>
              <a:rPr lang="en-US"/>
              <a:t>   to no </a:t>
            </a:r>
            <a:r>
              <a:rPr lang="en-US" err="1"/>
              <a:t>permite</a:t>
            </a:r>
            <a:r>
              <a:rPr lang="en-US"/>
              <a:t> </a:t>
            </a:r>
            <a:r>
              <a:rPr lang="en-US" err="1"/>
              <a:t>ajustar</a:t>
            </a:r>
            <a:r>
              <a:rPr lang="en-US"/>
              <a:t> </a:t>
            </a:r>
            <a:r>
              <a:rPr lang="en-US" err="1"/>
              <a:t>parámetros</a:t>
            </a:r>
            <a:r>
              <a:rPr lang="en-US"/>
              <a:t> </a:t>
            </a:r>
            <a:r>
              <a:rPr lang="en-US" err="1"/>
              <a:t>como</a:t>
            </a:r>
            <a:r>
              <a:rPr lang="en-US"/>
              <a:t> </a:t>
            </a:r>
            <a:r>
              <a:rPr lang="en-US" err="1"/>
              <a:t>puertos</a:t>
            </a:r>
            <a:r>
              <a:rPr lang="en-US"/>
              <a:t>, </a:t>
            </a:r>
            <a:r>
              <a:rPr lang="en-US" err="1"/>
              <a:t>volúmenes</a:t>
            </a:r>
            <a:r>
              <a:rPr lang="en-US"/>
              <a:t>, variables d </a:t>
            </a:r>
            <a:r>
              <a:rPr lang="en-US" err="1"/>
              <a:t>entorno</a:t>
            </a:r>
            <a:r>
              <a:rPr lang="en-US"/>
              <a:t> y </a:t>
            </a:r>
            <a:r>
              <a:rPr lang="en-US" err="1"/>
              <a:t>más</a:t>
            </a:r>
            <a:r>
              <a:rPr lang="en-US"/>
              <a:t>. A </a:t>
            </a:r>
            <a:r>
              <a:rPr lang="en-US" err="1"/>
              <a:t>continuación</a:t>
            </a:r>
            <a:r>
              <a:rPr lang="en-US"/>
              <a:t>, se </a:t>
            </a:r>
            <a:r>
              <a:rPr lang="en-US" err="1"/>
              <a:t>muestra</a:t>
            </a:r>
            <a:r>
              <a:rPr lang="en-US"/>
              <a:t> un </a:t>
            </a:r>
            <a:r>
              <a:rPr lang="en-US" err="1"/>
              <a:t>ejemplo</a:t>
            </a:r>
            <a:r>
              <a:rPr lang="en-US"/>
              <a:t> de con </a:t>
            </a:r>
            <a:r>
              <a:rPr lang="en-US" err="1"/>
              <a:t>guracSolicitar</a:t>
            </a:r>
            <a:r>
              <a:rPr lang="en-US"/>
              <a:t> </a:t>
            </a:r>
            <a:r>
              <a:rPr lang="en-US" err="1"/>
              <a:t>información</a:t>
            </a:r>
            <a:r>
              <a:rPr lang="en-US"/>
              <a:t> </a:t>
            </a:r>
            <a:r>
              <a:rPr lang="en-US" err="1"/>
              <a:t>ió</a:t>
            </a:r>
            <a:r>
              <a:rPr lang="en-US"/>
              <a:t> </a:t>
            </a:r>
            <a:r>
              <a:rPr lang="en-US" err="1"/>
              <a:t>especí</a:t>
            </a:r>
            <a:r>
              <a:rPr lang="en-US"/>
              <a:t> ca para un </a:t>
            </a:r>
            <a:r>
              <a:rPr lang="en-US" err="1"/>
              <a:t>servicio</a:t>
            </a:r>
            <a:r>
              <a:rPr lang="en-US"/>
              <a:t>:
1         services:
2         service1:
3         image: </a:t>
            </a:r>
            <a:r>
              <a:rPr lang="en-US" err="1"/>
              <a:t>nginx:latest</a:t>
            </a:r>
            <a:r>
              <a:rPr lang="en-US"/>
              <a:t> 4    ports: 5      - 8080:80 6    volumes:
7      - ./app:/</a:t>
            </a:r>
            <a:r>
              <a:rPr lang="en-US" err="1"/>
              <a:t>usr</a:t>
            </a:r>
            <a:r>
              <a:rPr lang="en-US"/>
              <a:t>/share/nginx/html 8    environment:
9      - ENVIRONMENT=development
En </a:t>
            </a:r>
            <a:r>
              <a:rPr lang="en-US" err="1"/>
              <a:t>este</a:t>
            </a:r>
            <a:r>
              <a:rPr lang="en-US"/>
              <a:t> </a:t>
            </a:r>
            <a:r>
              <a:rPr lang="en-US" err="1"/>
              <a:t>ejemplo</a:t>
            </a:r>
            <a:r>
              <a:rPr lang="en-US"/>
              <a:t>, </a:t>
            </a:r>
            <a:r>
              <a:rPr lang="en-US" err="1"/>
              <a:t>hemos</a:t>
            </a:r>
            <a:r>
              <a:rPr lang="en-US"/>
              <a:t> </a:t>
            </a:r>
            <a:r>
              <a:rPr lang="en-US" err="1"/>
              <a:t>añadido</a:t>
            </a:r>
            <a:r>
              <a:rPr lang="en-US"/>
              <a:t> </a:t>
            </a:r>
            <a:r>
              <a:rPr lang="en-US" err="1"/>
              <a:t>una</a:t>
            </a:r>
            <a:r>
              <a:rPr lang="en-US"/>
              <a:t> variable de </a:t>
            </a:r>
            <a:r>
              <a:rPr lang="en-US" err="1"/>
              <a:t>entorno</a:t>
            </a:r>
            <a:r>
              <a:rPr lang="en-US"/>
              <a:t> ENVIRONMEN con el valor development al </a:t>
            </a:r>
            <a:r>
              <a:rPr lang="en-US" err="1"/>
              <a:t>servicio</a:t>
            </a:r>
            <a:r>
              <a:rPr lang="en-US"/>
              <a:t> service1.
</a:t>
            </a:r>
          </a:p>
        </p:txBody>
      </p:sp>
      <p:sp>
        <p:nvSpPr>
          <p:cNvPr id="4" name="Slide Number Placeholder 3"/>
          <p:cNvSpPr>
            <a:spLocks noGrp="1"/>
          </p:cNvSpPr>
          <p:nvPr>
            <p:ph type="sldNum" sz="quarter" idx="5"/>
          </p:nvPr>
        </p:nvSpPr>
        <p:spPr/>
        <p:txBody>
          <a:bodyPr/>
          <a:lstStyle/>
          <a:p>
            <a:fld id="{77BA4311-8774-4DF0-8271-00A7D8A612B9}" type="slidenum">
              <a:t>22</a:t>
            </a:fld>
            <a:endParaRPr lang="en-US"/>
          </a:p>
        </p:txBody>
      </p:sp>
    </p:spTree>
    <p:extLst>
      <p:ext uri="{BB962C8B-B14F-4D97-AF65-F5344CB8AC3E}">
        <p14:creationId xmlns:p14="http://schemas.microsoft.com/office/powerpoint/2010/main" val="19880500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 </a:t>
            </a:r>
            <a:r>
              <a:rPr lang="en-US" dirty="0" err="1"/>
              <a:t>este</a:t>
            </a:r>
            <a:r>
              <a:rPr lang="en-US" dirty="0"/>
              <a:t> </a:t>
            </a:r>
            <a:r>
              <a:rPr lang="en-US" dirty="0" err="1"/>
              <a:t>diapositivo</a:t>
            </a:r>
            <a:r>
              <a:rPr lang="en-US" dirty="0"/>
              <a:t>, </a:t>
            </a:r>
            <a:r>
              <a:rPr lang="en-US" dirty="0" err="1"/>
              <a:t>hablaremos</a:t>
            </a:r>
            <a:r>
              <a:rPr lang="en-US" dirty="0"/>
              <a:t> </a:t>
            </a:r>
            <a:r>
              <a:rPr lang="en-US" dirty="0" err="1"/>
              <a:t>sobre</a:t>
            </a:r>
            <a:r>
              <a:rPr lang="en-US" dirty="0"/>
              <a:t> la </a:t>
            </a:r>
            <a:r>
              <a:rPr lang="en-US" dirty="0" err="1"/>
              <a:t>estructura</a:t>
            </a:r>
            <a:r>
              <a:rPr lang="en-US" dirty="0"/>
              <a:t> </a:t>
            </a:r>
            <a:r>
              <a:rPr lang="en-US" dirty="0" err="1"/>
              <a:t>básica</a:t>
            </a:r>
            <a:r>
              <a:rPr lang="en-US" dirty="0"/>
              <a:t> del </a:t>
            </a:r>
            <a:r>
              <a:rPr lang="en-US" dirty="0" err="1"/>
              <a:t>archivo</a:t>
            </a:r>
            <a:r>
              <a:rPr lang="en-US" dirty="0"/>
              <a:t> docker-</a:t>
            </a:r>
            <a:r>
              <a:rPr lang="en-US" dirty="0" err="1"/>
              <a:t>compose.yml</a:t>
            </a:r>
            <a:r>
              <a:rPr lang="en-US" dirty="0"/>
              <a:t>. Este </a:t>
            </a:r>
            <a:r>
              <a:rPr lang="en-US" dirty="0" err="1"/>
              <a:t>archivo</a:t>
            </a:r>
            <a:r>
              <a:rPr lang="en-US" dirty="0"/>
              <a:t> se define en </a:t>
            </a:r>
            <a:r>
              <a:rPr lang="en-US" dirty="0" err="1"/>
              <a:t>formato</a:t>
            </a:r>
            <a:r>
              <a:rPr lang="en-US" dirty="0"/>
              <a:t> YAML y </a:t>
            </a:r>
            <a:r>
              <a:rPr lang="en-US" dirty="0" err="1"/>
              <a:t>tiene</a:t>
            </a:r>
            <a:r>
              <a:rPr lang="en-US" dirty="0"/>
              <a:t> </a:t>
            </a:r>
            <a:r>
              <a:rPr lang="en-US" dirty="0" err="1"/>
              <a:t>una</a:t>
            </a:r>
            <a:r>
              <a:rPr lang="en-US" dirty="0"/>
              <a:t> </a:t>
            </a:r>
            <a:r>
              <a:rPr lang="en-US" dirty="0" err="1"/>
              <a:t>versión</a:t>
            </a:r>
            <a:r>
              <a:rPr lang="en-US" dirty="0"/>
              <a:t> </a:t>
            </a:r>
            <a:r>
              <a:rPr lang="en-US" dirty="0" err="1"/>
              <a:t>específica</a:t>
            </a:r>
            <a:r>
              <a:rPr lang="en-US" dirty="0"/>
              <a:t> de Docker Compose. </a:t>
            </a:r>
            <a:r>
              <a:rPr lang="en-US" dirty="0" err="1"/>
              <a:t>Además</a:t>
            </a:r>
            <a:r>
              <a:rPr lang="en-US" dirty="0"/>
              <a:t>, se </a:t>
            </a:r>
            <a:r>
              <a:rPr lang="en-US" dirty="0" err="1"/>
              <a:t>definen</a:t>
            </a:r>
            <a:r>
              <a:rPr lang="en-US" dirty="0"/>
              <a:t> </a:t>
            </a:r>
            <a:r>
              <a:rPr lang="en-US" dirty="0" err="1"/>
              <a:t>los</a:t>
            </a:r>
            <a:r>
              <a:rPr lang="en-US" dirty="0"/>
              <a:t> </a:t>
            </a:r>
            <a:r>
              <a:rPr lang="en-US" dirty="0" err="1"/>
              <a:t>servicios</a:t>
            </a:r>
            <a:r>
              <a:rPr lang="en-US" dirty="0"/>
              <a:t>, las redes y </a:t>
            </a:r>
            <a:r>
              <a:rPr lang="en-US" dirty="0" err="1"/>
              <a:t>los</a:t>
            </a:r>
            <a:r>
              <a:rPr lang="en-US" dirty="0"/>
              <a:t> </a:t>
            </a:r>
            <a:r>
              <a:rPr lang="en-US" dirty="0" err="1"/>
              <a:t>volúmenes</a:t>
            </a:r>
            <a:r>
              <a:rPr lang="en-US" dirty="0"/>
              <a:t> </a:t>
            </a:r>
            <a:r>
              <a:rPr lang="en-US" dirty="0" err="1"/>
              <a:t>necesarios</a:t>
            </a:r>
            <a:r>
              <a:rPr lang="en-US" dirty="0"/>
              <a:t> para </a:t>
            </a:r>
            <a:r>
              <a:rPr lang="en-US" dirty="0" err="1"/>
              <a:t>nuestra</a:t>
            </a:r>
            <a:r>
              <a:rPr lang="en-US" dirty="0"/>
              <a:t> </a:t>
            </a:r>
            <a:r>
              <a:rPr lang="en-US" dirty="0" err="1"/>
              <a:t>aplicación</a:t>
            </a:r>
            <a:r>
              <a:rPr lang="en-US" dirty="0"/>
              <a:t>.
Original Content:
</a:t>
            </a:r>
            <a:r>
              <a:rPr lang="en-US" dirty="0" err="1"/>
              <a:t>Estructura</a:t>
            </a:r>
            <a:r>
              <a:rPr lang="en-US" dirty="0"/>
              <a:t> </a:t>
            </a:r>
            <a:r>
              <a:rPr lang="en-US" dirty="0" err="1"/>
              <a:t>básica</a:t>
            </a:r>
            <a:r>
              <a:rPr lang="en-US" dirty="0"/>
              <a:t> del </a:t>
            </a:r>
            <a:r>
              <a:rPr lang="en-US" dirty="0" err="1"/>
              <a:t>archivo</a:t>
            </a:r>
            <a:r>
              <a:rPr lang="en-US" dirty="0"/>
              <a:t> docker-</a:t>
            </a:r>
            <a:r>
              <a:rPr lang="en-US" dirty="0" err="1"/>
              <a:t>compose.yml</a:t>
            </a:r>
            <a:r>
              <a:rPr lang="en-US" dirty="0"/>
              <a:t>
El </a:t>
            </a:r>
            <a:r>
              <a:rPr lang="en-US" dirty="0" err="1"/>
              <a:t>archivo</a:t>
            </a:r>
            <a:r>
              <a:rPr lang="en-US" dirty="0"/>
              <a:t> docker-</a:t>
            </a:r>
            <a:r>
              <a:rPr lang="en-US" dirty="0" err="1"/>
              <a:t>compose.yml</a:t>
            </a:r>
            <a:r>
              <a:rPr lang="en-US" dirty="0"/>
              <a:t> se de ne en </a:t>
            </a:r>
            <a:r>
              <a:rPr lang="en-US" dirty="0" err="1"/>
              <a:t>formato</a:t>
            </a:r>
            <a:r>
              <a:rPr lang="en-US" dirty="0"/>
              <a:t> YAML y </a:t>
            </a:r>
            <a:r>
              <a:rPr lang="en-US" dirty="0" err="1"/>
              <a:t>sigue</a:t>
            </a:r>
            <a:r>
              <a:rPr lang="en-US" dirty="0"/>
              <a:t> un </a:t>
            </a:r>
            <a:r>
              <a:rPr lang="en-US" dirty="0" err="1"/>
              <a:t>estructura</a:t>
            </a:r>
            <a:r>
              <a:rPr lang="en-US" dirty="0"/>
              <a:t> </a:t>
            </a:r>
            <a:r>
              <a:rPr lang="en-US" dirty="0" err="1"/>
              <a:t>básica</a:t>
            </a:r>
            <a:r>
              <a:rPr lang="en-US" dirty="0"/>
              <a:t>. A </a:t>
            </a:r>
            <a:r>
              <a:rPr lang="en-US" dirty="0" err="1"/>
              <a:t>continuación</a:t>
            </a:r>
            <a:r>
              <a:rPr lang="en-US" dirty="0"/>
              <a:t> se </a:t>
            </a:r>
            <a:r>
              <a:rPr lang="en-US" dirty="0" err="1"/>
              <a:t>muestra</a:t>
            </a:r>
            <a:r>
              <a:rPr lang="en-US" dirty="0"/>
              <a:t> un </a:t>
            </a:r>
            <a:r>
              <a:rPr lang="en-US" dirty="0" err="1"/>
              <a:t>ejemplo</a:t>
            </a:r>
            <a:r>
              <a:rPr lang="en-US" dirty="0"/>
              <a:t> de </a:t>
            </a:r>
            <a:r>
              <a:rPr lang="en-US" dirty="0" err="1"/>
              <a:t>estructur</a:t>
            </a:r>
            <a:r>
              <a:rPr lang="en-US" dirty="0"/>
              <a:t> </a:t>
            </a:r>
            <a:r>
              <a:rPr lang="en-US" dirty="0" err="1"/>
              <a:t>básica</a:t>
            </a:r>
            <a:r>
              <a:rPr lang="en-US" dirty="0"/>
              <a:t>:
1 </a:t>
            </a:r>
            <a:r>
              <a:rPr lang="en-US" dirty="0" err="1"/>
              <a:t>versionBuscar</a:t>
            </a:r>
            <a:r>
              <a:rPr lang="en-US" dirty="0"/>
              <a:t> cursos: '3.8'
2
</a:t>
            </a:r>
            <a:r>
              <a:rPr lang="en-US" dirty="0" err="1"/>
              <a:t>Solicitar</a:t>
            </a:r>
            <a:r>
              <a:rPr lang="en-US" dirty="0"/>
              <a:t> </a:t>
            </a:r>
            <a:r>
              <a:rPr lang="en-US" dirty="0" err="1"/>
              <a:t>información</a:t>
            </a:r>
            <a:r>
              <a:rPr lang="en-US" dirty="0"/>
              <a:t>
3             services:
4             service1:
5             # </a:t>
            </a:r>
            <a:r>
              <a:rPr lang="en-US" dirty="0" err="1"/>
              <a:t>Configuración</a:t>
            </a:r>
            <a:r>
              <a:rPr lang="en-US" dirty="0"/>
              <a:t> del </a:t>
            </a:r>
            <a:r>
              <a:rPr lang="en-US" dirty="0" err="1"/>
              <a:t>servicio</a:t>
            </a:r>
            <a:r>
              <a:rPr lang="en-US" dirty="0"/>
              <a:t> 1
6
7         service2:
8         # </a:t>
            </a:r>
            <a:r>
              <a:rPr lang="en-US" dirty="0" err="1"/>
              <a:t>Configuración</a:t>
            </a:r>
            <a:r>
              <a:rPr lang="en-US" dirty="0"/>
              <a:t> del </a:t>
            </a:r>
            <a:r>
              <a:rPr lang="en-US" dirty="0" err="1"/>
              <a:t>servicio</a:t>
            </a:r>
            <a:r>
              <a:rPr lang="en-US" dirty="0"/>
              <a:t> 2 9
10             networks:
11             network1:
12             # </a:t>
            </a:r>
            <a:r>
              <a:rPr lang="en-US" dirty="0" err="1"/>
              <a:t>Configuración</a:t>
            </a:r>
            <a:r>
              <a:rPr lang="en-US" dirty="0"/>
              <a:t> de la red 1
13             14 volumes:
15             volume1:
16             # </a:t>
            </a:r>
            <a:r>
              <a:rPr lang="en-US" dirty="0" err="1"/>
              <a:t>Configuración</a:t>
            </a:r>
            <a:r>
              <a:rPr lang="en-US" dirty="0"/>
              <a:t> del </a:t>
            </a:r>
            <a:r>
              <a:rPr lang="en-US" dirty="0" err="1"/>
              <a:t>volumen</a:t>
            </a:r>
            <a:r>
              <a:rPr lang="en-US" dirty="0"/>
              <a:t> 1
En </a:t>
            </a:r>
            <a:r>
              <a:rPr lang="en-US" dirty="0" err="1"/>
              <a:t>este</a:t>
            </a:r>
            <a:r>
              <a:rPr lang="en-US" dirty="0"/>
              <a:t> </a:t>
            </a:r>
            <a:r>
              <a:rPr lang="en-US" dirty="0" err="1"/>
              <a:t>ejemplo</a:t>
            </a:r>
            <a:r>
              <a:rPr lang="en-US" dirty="0"/>
              <a:t>, </a:t>
            </a:r>
            <a:r>
              <a:rPr lang="en-US" dirty="0" err="1"/>
              <a:t>tenemos</a:t>
            </a:r>
            <a:r>
              <a:rPr lang="en-US" dirty="0"/>
              <a:t> </a:t>
            </a:r>
            <a:r>
              <a:rPr lang="en-US" dirty="0" err="1"/>
              <a:t>una</a:t>
            </a:r>
            <a:r>
              <a:rPr lang="en-US" dirty="0"/>
              <a:t> </a:t>
            </a:r>
            <a:r>
              <a:rPr lang="en-US" dirty="0" err="1"/>
              <a:t>versión</a:t>
            </a:r>
            <a:r>
              <a:rPr lang="en-US" dirty="0"/>
              <a:t> </a:t>
            </a:r>
            <a:r>
              <a:rPr lang="en-US" dirty="0" err="1"/>
              <a:t>especí</a:t>
            </a:r>
            <a:r>
              <a:rPr lang="en-US" dirty="0"/>
              <a:t> ca de Docker Compos de </a:t>
            </a:r>
            <a:r>
              <a:rPr lang="en-US" dirty="0" err="1"/>
              <a:t>nida</a:t>
            </a:r>
            <a:r>
              <a:rPr lang="en-US" dirty="0"/>
              <a:t> (version: '3.8'). Luego, se de </a:t>
            </a:r>
            <a:r>
              <a:rPr lang="en-US" dirty="0" err="1"/>
              <a:t>nen</a:t>
            </a:r>
            <a:r>
              <a:rPr lang="en-US" dirty="0"/>
              <a:t> </a:t>
            </a:r>
            <a:r>
              <a:rPr lang="en-US" dirty="0" err="1"/>
              <a:t>los</a:t>
            </a:r>
            <a:r>
              <a:rPr lang="en-US" dirty="0"/>
              <a:t> </a:t>
            </a:r>
            <a:r>
              <a:rPr lang="en-US" dirty="0" err="1"/>
              <a:t>servicios</a:t>
            </a:r>
            <a:r>
              <a:rPr lang="en-US" dirty="0"/>
              <a:t>, las redes y lo </a:t>
            </a:r>
            <a:r>
              <a:rPr lang="en-US" dirty="0" err="1"/>
              <a:t>volúmenes</a:t>
            </a:r>
            <a:r>
              <a:rPr lang="en-US" dirty="0"/>
              <a:t> </a:t>
            </a:r>
            <a:r>
              <a:rPr lang="en-US" dirty="0" err="1"/>
              <a:t>necesarios</a:t>
            </a:r>
            <a:r>
              <a:rPr lang="en-US" dirty="0"/>
              <a:t> para </a:t>
            </a:r>
            <a:r>
              <a:rPr lang="en-US" dirty="0" err="1"/>
              <a:t>nuestra</a:t>
            </a:r>
            <a:r>
              <a:rPr lang="en-US" dirty="0"/>
              <a:t> </a:t>
            </a:r>
            <a:r>
              <a:rPr lang="en-US" dirty="0" err="1"/>
              <a:t>aplicación</a:t>
            </a:r>
            <a:r>
              <a:rPr lang="en-US" dirty="0"/>
              <a:t>.
</a:t>
            </a:r>
          </a:p>
        </p:txBody>
      </p:sp>
      <p:sp>
        <p:nvSpPr>
          <p:cNvPr id="4" name="Slide Number Placeholder 3"/>
          <p:cNvSpPr>
            <a:spLocks noGrp="1"/>
          </p:cNvSpPr>
          <p:nvPr>
            <p:ph type="sldNum" sz="quarter" idx="5"/>
          </p:nvPr>
        </p:nvSpPr>
        <p:spPr/>
        <p:txBody>
          <a:bodyPr/>
          <a:lstStyle/>
          <a:p>
            <a:fld id="{77BA4311-8774-4DF0-8271-00A7D8A612B9}" type="slidenum">
              <a:t>23</a:t>
            </a:fld>
            <a:endParaRPr lang="en-US"/>
          </a:p>
        </p:txBody>
      </p:sp>
    </p:spTree>
    <p:extLst>
      <p:ext uri="{BB962C8B-B14F-4D97-AF65-F5344CB8AC3E}">
        <p14:creationId xmlns:p14="http://schemas.microsoft.com/office/powerpoint/2010/main" val="2834665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 Docker Compose, </a:t>
            </a:r>
            <a:r>
              <a:rPr lang="en-US" dirty="0" err="1"/>
              <a:t>podemos</a:t>
            </a:r>
            <a:r>
              <a:rPr lang="en-US" dirty="0"/>
              <a:t> </a:t>
            </a:r>
            <a:r>
              <a:rPr lang="en-US" dirty="0" err="1"/>
              <a:t>establecer</a:t>
            </a:r>
            <a:r>
              <a:rPr lang="en-US" dirty="0"/>
              <a:t> enlaces y </a:t>
            </a:r>
            <a:r>
              <a:rPr lang="en-US" dirty="0" err="1"/>
              <a:t>dependencias</a:t>
            </a:r>
            <a:r>
              <a:rPr lang="en-US" dirty="0"/>
              <a:t> entre </a:t>
            </a:r>
            <a:r>
              <a:rPr lang="en-US" dirty="0" err="1"/>
              <a:t>servicios</a:t>
            </a:r>
            <a:r>
              <a:rPr lang="en-US" dirty="0"/>
              <a:t> para </a:t>
            </a:r>
            <a:r>
              <a:rPr lang="en-US" dirty="0" err="1"/>
              <a:t>permitir</a:t>
            </a:r>
            <a:r>
              <a:rPr lang="en-US" dirty="0"/>
              <a:t> la </a:t>
            </a:r>
            <a:r>
              <a:rPr lang="en-US" dirty="0" err="1"/>
              <a:t>comunicación</a:t>
            </a:r>
            <a:r>
              <a:rPr lang="en-US" dirty="0"/>
              <a:t> y </a:t>
            </a:r>
            <a:r>
              <a:rPr lang="en-US" dirty="0" err="1"/>
              <a:t>garantizar</a:t>
            </a:r>
            <a:r>
              <a:rPr lang="en-US" dirty="0"/>
              <a:t> el </a:t>
            </a:r>
            <a:r>
              <a:rPr lang="en-US" dirty="0" err="1"/>
              <a:t>correcto</a:t>
            </a:r>
            <a:r>
              <a:rPr lang="en-US" dirty="0"/>
              <a:t> </a:t>
            </a:r>
            <a:r>
              <a:rPr lang="en-US" dirty="0" err="1"/>
              <a:t>funcionamiento</a:t>
            </a:r>
            <a:r>
              <a:rPr lang="en-US" dirty="0"/>
              <a:t>. </a:t>
            </a:r>
            <a:r>
              <a:rPr lang="en-US" dirty="0" err="1"/>
              <a:t>Esto</a:t>
            </a:r>
            <a:r>
              <a:rPr lang="en-US" dirty="0"/>
              <a:t> se </a:t>
            </a:r>
            <a:r>
              <a:rPr lang="en-US" dirty="0" err="1"/>
              <a:t>logra</a:t>
            </a:r>
            <a:r>
              <a:rPr lang="en-US" dirty="0"/>
              <a:t> </a:t>
            </a:r>
            <a:r>
              <a:rPr lang="en-US" dirty="0" err="1"/>
              <a:t>mediante</a:t>
            </a:r>
            <a:r>
              <a:rPr lang="en-US" dirty="0"/>
              <a:t> las </a:t>
            </a:r>
            <a:r>
              <a:rPr lang="en-US" dirty="0" err="1"/>
              <a:t>secciones</a:t>
            </a:r>
            <a:r>
              <a:rPr lang="en-US" dirty="0"/>
              <a:t> 'links' y '</a:t>
            </a:r>
            <a:r>
              <a:rPr lang="en-US" dirty="0" err="1"/>
              <a:t>depends_on</a:t>
            </a:r>
            <a:r>
              <a:rPr lang="en-US" dirty="0"/>
              <a:t>' en la </a:t>
            </a:r>
            <a:r>
              <a:rPr lang="en-US" dirty="0" err="1"/>
              <a:t>definición</a:t>
            </a:r>
            <a:r>
              <a:rPr lang="en-US" dirty="0"/>
              <a:t> de un </a:t>
            </a:r>
            <a:r>
              <a:rPr lang="en-US" dirty="0" err="1"/>
              <a:t>servicio</a:t>
            </a:r>
            <a:r>
              <a:rPr lang="en-US" dirty="0"/>
              <a:t>.
Original Content:
Enlaces y </a:t>
            </a:r>
            <a:r>
              <a:rPr lang="en-US" dirty="0" err="1"/>
              <a:t>dependencias</a:t>
            </a:r>
            <a:r>
              <a:rPr lang="en-US" dirty="0"/>
              <a:t> entre </a:t>
            </a:r>
            <a:r>
              <a:rPr lang="en-US" dirty="0" err="1"/>
              <a:t>contenedores</a:t>
            </a:r>
            <a:r>
              <a:rPr lang="en-US" dirty="0"/>
              <a:t>
En Docker Compose, </a:t>
            </a:r>
            <a:r>
              <a:rPr lang="en-US" dirty="0" err="1"/>
              <a:t>podemos</a:t>
            </a:r>
            <a:r>
              <a:rPr lang="en-US" dirty="0"/>
              <a:t> </a:t>
            </a:r>
            <a:r>
              <a:rPr lang="en-US" dirty="0" err="1"/>
              <a:t>establecer</a:t>
            </a:r>
            <a:r>
              <a:rPr lang="en-US" dirty="0"/>
              <a:t> enlaces entre </a:t>
            </a:r>
            <a:r>
              <a:rPr lang="en-US" dirty="0" err="1"/>
              <a:t>servicios</a:t>
            </a:r>
            <a:r>
              <a:rPr lang="en-US" dirty="0"/>
              <a:t> par </a:t>
            </a:r>
            <a:r>
              <a:rPr lang="en-US" dirty="0" err="1"/>
              <a:t>permitir</a:t>
            </a:r>
            <a:r>
              <a:rPr lang="en-US" dirty="0"/>
              <a:t> la </a:t>
            </a:r>
            <a:r>
              <a:rPr lang="en-US" dirty="0" err="1"/>
              <a:t>comunicación</a:t>
            </a:r>
            <a:r>
              <a:rPr lang="en-US" dirty="0"/>
              <a:t> entre </a:t>
            </a:r>
            <a:r>
              <a:rPr lang="en-US" dirty="0" err="1"/>
              <a:t>ellos</a:t>
            </a:r>
            <a:r>
              <a:rPr lang="en-US" dirty="0"/>
              <a:t>. </a:t>
            </a:r>
            <a:r>
              <a:rPr lang="en-US" dirty="0" err="1"/>
              <a:t>Esto</a:t>
            </a:r>
            <a:r>
              <a:rPr lang="en-US" dirty="0"/>
              <a:t> se </a:t>
            </a:r>
            <a:r>
              <a:rPr lang="en-US" dirty="0" err="1"/>
              <a:t>logra</a:t>
            </a:r>
            <a:r>
              <a:rPr lang="en-US" dirty="0"/>
              <a:t> </a:t>
            </a:r>
            <a:r>
              <a:rPr lang="en-US" dirty="0" err="1"/>
              <a:t>mediante</a:t>
            </a:r>
            <a:r>
              <a:rPr lang="en-US" dirty="0"/>
              <a:t> la </a:t>
            </a:r>
            <a:r>
              <a:rPr lang="en-US" dirty="0" err="1"/>
              <a:t>secció</a:t>
            </a:r>
            <a:r>
              <a:rPr lang="en-US" dirty="0"/>
              <a:t> links </a:t>
            </a:r>
            <a:r>
              <a:rPr lang="en-US" dirty="0" err="1"/>
              <a:t>dentro</a:t>
            </a:r>
            <a:r>
              <a:rPr lang="en-US" dirty="0"/>
              <a:t> de la de </a:t>
            </a:r>
            <a:r>
              <a:rPr lang="en-US" dirty="0" err="1"/>
              <a:t>nición</a:t>
            </a:r>
            <a:r>
              <a:rPr lang="en-US" dirty="0"/>
              <a:t> de un </a:t>
            </a:r>
            <a:r>
              <a:rPr lang="en-US" dirty="0" err="1"/>
              <a:t>servicio</a:t>
            </a:r>
            <a:r>
              <a:rPr lang="en-US" dirty="0"/>
              <a:t>. </a:t>
            </a:r>
            <a:r>
              <a:rPr lang="en-US" dirty="0" err="1"/>
              <a:t>También</a:t>
            </a:r>
            <a:r>
              <a:rPr lang="en-US" dirty="0"/>
              <a:t> </a:t>
            </a:r>
            <a:r>
              <a:rPr lang="en-US" dirty="0" err="1"/>
              <a:t>podemo</a:t>
            </a:r>
            <a:r>
              <a:rPr lang="en-US" dirty="0"/>
              <a:t> </a:t>
            </a:r>
            <a:r>
              <a:rPr lang="en-US" dirty="0" err="1"/>
              <a:t>especi</a:t>
            </a:r>
            <a:r>
              <a:rPr lang="en-US" dirty="0"/>
              <a:t> car </a:t>
            </a:r>
            <a:r>
              <a:rPr lang="en-US" dirty="0" err="1"/>
              <a:t>dependencias</a:t>
            </a:r>
            <a:r>
              <a:rPr lang="en-US" dirty="0"/>
              <a:t> entre </a:t>
            </a:r>
            <a:r>
              <a:rPr lang="en-US" dirty="0" err="1"/>
              <a:t>servicios</a:t>
            </a:r>
            <a:r>
              <a:rPr lang="en-US" dirty="0"/>
              <a:t> </a:t>
            </a:r>
            <a:r>
              <a:rPr lang="en-US" dirty="0" err="1"/>
              <a:t>utilizando</a:t>
            </a:r>
            <a:r>
              <a:rPr lang="en-US" dirty="0"/>
              <a:t> el </a:t>
            </a:r>
            <a:r>
              <a:rPr lang="en-US" dirty="0" err="1"/>
              <a:t>parámetr</a:t>
            </a:r>
            <a:r>
              <a:rPr lang="en-US" dirty="0"/>
              <a:t> </a:t>
            </a:r>
            <a:r>
              <a:rPr lang="en-US" dirty="0" err="1"/>
              <a:t>depends_on</a:t>
            </a:r>
            <a:r>
              <a:rPr lang="en-US" dirty="0"/>
              <a:t>. A </a:t>
            </a:r>
            <a:r>
              <a:rPr lang="en-US" dirty="0" err="1"/>
              <a:t>continuación</a:t>
            </a:r>
            <a:r>
              <a:rPr lang="en-US" dirty="0"/>
              <a:t>, se </a:t>
            </a:r>
            <a:r>
              <a:rPr lang="en-US" dirty="0" err="1"/>
              <a:t>muestra</a:t>
            </a:r>
            <a:r>
              <a:rPr lang="en-US" dirty="0"/>
              <a:t> un </a:t>
            </a:r>
            <a:r>
              <a:rPr lang="en-US" dirty="0" err="1"/>
              <a:t>ejemplo</a:t>
            </a:r>
            <a:r>
              <a:rPr lang="en-US" dirty="0"/>
              <a:t> de enlaces </a:t>
            </a:r>
            <a:r>
              <a:rPr lang="en-US" dirty="0" err="1"/>
              <a:t>dependencias</a:t>
            </a:r>
            <a:r>
              <a:rPr lang="en-US" dirty="0"/>
              <a:t> entre </a:t>
            </a:r>
            <a:r>
              <a:rPr lang="en-US" dirty="0" err="1"/>
              <a:t>servicios</a:t>
            </a:r>
            <a:r>
              <a:rPr lang="en-US" dirty="0"/>
              <a:t>:
1         services:
2         frontend:
3         build: ./frontend 4    ports: 5      - 3000:3000 6    </a:t>
            </a:r>
            <a:r>
              <a:rPr lang="en-US" dirty="0" err="1"/>
              <a:t>depends_on</a:t>
            </a:r>
            <a:r>
              <a:rPr lang="en-US" dirty="0"/>
              <a:t>: 7      - backend
8
9                    backend:
10                  </a:t>
            </a:r>
            <a:r>
              <a:rPr lang="en-US" dirty="0" err="1"/>
              <a:t>buildBuscar</a:t>
            </a:r>
            <a:r>
              <a:rPr lang="en-US" dirty="0"/>
              <a:t> cursos: ./backend
11                  ports:  </a:t>
            </a:r>
            <a:r>
              <a:rPr lang="en-US" dirty="0" err="1"/>
              <a:t>Solicitar</a:t>
            </a:r>
            <a:r>
              <a:rPr lang="en-US" dirty="0"/>
              <a:t> </a:t>
            </a:r>
            <a:r>
              <a:rPr lang="en-US" dirty="0" err="1"/>
              <a:t>información</a:t>
            </a:r>
            <a:r>
              <a:rPr lang="en-US" dirty="0"/>
              <a:t>
12                  - 8080:8080
En </a:t>
            </a:r>
            <a:r>
              <a:rPr lang="en-US" dirty="0" err="1"/>
              <a:t>este</a:t>
            </a:r>
            <a:r>
              <a:rPr lang="en-US" dirty="0"/>
              <a:t> </a:t>
            </a:r>
            <a:r>
              <a:rPr lang="en-US" dirty="0" err="1"/>
              <a:t>ejemplo</a:t>
            </a:r>
            <a:r>
              <a:rPr lang="en-US" dirty="0"/>
              <a:t>, el </a:t>
            </a:r>
            <a:r>
              <a:rPr lang="en-US" dirty="0" err="1"/>
              <a:t>servicio</a:t>
            </a:r>
            <a:r>
              <a:rPr lang="en-US" dirty="0"/>
              <a:t> frontend </a:t>
            </a:r>
            <a:r>
              <a:rPr lang="en-US" dirty="0" err="1"/>
              <a:t>depende</a:t>
            </a:r>
            <a:r>
              <a:rPr lang="en-US" dirty="0"/>
              <a:t> del </a:t>
            </a:r>
            <a:r>
              <a:rPr lang="en-US" dirty="0" err="1"/>
              <a:t>servicio</a:t>
            </a:r>
            <a:r>
              <a:rPr lang="en-US" dirty="0"/>
              <a:t> backend, l que </a:t>
            </a:r>
            <a:r>
              <a:rPr lang="en-US" dirty="0" err="1"/>
              <a:t>signi</a:t>
            </a:r>
            <a:r>
              <a:rPr lang="en-US" dirty="0"/>
              <a:t> ca que Docker Compose </a:t>
            </a:r>
            <a:r>
              <a:rPr lang="en-US" dirty="0" err="1"/>
              <a:t>garantizará</a:t>
            </a:r>
            <a:r>
              <a:rPr lang="en-US" dirty="0"/>
              <a:t> que el </a:t>
            </a:r>
            <a:r>
              <a:rPr lang="en-US" dirty="0" err="1"/>
              <a:t>servicio</a:t>
            </a:r>
            <a:r>
              <a:rPr lang="en-US" dirty="0"/>
              <a:t> backend </a:t>
            </a:r>
            <a:r>
              <a:rPr lang="en-US" dirty="0" err="1"/>
              <a:t>esté</a:t>
            </a:r>
            <a:r>
              <a:rPr lang="en-US" dirty="0"/>
              <a:t> en </a:t>
            </a:r>
            <a:r>
              <a:rPr lang="en-US" dirty="0" err="1"/>
              <a:t>funcionamiento</a:t>
            </a:r>
            <a:r>
              <a:rPr lang="en-US" dirty="0"/>
              <a:t> antes de </a:t>
            </a:r>
            <a:r>
              <a:rPr lang="en-US" dirty="0" err="1"/>
              <a:t>iniciar</a:t>
            </a:r>
            <a:r>
              <a:rPr lang="en-US" dirty="0"/>
              <a:t> el </a:t>
            </a:r>
            <a:r>
              <a:rPr lang="en-US" dirty="0" err="1"/>
              <a:t>servicio</a:t>
            </a:r>
            <a:r>
              <a:rPr lang="en-US" dirty="0"/>
              <a:t> frontend.
</a:t>
            </a:r>
          </a:p>
        </p:txBody>
      </p:sp>
      <p:sp>
        <p:nvSpPr>
          <p:cNvPr id="4" name="Slide Number Placeholder 3"/>
          <p:cNvSpPr>
            <a:spLocks noGrp="1"/>
          </p:cNvSpPr>
          <p:nvPr>
            <p:ph type="sldNum" sz="quarter" idx="5"/>
          </p:nvPr>
        </p:nvSpPr>
        <p:spPr/>
        <p:txBody>
          <a:bodyPr/>
          <a:lstStyle/>
          <a:p>
            <a:fld id="{77BA4311-8774-4DF0-8271-00A7D8A612B9}" type="slidenum">
              <a:t>25</a:t>
            </a:fld>
            <a:endParaRPr lang="en-US"/>
          </a:p>
        </p:txBody>
      </p:sp>
    </p:spTree>
    <p:extLst>
      <p:ext uri="{BB962C8B-B14F-4D97-AF65-F5344CB8AC3E}">
        <p14:creationId xmlns:p14="http://schemas.microsoft.com/office/powerpoint/2010/main" val="26793986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 </a:t>
            </a:r>
            <a:r>
              <a:rPr lang="en-US" dirty="0" err="1"/>
              <a:t>este</a:t>
            </a:r>
            <a:r>
              <a:rPr lang="en-US" dirty="0"/>
              <a:t> </a:t>
            </a:r>
            <a:r>
              <a:rPr lang="en-US" dirty="0" err="1"/>
              <a:t>ejemplo</a:t>
            </a:r>
            <a:r>
              <a:rPr lang="en-US" dirty="0"/>
              <a:t>, </a:t>
            </a:r>
            <a:r>
              <a:rPr lang="en-US" dirty="0" err="1"/>
              <a:t>hemos</a:t>
            </a:r>
            <a:r>
              <a:rPr lang="en-US" dirty="0"/>
              <a:t> </a:t>
            </a:r>
            <a:r>
              <a:rPr lang="en-US" dirty="0" err="1"/>
              <a:t>definido</a:t>
            </a:r>
            <a:r>
              <a:rPr lang="en-US" dirty="0"/>
              <a:t> dos redes </a:t>
            </a:r>
            <a:r>
              <a:rPr lang="en-US" dirty="0" err="1"/>
              <a:t>personalizadas</a:t>
            </a:r>
            <a:r>
              <a:rPr lang="en-US" dirty="0"/>
              <a:t> </a:t>
            </a:r>
            <a:r>
              <a:rPr lang="en-US" dirty="0" err="1"/>
              <a:t>frontend_network</a:t>
            </a:r>
            <a:r>
              <a:rPr lang="en-US" dirty="0"/>
              <a:t> y </a:t>
            </a:r>
            <a:r>
              <a:rPr lang="en-US" dirty="0" err="1"/>
              <a:t>backend_network</a:t>
            </a:r>
            <a:r>
              <a:rPr lang="en-US" dirty="0"/>
              <a:t>. Los </a:t>
            </a:r>
            <a:r>
              <a:rPr lang="en-US" dirty="0" err="1"/>
              <a:t>servicios</a:t>
            </a:r>
            <a:r>
              <a:rPr lang="en-US" dirty="0"/>
              <a:t> frontend y backend </a:t>
            </a:r>
            <a:r>
              <a:rPr lang="en-US" dirty="0" err="1"/>
              <a:t>están</a:t>
            </a:r>
            <a:r>
              <a:rPr lang="en-US" dirty="0"/>
              <a:t> </a:t>
            </a:r>
            <a:r>
              <a:rPr lang="en-US" dirty="0" err="1"/>
              <a:t>conectados</a:t>
            </a:r>
            <a:r>
              <a:rPr lang="en-US" dirty="0"/>
              <a:t> a sus </a:t>
            </a:r>
            <a:r>
              <a:rPr lang="en-US" dirty="0" err="1"/>
              <a:t>respectivas</a:t>
            </a:r>
            <a:r>
              <a:rPr lang="en-US" dirty="0"/>
              <a:t> redes. </a:t>
            </a:r>
            <a:r>
              <a:rPr lang="en-US" dirty="0" err="1"/>
              <a:t>Esto</a:t>
            </a:r>
            <a:r>
              <a:rPr lang="en-US" dirty="0"/>
              <a:t> </a:t>
            </a:r>
            <a:r>
              <a:rPr lang="en-US" dirty="0" err="1"/>
              <a:t>permite</a:t>
            </a:r>
            <a:r>
              <a:rPr lang="en-US" dirty="0"/>
              <a:t> </a:t>
            </a:r>
            <a:r>
              <a:rPr lang="en-US" dirty="0" err="1"/>
              <a:t>una</a:t>
            </a:r>
            <a:r>
              <a:rPr lang="en-US" dirty="0"/>
              <a:t> </a:t>
            </a:r>
            <a:r>
              <a:rPr lang="en-US" dirty="0" err="1"/>
              <a:t>comunicación</a:t>
            </a:r>
            <a:r>
              <a:rPr lang="en-US" dirty="0"/>
              <a:t> </a:t>
            </a:r>
            <a:r>
              <a:rPr lang="en-US" dirty="0" err="1"/>
              <a:t>controlada</a:t>
            </a:r>
            <a:r>
              <a:rPr lang="en-US" dirty="0"/>
              <a:t> entre </a:t>
            </a:r>
            <a:r>
              <a:rPr lang="en-US" dirty="0" err="1"/>
              <a:t>los</a:t>
            </a:r>
            <a:r>
              <a:rPr lang="en-US" dirty="0"/>
              <a:t> </a:t>
            </a:r>
            <a:r>
              <a:rPr lang="en-US" dirty="0" err="1"/>
              <a:t>servicios</a:t>
            </a:r>
            <a:r>
              <a:rPr lang="en-US" dirty="0"/>
              <a:t> </a:t>
            </a:r>
            <a:r>
              <a:rPr lang="en-US" dirty="0" err="1"/>
              <a:t>dentro</a:t>
            </a:r>
            <a:r>
              <a:rPr lang="en-US" dirty="0"/>
              <a:t> de las redes </a:t>
            </a:r>
            <a:r>
              <a:rPr lang="en-US" dirty="0" err="1"/>
              <a:t>específicas</a:t>
            </a:r>
            <a:r>
              <a:rPr lang="en-US" dirty="0"/>
              <a:t>.
Original Content:
</a:t>
            </a:r>
            <a:r>
              <a:rPr lang="en-US" dirty="0" err="1"/>
              <a:t>Creación</a:t>
            </a:r>
            <a:r>
              <a:rPr lang="en-US" dirty="0"/>
              <a:t> y con </a:t>
            </a:r>
            <a:r>
              <a:rPr lang="en-US" dirty="0" err="1"/>
              <a:t>guración</a:t>
            </a:r>
            <a:r>
              <a:rPr lang="en-US" dirty="0"/>
              <a:t> de redes en Docker Compose
Docker Compose </a:t>
            </a:r>
            <a:r>
              <a:rPr lang="en-US" dirty="0" err="1"/>
              <a:t>nos</a:t>
            </a:r>
            <a:r>
              <a:rPr lang="en-US" dirty="0"/>
              <a:t> </a:t>
            </a:r>
            <a:r>
              <a:rPr lang="en-US" dirty="0" err="1"/>
              <a:t>permite</a:t>
            </a:r>
            <a:r>
              <a:rPr lang="en-US" dirty="0"/>
              <a:t> </a:t>
            </a:r>
            <a:r>
              <a:rPr lang="en-US" dirty="0" err="1"/>
              <a:t>crear</a:t>
            </a:r>
            <a:r>
              <a:rPr lang="en-US" dirty="0"/>
              <a:t> y con </a:t>
            </a:r>
            <a:r>
              <a:rPr lang="en-US" dirty="0" err="1"/>
              <a:t>gurar</a:t>
            </a:r>
            <a:r>
              <a:rPr lang="en-US" dirty="0"/>
              <a:t> redes </a:t>
            </a:r>
            <a:r>
              <a:rPr lang="en-US" dirty="0" err="1"/>
              <a:t>personalizada</a:t>
            </a:r>
            <a:r>
              <a:rPr lang="en-US" dirty="0"/>
              <a:t> para </a:t>
            </a:r>
            <a:r>
              <a:rPr lang="en-US" dirty="0" err="1"/>
              <a:t>nuestros</a:t>
            </a:r>
            <a:r>
              <a:rPr lang="en-US" dirty="0"/>
              <a:t> </a:t>
            </a:r>
            <a:r>
              <a:rPr lang="en-US" dirty="0" err="1"/>
              <a:t>servicios</a:t>
            </a:r>
            <a:r>
              <a:rPr lang="en-US" dirty="0"/>
              <a:t> y </a:t>
            </a:r>
            <a:r>
              <a:rPr lang="en-US" dirty="0" err="1"/>
              <a:t>contenedores</a:t>
            </a:r>
            <a:r>
              <a:rPr lang="en-US" dirty="0"/>
              <a:t>. </a:t>
            </a:r>
            <a:r>
              <a:rPr lang="en-US" dirty="0" err="1"/>
              <a:t>Esto</a:t>
            </a:r>
            <a:r>
              <a:rPr lang="en-US" dirty="0"/>
              <a:t> </a:t>
            </a:r>
            <a:r>
              <a:rPr lang="en-US" dirty="0" err="1"/>
              <a:t>nos</a:t>
            </a:r>
            <a:r>
              <a:rPr lang="en-US" dirty="0"/>
              <a:t> </a:t>
            </a:r>
            <a:r>
              <a:rPr lang="en-US" dirty="0" err="1"/>
              <a:t>brinda</a:t>
            </a:r>
            <a:r>
              <a:rPr lang="en-US" dirty="0"/>
              <a:t> mayor </a:t>
            </a:r>
            <a:r>
              <a:rPr lang="en-US" dirty="0" err="1"/>
              <a:t>contro</a:t>
            </a:r>
            <a:r>
              <a:rPr lang="en-US" dirty="0"/>
              <a:t> </a:t>
            </a:r>
            <a:r>
              <a:rPr lang="en-US" dirty="0" err="1"/>
              <a:t>sobre</a:t>
            </a:r>
            <a:r>
              <a:rPr lang="en-US" dirty="0"/>
              <a:t> la </a:t>
            </a:r>
            <a:r>
              <a:rPr lang="en-US" dirty="0" err="1"/>
              <a:t>comunicación</a:t>
            </a:r>
            <a:r>
              <a:rPr lang="en-US" dirty="0"/>
              <a:t> y la </a:t>
            </a:r>
            <a:r>
              <a:rPr lang="en-US" dirty="0" err="1"/>
              <a:t>conectividad</a:t>
            </a:r>
            <a:r>
              <a:rPr lang="en-US" dirty="0"/>
              <a:t> de </a:t>
            </a:r>
            <a:r>
              <a:rPr lang="en-US" dirty="0" err="1"/>
              <a:t>nuestra</a:t>
            </a:r>
            <a:r>
              <a:rPr lang="en-US" dirty="0"/>
              <a:t> </a:t>
            </a:r>
            <a:r>
              <a:rPr lang="en-US" dirty="0" err="1"/>
              <a:t>aplicación</a:t>
            </a:r>
            <a:r>
              <a:rPr lang="en-US" dirty="0"/>
              <a:t>. A </a:t>
            </a:r>
            <a:r>
              <a:rPr lang="en-US" dirty="0" err="1"/>
              <a:t>continuación</a:t>
            </a:r>
            <a:r>
              <a:rPr lang="en-US" dirty="0"/>
              <a:t>, se </a:t>
            </a:r>
            <a:r>
              <a:rPr lang="en-US" dirty="0" err="1"/>
              <a:t>muestra</a:t>
            </a:r>
            <a:r>
              <a:rPr lang="en-US" dirty="0"/>
              <a:t> un </a:t>
            </a:r>
            <a:r>
              <a:rPr lang="en-US" dirty="0" err="1"/>
              <a:t>ejemplo</a:t>
            </a:r>
            <a:r>
              <a:rPr lang="en-US" dirty="0"/>
              <a:t> de </a:t>
            </a:r>
            <a:r>
              <a:rPr lang="en-US" dirty="0" err="1"/>
              <a:t>creación</a:t>
            </a:r>
            <a:r>
              <a:rPr lang="en-US" dirty="0"/>
              <a:t> y con </a:t>
            </a:r>
            <a:r>
              <a:rPr lang="en-US" dirty="0" err="1"/>
              <a:t>guración</a:t>
            </a:r>
            <a:r>
              <a:rPr lang="en-US" dirty="0"/>
              <a:t> d redes en Docker Compose:
1         services:
2         frontend:
3         build: ./frontend 4    ports: 5      - 3000:3000 6    networks:
7      - </a:t>
            </a:r>
            <a:r>
              <a:rPr lang="en-US" dirty="0" err="1"/>
              <a:t>frontend_network</a:t>
            </a:r>
            <a:r>
              <a:rPr lang="en-US" dirty="0"/>
              <a:t>
8
9         backend:
10       build: ./backend 11    ports: 12      - 8080:8080 13    networks:
14      - </a:t>
            </a:r>
            <a:r>
              <a:rPr lang="en-US" dirty="0" err="1"/>
              <a:t>backend_network</a:t>
            </a:r>
            <a:r>
              <a:rPr lang="en-US" dirty="0"/>
              <a:t>
15
16             networks:
17             </a:t>
            </a:r>
            <a:r>
              <a:rPr lang="en-US" dirty="0" err="1"/>
              <a:t>frontend_network</a:t>
            </a:r>
            <a:r>
              <a:rPr lang="en-US" dirty="0"/>
              <a:t>:
18             driver: bridge
19
20             </a:t>
            </a:r>
            <a:r>
              <a:rPr lang="en-US" dirty="0" err="1"/>
              <a:t>backend_networkBuscar</a:t>
            </a:r>
            <a:r>
              <a:rPr lang="en-US" dirty="0"/>
              <a:t> cursos :
21             driver: </a:t>
            </a:r>
            <a:r>
              <a:rPr lang="en-US" dirty="0" err="1"/>
              <a:t>bridgSolicitar</a:t>
            </a:r>
            <a:r>
              <a:rPr lang="en-US" dirty="0"/>
              <a:t> </a:t>
            </a:r>
            <a:r>
              <a:rPr lang="en-US" dirty="0" err="1"/>
              <a:t>informacióe</a:t>
            </a:r>
            <a:r>
              <a:rPr lang="en-US" dirty="0"/>
              <a:t>  n
En </a:t>
            </a:r>
            <a:r>
              <a:rPr lang="en-US" dirty="0" err="1"/>
              <a:t>este</a:t>
            </a:r>
            <a:r>
              <a:rPr lang="en-US" dirty="0"/>
              <a:t> </a:t>
            </a:r>
            <a:r>
              <a:rPr lang="en-US" dirty="0" err="1"/>
              <a:t>ejemplo</a:t>
            </a:r>
            <a:r>
              <a:rPr lang="en-US" dirty="0"/>
              <a:t>, </a:t>
            </a:r>
            <a:r>
              <a:rPr lang="en-US" dirty="0" err="1"/>
              <a:t>hemos</a:t>
            </a:r>
            <a:r>
              <a:rPr lang="en-US" dirty="0"/>
              <a:t> de </a:t>
            </a:r>
            <a:r>
              <a:rPr lang="en-US" dirty="0" err="1"/>
              <a:t>nido</a:t>
            </a:r>
            <a:r>
              <a:rPr lang="en-US" dirty="0"/>
              <a:t> dos redes </a:t>
            </a:r>
            <a:r>
              <a:rPr lang="en-US" dirty="0" err="1"/>
              <a:t>personalizadas</a:t>
            </a:r>
            <a:r>
              <a:rPr lang="en-US" dirty="0"/>
              <a:t> </a:t>
            </a:r>
            <a:r>
              <a:rPr lang="en-US" dirty="0" err="1"/>
              <a:t>frontend_network</a:t>
            </a:r>
            <a:r>
              <a:rPr lang="en-US" dirty="0"/>
              <a:t> y </a:t>
            </a:r>
            <a:r>
              <a:rPr lang="en-US" dirty="0" err="1"/>
              <a:t>backend_network</a:t>
            </a:r>
            <a:r>
              <a:rPr lang="en-US" dirty="0"/>
              <a:t>. Los </a:t>
            </a:r>
            <a:r>
              <a:rPr lang="en-US" dirty="0" err="1"/>
              <a:t>servicios</a:t>
            </a:r>
            <a:r>
              <a:rPr lang="en-US" dirty="0"/>
              <a:t> frontend backend </a:t>
            </a:r>
            <a:r>
              <a:rPr lang="en-US" dirty="0" err="1"/>
              <a:t>están</a:t>
            </a:r>
            <a:r>
              <a:rPr lang="en-US" dirty="0"/>
              <a:t> </a:t>
            </a:r>
            <a:r>
              <a:rPr lang="en-US" dirty="0" err="1"/>
              <a:t>conectados</a:t>
            </a:r>
            <a:r>
              <a:rPr lang="en-US" dirty="0"/>
              <a:t> a sus </a:t>
            </a:r>
            <a:r>
              <a:rPr lang="en-US" dirty="0" err="1"/>
              <a:t>respectivas</a:t>
            </a:r>
            <a:r>
              <a:rPr lang="en-US" dirty="0"/>
              <a:t> redes. </a:t>
            </a:r>
            <a:r>
              <a:rPr lang="en-US" dirty="0" err="1"/>
              <a:t>Esto</a:t>
            </a:r>
            <a:r>
              <a:rPr lang="en-US" dirty="0"/>
              <a:t> </a:t>
            </a:r>
            <a:r>
              <a:rPr lang="en-US" dirty="0" err="1"/>
              <a:t>permite</a:t>
            </a:r>
            <a:r>
              <a:rPr lang="en-US" dirty="0"/>
              <a:t> un </a:t>
            </a:r>
            <a:r>
              <a:rPr lang="en-US" dirty="0" err="1"/>
              <a:t>comunicación</a:t>
            </a:r>
            <a:r>
              <a:rPr lang="en-US" dirty="0"/>
              <a:t> </a:t>
            </a:r>
            <a:r>
              <a:rPr lang="en-US" dirty="0" err="1"/>
              <a:t>controlada</a:t>
            </a:r>
            <a:r>
              <a:rPr lang="en-US" dirty="0"/>
              <a:t> entre </a:t>
            </a:r>
            <a:r>
              <a:rPr lang="en-US" dirty="0" err="1"/>
              <a:t>los</a:t>
            </a:r>
            <a:r>
              <a:rPr lang="en-US" dirty="0"/>
              <a:t> </a:t>
            </a:r>
            <a:r>
              <a:rPr lang="en-US" dirty="0" err="1"/>
              <a:t>servicios</a:t>
            </a:r>
            <a:r>
              <a:rPr lang="en-US" dirty="0"/>
              <a:t> </a:t>
            </a:r>
            <a:r>
              <a:rPr lang="en-US" dirty="0" err="1"/>
              <a:t>dentro</a:t>
            </a:r>
            <a:r>
              <a:rPr lang="en-US" dirty="0"/>
              <a:t> de las rede </a:t>
            </a:r>
            <a:r>
              <a:rPr lang="en-US" dirty="0" err="1"/>
              <a:t>especí</a:t>
            </a:r>
            <a:r>
              <a:rPr lang="en-US" dirty="0"/>
              <a:t> </a:t>
            </a:r>
            <a:r>
              <a:rPr lang="en-US" dirty="0" err="1"/>
              <a:t>cas</a:t>
            </a:r>
            <a:r>
              <a:rPr lang="en-US" dirty="0"/>
              <a:t>.
</a:t>
            </a:r>
          </a:p>
        </p:txBody>
      </p:sp>
      <p:sp>
        <p:nvSpPr>
          <p:cNvPr id="4" name="Slide Number Placeholder 3"/>
          <p:cNvSpPr>
            <a:spLocks noGrp="1"/>
          </p:cNvSpPr>
          <p:nvPr>
            <p:ph type="sldNum" sz="quarter" idx="5"/>
          </p:nvPr>
        </p:nvSpPr>
        <p:spPr/>
        <p:txBody>
          <a:bodyPr/>
          <a:lstStyle/>
          <a:p>
            <a:fld id="{77BA4311-8774-4DF0-8271-00A7D8A612B9}" type="slidenum">
              <a:t>26</a:t>
            </a:fld>
            <a:endParaRPr lang="en-US"/>
          </a:p>
        </p:txBody>
      </p:sp>
    </p:spTree>
    <p:extLst>
      <p:ext uri="{BB962C8B-B14F-4D97-AF65-F5344CB8AC3E}">
        <p14:creationId xmlns:p14="http://schemas.microsoft.com/office/powerpoint/2010/main" val="341893318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 </a:t>
            </a:r>
            <a:r>
              <a:rPr lang="en-US" err="1"/>
              <a:t>este</a:t>
            </a:r>
            <a:r>
              <a:rPr lang="en-US"/>
              <a:t> tutorial, </a:t>
            </a:r>
            <a:r>
              <a:rPr lang="en-US" err="1"/>
              <a:t>aprenderemos</a:t>
            </a:r>
            <a:r>
              <a:rPr lang="en-US"/>
              <a:t> </a:t>
            </a:r>
            <a:r>
              <a:rPr lang="en-US" err="1"/>
              <a:t>cómo</a:t>
            </a:r>
            <a:r>
              <a:rPr lang="en-US"/>
              <a:t> crear un </a:t>
            </a:r>
            <a:r>
              <a:rPr lang="en-US" err="1"/>
              <a:t>volumen</a:t>
            </a:r>
            <a:r>
              <a:rPr lang="en-US"/>
              <a:t> en Docker Compose </a:t>
            </a:r>
            <a:r>
              <a:rPr lang="en-US" err="1"/>
              <a:t>utilizando</a:t>
            </a:r>
            <a:r>
              <a:rPr lang="en-US"/>
              <a:t> la </a:t>
            </a:r>
            <a:r>
              <a:rPr lang="en-US" err="1"/>
              <a:t>sección</a:t>
            </a:r>
            <a:r>
              <a:rPr lang="en-US"/>
              <a:t> 'volumes' en </a:t>
            </a:r>
            <a:r>
              <a:rPr lang="en-US" err="1"/>
              <a:t>nuestro</a:t>
            </a:r>
            <a:r>
              <a:rPr lang="en-US"/>
              <a:t> </a:t>
            </a:r>
            <a:r>
              <a:rPr lang="en-US" err="1"/>
              <a:t>archivo</a:t>
            </a:r>
            <a:r>
              <a:rPr lang="en-US"/>
              <a:t> docker-</a:t>
            </a:r>
            <a:r>
              <a:rPr lang="en-US" err="1"/>
              <a:t>compose.yml</a:t>
            </a:r>
            <a:r>
              <a:rPr lang="en-US"/>
              <a:t>. Por </a:t>
            </a:r>
            <a:r>
              <a:rPr lang="en-US" err="1"/>
              <a:t>ejemplo</a:t>
            </a:r>
            <a:r>
              <a:rPr lang="en-US"/>
              <a:t>, </a:t>
            </a:r>
            <a:r>
              <a:rPr lang="en-US" err="1"/>
              <a:t>podemos</a:t>
            </a:r>
            <a:r>
              <a:rPr lang="en-US"/>
              <a:t> crear un </a:t>
            </a:r>
            <a:r>
              <a:rPr lang="en-US" err="1"/>
              <a:t>volumen</a:t>
            </a:r>
            <a:r>
              <a:rPr lang="en-US"/>
              <a:t> </a:t>
            </a:r>
            <a:r>
              <a:rPr lang="en-US" err="1"/>
              <a:t>llamado</a:t>
            </a:r>
            <a:r>
              <a:rPr lang="en-US"/>
              <a:t> '</a:t>
            </a:r>
            <a:r>
              <a:rPr lang="en-US" err="1"/>
              <a:t>my_volume</a:t>
            </a:r>
            <a:r>
              <a:rPr lang="en-US"/>
              <a:t>' y </a:t>
            </a:r>
            <a:r>
              <a:rPr lang="en-US" err="1"/>
              <a:t>vincularlo</a:t>
            </a:r>
            <a:r>
              <a:rPr lang="en-US"/>
              <a:t> al </a:t>
            </a:r>
            <a:r>
              <a:rPr lang="en-US" err="1"/>
              <a:t>directorio</a:t>
            </a:r>
            <a:r>
              <a:rPr lang="en-US"/>
              <a:t> /path/to/mount en el </a:t>
            </a:r>
            <a:r>
              <a:rPr lang="en-US" err="1"/>
              <a:t>contenedor</a:t>
            </a:r>
            <a:r>
              <a:rPr lang="en-US"/>
              <a:t> de </a:t>
            </a:r>
            <a:r>
              <a:rPr lang="en-US" err="1"/>
              <a:t>servicio</a:t>
            </a:r>
            <a:r>
              <a:rPr lang="en-US"/>
              <a:t> 'service1'.
Original Content:
</a:t>
            </a:r>
            <a:r>
              <a:rPr lang="en-US" err="1"/>
              <a:t>Creación</a:t>
            </a:r>
            <a:r>
              <a:rPr lang="en-US"/>
              <a:t> de </a:t>
            </a:r>
            <a:r>
              <a:rPr lang="en-US" err="1"/>
              <a:t>volúmenes</a:t>
            </a:r>
            <a:r>
              <a:rPr lang="en-US"/>
              <a:t> en Docker Compose
Para crear un </a:t>
            </a:r>
            <a:r>
              <a:rPr lang="en-US" err="1"/>
              <a:t>volumen</a:t>
            </a:r>
            <a:r>
              <a:rPr lang="en-US"/>
              <a:t> en Docker Compose, </a:t>
            </a:r>
            <a:r>
              <a:rPr lang="en-US" err="1"/>
              <a:t>podemos</a:t>
            </a:r>
            <a:r>
              <a:rPr lang="en-US"/>
              <a:t> </a:t>
            </a:r>
            <a:r>
              <a:rPr lang="en-US" err="1"/>
              <a:t>utilizar</a:t>
            </a:r>
            <a:r>
              <a:rPr lang="en-US"/>
              <a:t> la </a:t>
            </a:r>
            <a:r>
              <a:rPr lang="en-US" err="1"/>
              <a:t>secció</a:t>
            </a:r>
            <a:r>
              <a:rPr lang="en-US"/>
              <a:t> volumes en </a:t>
            </a:r>
            <a:r>
              <a:rPr lang="en-US" err="1"/>
              <a:t>nuestro</a:t>
            </a:r>
            <a:r>
              <a:rPr lang="en-US"/>
              <a:t> </a:t>
            </a:r>
            <a:r>
              <a:rPr lang="en-US" err="1"/>
              <a:t>archivo</a:t>
            </a:r>
            <a:r>
              <a:rPr lang="en-US"/>
              <a:t> docker-</a:t>
            </a:r>
            <a:r>
              <a:rPr lang="en-US" err="1"/>
              <a:t>compose.yml</a:t>
            </a:r>
            <a:r>
              <a:rPr lang="en-US"/>
              <a:t>. A </a:t>
            </a:r>
            <a:r>
              <a:rPr lang="en-US" err="1"/>
              <a:t>continuación</a:t>
            </a:r>
            <a:r>
              <a:rPr lang="en-US"/>
              <a:t> s </a:t>
            </a:r>
            <a:r>
              <a:rPr lang="en-US" err="1"/>
              <a:t>muestra</a:t>
            </a:r>
            <a:r>
              <a:rPr lang="en-US"/>
              <a:t> un </a:t>
            </a:r>
            <a:r>
              <a:rPr lang="en-US" err="1"/>
              <a:t>ejemplo</a:t>
            </a:r>
            <a:r>
              <a:rPr lang="en-US"/>
              <a:t> de </a:t>
            </a:r>
            <a:r>
              <a:rPr lang="en-US" err="1"/>
              <a:t>cómo</a:t>
            </a:r>
            <a:r>
              <a:rPr lang="en-US"/>
              <a:t> de </a:t>
            </a:r>
            <a:r>
              <a:rPr lang="en-US" err="1"/>
              <a:t>nir</a:t>
            </a:r>
            <a:r>
              <a:rPr lang="en-US"/>
              <a:t> un </a:t>
            </a:r>
            <a:r>
              <a:rPr lang="en-US" err="1"/>
              <a:t>volumen</a:t>
            </a:r>
            <a:r>
              <a:rPr lang="en-US"/>
              <a:t>:
1                  services:
2                  service1:
3                  volumes:
4                  - </a:t>
            </a:r>
            <a:r>
              <a:rPr lang="en-US" err="1"/>
              <a:t>my_volume</a:t>
            </a:r>
            <a:r>
              <a:rPr lang="en-US"/>
              <a:t>:/path/to/mount
En </a:t>
            </a:r>
            <a:r>
              <a:rPr lang="en-US" err="1"/>
              <a:t>este</a:t>
            </a:r>
            <a:r>
              <a:rPr lang="en-US"/>
              <a:t> </a:t>
            </a:r>
            <a:r>
              <a:rPr lang="en-US" err="1"/>
              <a:t>ejemplo</a:t>
            </a:r>
            <a:r>
              <a:rPr lang="en-US"/>
              <a:t>, </a:t>
            </a:r>
            <a:r>
              <a:rPr lang="en-US" err="1"/>
              <a:t>hemos</a:t>
            </a:r>
            <a:r>
              <a:rPr lang="en-US"/>
              <a:t> </a:t>
            </a:r>
            <a:r>
              <a:rPr lang="en-US" err="1"/>
              <a:t>creado</a:t>
            </a:r>
            <a:r>
              <a:rPr lang="en-US"/>
              <a:t> un </a:t>
            </a:r>
            <a:r>
              <a:rPr lang="en-US" err="1"/>
              <a:t>volumen</a:t>
            </a:r>
            <a:r>
              <a:rPr lang="en-US"/>
              <a:t> </a:t>
            </a:r>
            <a:r>
              <a:rPr lang="en-US" err="1"/>
              <a:t>llamado</a:t>
            </a:r>
            <a:r>
              <a:rPr lang="en-US"/>
              <a:t> </a:t>
            </a:r>
            <a:r>
              <a:rPr lang="en-US" err="1"/>
              <a:t>my_volume</a:t>
            </a:r>
            <a:r>
              <a:rPr lang="en-US"/>
              <a:t> y l </a:t>
            </a:r>
            <a:r>
              <a:rPr lang="en-US" err="1"/>
              <a:t>hemos</a:t>
            </a:r>
            <a:r>
              <a:rPr lang="en-US"/>
              <a:t> </a:t>
            </a:r>
            <a:r>
              <a:rPr lang="en-US" err="1"/>
              <a:t>vinculado</a:t>
            </a:r>
            <a:r>
              <a:rPr lang="en-US"/>
              <a:t> al </a:t>
            </a:r>
            <a:r>
              <a:rPr lang="en-US" err="1"/>
              <a:t>directorio</a:t>
            </a:r>
            <a:r>
              <a:rPr lang="en-US"/>
              <a:t> /path/to/mount en el </a:t>
            </a:r>
            <a:r>
              <a:rPr lang="en-US" err="1"/>
              <a:t>contenedor</a:t>
            </a:r>
            <a:r>
              <a:rPr lang="en-US"/>
              <a:t> de </a:t>
            </a:r>
            <a:r>
              <a:rPr lang="en-US" err="1"/>
              <a:t>servicio</a:t>
            </a:r>
            <a:r>
              <a:rPr lang="en-US"/>
              <a:t> service1.
</a:t>
            </a:r>
          </a:p>
        </p:txBody>
      </p:sp>
      <p:sp>
        <p:nvSpPr>
          <p:cNvPr id="4" name="Slide Number Placeholder 3"/>
          <p:cNvSpPr>
            <a:spLocks noGrp="1"/>
          </p:cNvSpPr>
          <p:nvPr>
            <p:ph type="sldNum" sz="quarter" idx="5"/>
          </p:nvPr>
        </p:nvSpPr>
        <p:spPr/>
        <p:txBody>
          <a:bodyPr/>
          <a:lstStyle/>
          <a:p>
            <a:fld id="{77BA4311-8774-4DF0-8271-00A7D8A612B9}" type="slidenum">
              <a:t>29</a:t>
            </a:fld>
            <a:endParaRPr lang="en-US"/>
          </a:p>
        </p:txBody>
      </p:sp>
    </p:spTree>
    <p:extLst>
      <p:ext uri="{BB962C8B-B14F-4D97-AF65-F5344CB8AC3E}">
        <p14:creationId xmlns:p14="http://schemas.microsoft.com/office/powerpoint/2010/main" val="30413412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 Docker Compose, </a:t>
            </a:r>
            <a:r>
              <a:rPr lang="en-US" dirty="0" err="1"/>
              <a:t>podemos</a:t>
            </a:r>
            <a:r>
              <a:rPr lang="en-US" dirty="0"/>
              <a:t> </a:t>
            </a:r>
            <a:r>
              <a:rPr lang="en-US" dirty="0" err="1"/>
              <a:t>utilizar</a:t>
            </a:r>
            <a:r>
              <a:rPr lang="en-US" dirty="0"/>
              <a:t> </a:t>
            </a:r>
            <a:r>
              <a:rPr lang="en-US" dirty="0" err="1"/>
              <a:t>volúmenes</a:t>
            </a:r>
            <a:r>
              <a:rPr lang="en-US" dirty="0"/>
              <a:t> </a:t>
            </a:r>
            <a:r>
              <a:rPr lang="en-US" dirty="0" err="1"/>
              <a:t>preexistentes</a:t>
            </a:r>
            <a:r>
              <a:rPr lang="en-US" dirty="0"/>
              <a:t> </a:t>
            </a:r>
            <a:r>
              <a:rPr lang="en-US" dirty="0" err="1"/>
              <a:t>especificando</a:t>
            </a:r>
            <a:r>
              <a:rPr lang="en-US" dirty="0"/>
              <a:t> </a:t>
            </a:r>
            <a:r>
              <a:rPr lang="en-US" dirty="0" err="1"/>
              <a:t>su</a:t>
            </a:r>
            <a:r>
              <a:rPr lang="en-US" dirty="0"/>
              <a:t> </a:t>
            </a:r>
            <a:r>
              <a:rPr lang="en-US" dirty="0" err="1"/>
              <a:t>nombre</a:t>
            </a:r>
            <a:r>
              <a:rPr lang="en-US" dirty="0"/>
              <a:t> en </a:t>
            </a:r>
            <a:r>
              <a:rPr lang="en-US" dirty="0" err="1"/>
              <a:t>lugar</a:t>
            </a:r>
            <a:r>
              <a:rPr lang="en-US" dirty="0"/>
              <a:t> de </a:t>
            </a:r>
            <a:r>
              <a:rPr lang="en-US" dirty="0" err="1"/>
              <a:t>crear</a:t>
            </a:r>
            <a:r>
              <a:rPr lang="en-US" dirty="0"/>
              <a:t> uno nuevo. </a:t>
            </a:r>
            <a:r>
              <a:rPr lang="en-US" dirty="0" err="1"/>
              <a:t>Esto</a:t>
            </a:r>
            <a:r>
              <a:rPr lang="en-US" dirty="0"/>
              <a:t> </a:t>
            </a:r>
            <a:r>
              <a:rPr lang="en-US" dirty="0" err="1"/>
              <a:t>nos</a:t>
            </a:r>
            <a:r>
              <a:rPr lang="en-US" dirty="0"/>
              <a:t> </a:t>
            </a:r>
            <a:r>
              <a:rPr lang="en-US" dirty="0" err="1"/>
              <a:t>permite</a:t>
            </a:r>
            <a:r>
              <a:rPr lang="en-US" dirty="0"/>
              <a:t> acceder a </a:t>
            </a:r>
            <a:r>
              <a:rPr lang="en-US" dirty="0" err="1"/>
              <a:t>los</a:t>
            </a:r>
            <a:r>
              <a:rPr lang="en-US" dirty="0"/>
              <a:t> </a:t>
            </a:r>
            <a:r>
              <a:rPr lang="en-US" dirty="0" err="1"/>
              <a:t>datos</a:t>
            </a:r>
            <a:r>
              <a:rPr lang="en-US" dirty="0"/>
              <a:t> </a:t>
            </a:r>
            <a:r>
              <a:rPr lang="en-US" dirty="0" err="1"/>
              <a:t>existentes</a:t>
            </a:r>
            <a:r>
              <a:rPr lang="en-US" dirty="0"/>
              <a:t> en ese </a:t>
            </a:r>
            <a:r>
              <a:rPr lang="en-US" dirty="0" err="1"/>
              <a:t>volumen</a:t>
            </a:r>
            <a:r>
              <a:rPr lang="en-US" dirty="0"/>
              <a:t>. Por </a:t>
            </a:r>
            <a:r>
              <a:rPr lang="en-US" dirty="0" err="1"/>
              <a:t>ejemplo</a:t>
            </a:r>
            <a:r>
              <a:rPr lang="en-US" dirty="0"/>
              <a:t>, </a:t>
            </a:r>
            <a:r>
              <a:rPr lang="en-US" dirty="0" err="1"/>
              <a:t>podemos</a:t>
            </a:r>
            <a:r>
              <a:rPr lang="en-US" dirty="0"/>
              <a:t> usar </a:t>
            </a:r>
            <a:r>
              <a:rPr lang="en-US" dirty="0" err="1"/>
              <a:t>existing_volume</a:t>
            </a:r>
            <a:r>
              <a:rPr lang="en-US" dirty="0"/>
              <a:t>:/path/to/mount.
Original Content:
</a:t>
            </a:r>
            <a:r>
              <a:rPr lang="en-US" dirty="0" err="1"/>
              <a:t>Uso</a:t>
            </a:r>
            <a:r>
              <a:rPr lang="en-US" dirty="0"/>
              <a:t> de </a:t>
            </a:r>
            <a:r>
              <a:rPr lang="en-US" dirty="0" err="1"/>
              <a:t>volúmenes</a:t>
            </a:r>
            <a:r>
              <a:rPr lang="en-US" dirty="0"/>
              <a:t> </a:t>
            </a:r>
            <a:r>
              <a:rPr lang="en-US" dirty="0" err="1"/>
              <a:t>preexistentes</a:t>
            </a:r>
            <a:r>
              <a:rPr lang="en-US" dirty="0"/>
              <a:t>
</a:t>
            </a:r>
            <a:r>
              <a:rPr lang="en-US" dirty="0" err="1"/>
              <a:t>Buscar</a:t>
            </a:r>
            <a:r>
              <a:rPr lang="en-US" dirty="0"/>
              <a:t> cursos
En </a:t>
            </a:r>
            <a:r>
              <a:rPr lang="en-US" dirty="0" err="1"/>
              <a:t>ocasiones</a:t>
            </a:r>
            <a:r>
              <a:rPr lang="en-US" dirty="0"/>
              <a:t>, </a:t>
            </a:r>
            <a:r>
              <a:rPr lang="en-US" dirty="0" err="1"/>
              <a:t>podemos</a:t>
            </a:r>
            <a:r>
              <a:rPr lang="en-US" dirty="0"/>
              <a:t> </a:t>
            </a:r>
            <a:r>
              <a:rPr lang="en-US" dirty="0" err="1"/>
              <a:t>necesitar</a:t>
            </a:r>
            <a:r>
              <a:rPr lang="en-US" dirty="0"/>
              <a:t> </a:t>
            </a:r>
            <a:r>
              <a:rPr lang="en-US" dirty="0" err="1"/>
              <a:t>utilizar</a:t>
            </a:r>
            <a:r>
              <a:rPr lang="en-US" dirty="0"/>
              <a:t> </a:t>
            </a:r>
            <a:r>
              <a:rPr lang="en-US" dirty="0" err="1"/>
              <a:t>volúmenes</a:t>
            </a:r>
            <a:r>
              <a:rPr lang="en-US" dirty="0"/>
              <a:t> </a:t>
            </a:r>
            <a:r>
              <a:rPr lang="en-US" dirty="0" err="1"/>
              <a:t>preexistentes</a:t>
            </a:r>
            <a:r>
              <a:rPr lang="en-US" dirty="0"/>
              <a:t> e
</a:t>
            </a:r>
            <a:r>
              <a:rPr lang="en-US" dirty="0" err="1"/>
              <a:t>Solicitar</a:t>
            </a:r>
            <a:r>
              <a:rPr lang="en-US" dirty="0"/>
              <a:t> </a:t>
            </a:r>
            <a:r>
              <a:rPr lang="en-US" dirty="0" err="1"/>
              <a:t>información</a:t>
            </a:r>
            <a:r>
              <a:rPr lang="en-US" dirty="0"/>
              <a:t>
Docker Compose. Para </a:t>
            </a:r>
            <a:r>
              <a:rPr lang="en-US" dirty="0" err="1"/>
              <a:t>lograrlo</a:t>
            </a:r>
            <a:r>
              <a:rPr lang="en-US" dirty="0"/>
              <a:t>, </a:t>
            </a:r>
            <a:r>
              <a:rPr lang="en-US" dirty="0" err="1"/>
              <a:t>podemos</a:t>
            </a:r>
            <a:r>
              <a:rPr lang="en-US" dirty="0"/>
              <a:t> </a:t>
            </a:r>
            <a:r>
              <a:rPr lang="en-US" dirty="0" err="1"/>
              <a:t>especi</a:t>
            </a:r>
            <a:r>
              <a:rPr lang="en-US" dirty="0"/>
              <a:t> car el </a:t>
            </a:r>
            <a:r>
              <a:rPr lang="en-US" dirty="0" err="1"/>
              <a:t>nombre</a:t>
            </a:r>
            <a:r>
              <a:rPr lang="en-US" dirty="0"/>
              <a:t> de </a:t>
            </a:r>
            <a:r>
              <a:rPr lang="en-US" dirty="0" err="1"/>
              <a:t>volumen</a:t>
            </a:r>
            <a:r>
              <a:rPr lang="en-US" dirty="0"/>
              <a:t> </a:t>
            </a:r>
            <a:r>
              <a:rPr lang="en-US" dirty="0" err="1"/>
              <a:t>preexistente</a:t>
            </a:r>
            <a:r>
              <a:rPr lang="en-US" dirty="0"/>
              <a:t> en </a:t>
            </a:r>
            <a:r>
              <a:rPr lang="en-US" dirty="0" err="1"/>
              <a:t>lugar</a:t>
            </a:r>
            <a:r>
              <a:rPr lang="en-US" dirty="0"/>
              <a:t> de </a:t>
            </a:r>
            <a:r>
              <a:rPr lang="en-US" dirty="0" err="1"/>
              <a:t>crear</a:t>
            </a:r>
            <a:r>
              <a:rPr lang="en-US" dirty="0"/>
              <a:t> uno nuevo. A </a:t>
            </a:r>
            <a:r>
              <a:rPr lang="en-US" dirty="0" err="1"/>
              <a:t>continuación</a:t>
            </a:r>
            <a:r>
              <a:rPr lang="en-US" dirty="0"/>
              <a:t> s </a:t>
            </a:r>
            <a:r>
              <a:rPr lang="en-US" dirty="0" err="1"/>
              <a:t>muestra</a:t>
            </a:r>
            <a:r>
              <a:rPr lang="en-US" dirty="0"/>
              <a:t> un </a:t>
            </a:r>
            <a:r>
              <a:rPr lang="en-US" dirty="0" err="1"/>
              <a:t>ejemplo</a:t>
            </a:r>
            <a:r>
              <a:rPr lang="en-US" dirty="0"/>
              <a:t>:
1                  services:
2                  service1:
3                  volumes:
4                  - </a:t>
            </a:r>
            <a:r>
              <a:rPr lang="en-US" dirty="0" err="1"/>
              <a:t>existing_volume</a:t>
            </a:r>
            <a:r>
              <a:rPr lang="en-US" dirty="0"/>
              <a:t>:/path/to/mount
En </a:t>
            </a:r>
            <a:r>
              <a:rPr lang="en-US" dirty="0" err="1"/>
              <a:t>este</a:t>
            </a:r>
            <a:r>
              <a:rPr lang="en-US" dirty="0"/>
              <a:t> </a:t>
            </a:r>
            <a:r>
              <a:rPr lang="en-US" dirty="0" err="1"/>
              <a:t>caso</a:t>
            </a:r>
            <a:r>
              <a:rPr lang="en-US" dirty="0"/>
              <a:t>, </a:t>
            </a:r>
            <a:r>
              <a:rPr lang="en-US" dirty="0" err="1"/>
              <a:t>hemos</a:t>
            </a:r>
            <a:r>
              <a:rPr lang="en-US" dirty="0"/>
              <a:t> </a:t>
            </a:r>
            <a:r>
              <a:rPr lang="en-US" dirty="0" err="1"/>
              <a:t>utilizado</a:t>
            </a:r>
            <a:r>
              <a:rPr lang="en-US" dirty="0"/>
              <a:t> el </a:t>
            </a:r>
            <a:r>
              <a:rPr lang="en-US" dirty="0" err="1"/>
              <a:t>volumen</a:t>
            </a:r>
            <a:r>
              <a:rPr lang="en-US" dirty="0"/>
              <a:t> </a:t>
            </a:r>
            <a:r>
              <a:rPr lang="en-US" dirty="0" err="1"/>
              <a:t>existing_volume</a:t>
            </a:r>
            <a:r>
              <a:rPr lang="en-US" dirty="0"/>
              <a:t> en </a:t>
            </a:r>
            <a:r>
              <a:rPr lang="en-US" dirty="0" err="1"/>
              <a:t>lugar</a:t>
            </a:r>
            <a:r>
              <a:rPr lang="en-US" dirty="0"/>
              <a:t> d </a:t>
            </a:r>
            <a:r>
              <a:rPr lang="en-US" dirty="0" err="1"/>
              <a:t>crear</a:t>
            </a:r>
            <a:r>
              <a:rPr lang="en-US" dirty="0"/>
              <a:t> uno nuevo. </a:t>
            </a:r>
            <a:r>
              <a:rPr lang="en-US" dirty="0" err="1"/>
              <a:t>Esto</a:t>
            </a:r>
            <a:r>
              <a:rPr lang="en-US" dirty="0"/>
              <a:t> </a:t>
            </a:r>
            <a:r>
              <a:rPr lang="en-US" dirty="0" err="1"/>
              <a:t>nos</a:t>
            </a:r>
            <a:r>
              <a:rPr lang="en-US" dirty="0"/>
              <a:t> </a:t>
            </a:r>
            <a:r>
              <a:rPr lang="en-US" dirty="0" err="1"/>
              <a:t>permite</a:t>
            </a:r>
            <a:r>
              <a:rPr lang="en-US" dirty="0"/>
              <a:t> acceder a </a:t>
            </a:r>
            <a:r>
              <a:rPr lang="en-US" dirty="0" err="1"/>
              <a:t>los</a:t>
            </a:r>
            <a:r>
              <a:rPr lang="en-US" dirty="0"/>
              <a:t> </a:t>
            </a:r>
            <a:r>
              <a:rPr lang="en-US" dirty="0" err="1"/>
              <a:t>datos</a:t>
            </a:r>
            <a:r>
              <a:rPr lang="en-US" dirty="0"/>
              <a:t> </a:t>
            </a:r>
            <a:r>
              <a:rPr lang="en-US" dirty="0" err="1"/>
              <a:t>existentes</a:t>
            </a:r>
            <a:r>
              <a:rPr lang="en-US" dirty="0"/>
              <a:t> en es </a:t>
            </a:r>
            <a:r>
              <a:rPr lang="en-US" dirty="0" err="1"/>
              <a:t>volumen</a:t>
            </a:r>
            <a:r>
              <a:rPr lang="en-US" dirty="0"/>
              <a:t>.
</a:t>
            </a:r>
          </a:p>
        </p:txBody>
      </p:sp>
      <p:sp>
        <p:nvSpPr>
          <p:cNvPr id="4" name="Slide Number Placeholder 3"/>
          <p:cNvSpPr>
            <a:spLocks noGrp="1"/>
          </p:cNvSpPr>
          <p:nvPr>
            <p:ph type="sldNum" sz="quarter" idx="5"/>
          </p:nvPr>
        </p:nvSpPr>
        <p:spPr/>
        <p:txBody>
          <a:bodyPr/>
          <a:lstStyle/>
          <a:p>
            <a:fld id="{77BA4311-8774-4DF0-8271-00A7D8A612B9}" type="slidenum">
              <a:t>30</a:t>
            </a:fld>
            <a:endParaRPr lang="en-US"/>
          </a:p>
        </p:txBody>
      </p:sp>
    </p:spTree>
    <p:extLst>
      <p:ext uri="{BB962C8B-B14F-4D97-AF65-F5344CB8AC3E}">
        <p14:creationId xmlns:p14="http://schemas.microsoft.com/office/powerpoint/2010/main" val="4180662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Docker Compose </a:t>
            </a:r>
            <a:r>
              <a:rPr lang="en-US" dirty="0" err="1"/>
              <a:t>nos</a:t>
            </a:r>
            <a:r>
              <a:rPr lang="en-US" dirty="0"/>
              <a:t> </a:t>
            </a:r>
            <a:r>
              <a:rPr lang="en-US" dirty="0" err="1"/>
              <a:t>permite</a:t>
            </a:r>
            <a:r>
              <a:rPr lang="en-US" dirty="0"/>
              <a:t> </a:t>
            </a:r>
            <a:r>
              <a:rPr lang="en-US" dirty="0" err="1"/>
              <a:t>compartir</a:t>
            </a:r>
            <a:r>
              <a:rPr lang="en-US" dirty="0"/>
              <a:t> </a:t>
            </a:r>
            <a:r>
              <a:rPr lang="en-US" dirty="0" err="1"/>
              <a:t>volúmenes</a:t>
            </a:r>
            <a:r>
              <a:rPr lang="en-US" dirty="0"/>
              <a:t> con el host para </a:t>
            </a:r>
            <a:r>
              <a:rPr lang="en-US" dirty="0" err="1"/>
              <a:t>facilitar</a:t>
            </a:r>
            <a:r>
              <a:rPr lang="en-US" dirty="0"/>
              <a:t> el </a:t>
            </a:r>
            <a:r>
              <a:rPr lang="en-US" dirty="0" err="1"/>
              <a:t>acceso</a:t>
            </a:r>
            <a:r>
              <a:rPr lang="en-US" dirty="0"/>
              <a:t> y la </a:t>
            </a:r>
            <a:r>
              <a:rPr lang="en-US" dirty="0" err="1"/>
              <a:t>edición</a:t>
            </a:r>
            <a:r>
              <a:rPr lang="en-US" dirty="0"/>
              <a:t> de </a:t>
            </a:r>
            <a:r>
              <a:rPr lang="en-US" dirty="0" err="1"/>
              <a:t>los</a:t>
            </a:r>
            <a:r>
              <a:rPr lang="en-US" dirty="0"/>
              <a:t> </a:t>
            </a:r>
            <a:r>
              <a:rPr lang="en-US" dirty="0" err="1"/>
              <a:t>datos</a:t>
            </a:r>
            <a:r>
              <a:rPr lang="en-US" dirty="0"/>
              <a:t> </a:t>
            </a:r>
            <a:r>
              <a:rPr lang="en-US" dirty="0" err="1"/>
              <a:t>desde</a:t>
            </a:r>
            <a:r>
              <a:rPr lang="en-US" dirty="0"/>
              <a:t> </a:t>
            </a:r>
            <a:r>
              <a:rPr lang="en-US" dirty="0" err="1"/>
              <a:t>fuera</a:t>
            </a:r>
            <a:r>
              <a:rPr lang="en-US" dirty="0"/>
              <a:t> de </a:t>
            </a:r>
            <a:r>
              <a:rPr lang="en-US" dirty="0" err="1"/>
              <a:t>los</a:t>
            </a:r>
            <a:r>
              <a:rPr lang="en-US" dirty="0"/>
              <a:t> </a:t>
            </a:r>
            <a:r>
              <a:rPr lang="en-US" dirty="0" err="1"/>
              <a:t>contenedores</a:t>
            </a:r>
            <a:r>
              <a:rPr lang="en-US" dirty="0"/>
              <a:t>. Podemos </a:t>
            </a:r>
            <a:r>
              <a:rPr lang="en-US" dirty="0" err="1"/>
              <a:t>utilizar</a:t>
            </a:r>
            <a:r>
              <a:rPr lang="en-US" dirty="0"/>
              <a:t> la </a:t>
            </a:r>
            <a:r>
              <a:rPr lang="en-US" dirty="0" err="1"/>
              <a:t>sintaxis</a:t>
            </a:r>
            <a:r>
              <a:rPr lang="en-US" dirty="0"/>
              <a:t> </a:t>
            </a:r>
            <a:r>
              <a:rPr lang="en-US" dirty="0" err="1"/>
              <a:t>ruta_en_host:ruta_en_contenedor</a:t>
            </a:r>
            <a:r>
              <a:rPr lang="en-US" dirty="0"/>
              <a:t> para </a:t>
            </a:r>
            <a:r>
              <a:rPr lang="en-US" dirty="0" err="1"/>
              <a:t>lograrlo</a:t>
            </a:r>
            <a:r>
              <a:rPr lang="en-US" dirty="0"/>
              <a:t>.
Original Content:
</a:t>
            </a:r>
            <a:r>
              <a:rPr lang="en-US" dirty="0" err="1"/>
              <a:t>Compartir</a:t>
            </a:r>
            <a:r>
              <a:rPr lang="en-US" dirty="0"/>
              <a:t> </a:t>
            </a:r>
            <a:r>
              <a:rPr lang="en-US" dirty="0" err="1"/>
              <a:t>volúmenes</a:t>
            </a:r>
            <a:r>
              <a:rPr lang="en-US" dirty="0"/>
              <a:t> con el host
Docker Compose </a:t>
            </a:r>
            <a:r>
              <a:rPr lang="en-US" dirty="0" err="1"/>
              <a:t>también</a:t>
            </a:r>
            <a:r>
              <a:rPr lang="en-US" dirty="0"/>
              <a:t> </a:t>
            </a:r>
            <a:r>
              <a:rPr lang="en-US" dirty="0" err="1"/>
              <a:t>nos</a:t>
            </a:r>
            <a:r>
              <a:rPr lang="en-US" dirty="0"/>
              <a:t> </a:t>
            </a:r>
            <a:r>
              <a:rPr lang="en-US" dirty="0" err="1"/>
              <a:t>permite</a:t>
            </a:r>
            <a:r>
              <a:rPr lang="en-US" dirty="0"/>
              <a:t> </a:t>
            </a:r>
            <a:r>
              <a:rPr lang="en-US" dirty="0" err="1"/>
              <a:t>compartir</a:t>
            </a:r>
            <a:r>
              <a:rPr lang="en-US" dirty="0"/>
              <a:t> </a:t>
            </a:r>
            <a:r>
              <a:rPr lang="en-US" dirty="0" err="1"/>
              <a:t>volúmenes</a:t>
            </a:r>
            <a:r>
              <a:rPr lang="en-US" dirty="0"/>
              <a:t> con el host lo que </a:t>
            </a:r>
            <a:r>
              <a:rPr lang="en-US" dirty="0" err="1"/>
              <a:t>facilita</a:t>
            </a:r>
            <a:r>
              <a:rPr lang="en-US" dirty="0"/>
              <a:t> el </a:t>
            </a:r>
            <a:r>
              <a:rPr lang="en-US" dirty="0" err="1"/>
              <a:t>acceso</a:t>
            </a:r>
            <a:r>
              <a:rPr lang="en-US" dirty="0"/>
              <a:t> y la </a:t>
            </a:r>
            <a:r>
              <a:rPr lang="en-US" dirty="0" err="1"/>
              <a:t>edición</a:t>
            </a:r>
            <a:r>
              <a:rPr lang="en-US" dirty="0"/>
              <a:t> de </a:t>
            </a:r>
            <a:r>
              <a:rPr lang="en-US" dirty="0" err="1"/>
              <a:t>los</a:t>
            </a:r>
            <a:r>
              <a:rPr lang="en-US" dirty="0"/>
              <a:t> </a:t>
            </a:r>
            <a:r>
              <a:rPr lang="en-US" dirty="0" err="1"/>
              <a:t>datos</a:t>
            </a:r>
            <a:r>
              <a:rPr lang="en-US" dirty="0"/>
              <a:t> </a:t>
            </a:r>
            <a:r>
              <a:rPr lang="en-US" dirty="0" err="1"/>
              <a:t>desde</a:t>
            </a:r>
            <a:r>
              <a:rPr lang="en-US" dirty="0"/>
              <a:t> </a:t>
            </a:r>
            <a:r>
              <a:rPr lang="en-US" dirty="0" err="1"/>
              <a:t>fuera</a:t>
            </a:r>
            <a:r>
              <a:rPr lang="en-US" dirty="0"/>
              <a:t> de lo </a:t>
            </a:r>
            <a:r>
              <a:rPr lang="en-US" dirty="0" err="1"/>
              <a:t>contenedores</a:t>
            </a:r>
            <a:r>
              <a:rPr lang="en-US" dirty="0"/>
              <a:t>.        Para   </a:t>
            </a:r>
            <a:r>
              <a:rPr lang="en-US" dirty="0" err="1"/>
              <a:t>lograrlo</a:t>
            </a:r>
            <a:r>
              <a:rPr lang="en-US" dirty="0"/>
              <a:t>,  </a:t>
            </a:r>
            <a:r>
              <a:rPr lang="en-US" dirty="0" err="1"/>
              <a:t>podemos</a:t>
            </a:r>
            <a:r>
              <a:rPr lang="en-US" dirty="0"/>
              <a:t>    </a:t>
            </a:r>
            <a:r>
              <a:rPr lang="en-US" dirty="0" err="1"/>
              <a:t>utilizar</a:t>
            </a:r>
            <a:r>
              <a:rPr lang="en-US" dirty="0"/>
              <a:t>        la       </a:t>
            </a:r>
            <a:r>
              <a:rPr lang="en-US" dirty="0" err="1"/>
              <a:t>sintaxi</a:t>
            </a:r>
            <a:r>
              <a:rPr lang="en-US" dirty="0"/>
              <a:t> </a:t>
            </a:r>
            <a:r>
              <a:rPr lang="en-US" dirty="0" err="1"/>
              <a:t>ruta_en_host:ruta_en_contenedor</a:t>
            </a:r>
            <a:r>
              <a:rPr lang="en-US" dirty="0"/>
              <a:t>. A </a:t>
            </a:r>
            <a:r>
              <a:rPr lang="en-US" dirty="0" err="1"/>
              <a:t>continuación</a:t>
            </a:r>
            <a:r>
              <a:rPr lang="en-US" dirty="0"/>
              <a:t> se </a:t>
            </a:r>
            <a:r>
              <a:rPr lang="en-US" dirty="0" err="1"/>
              <a:t>muestra</a:t>
            </a:r>
            <a:r>
              <a:rPr lang="en-US" dirty="0"/>
              <a:t> u </a:t>
            </a:r>
            <a:r>
              <a:rPr lang="en-US" dirty="0" err="1"/>
              <a:t>ejemplo</a:t>
            </a:r>
            <a:r>
              <a:rPr lang="en-US" dirty="0"/>
              <a:t>:
1                  services:
2                  service1:
3                  volumes:
4                  - /</a:t>
            </a:r>
            <a:r>
              <a:rPr lang="en-US" dirty="0" err="1"/>
              <a:t>ruta</a:t>
            </a:r>
            <a:r>
              <a:rPr lang="en-US" dirty="0"/>
              <a:t>/en/el/host:/</a:t>
            </a:r>
            <a:r>
              <a:rPr lang="en-US" dirty="0" err="1"/>
              <a:t>ruta</a:t>
            </a:r>
            <a:r>
              <a:rPr lang="en-US" dirty="0"/>
              <a:t>/en/el/</a:t>
            </a:r>
            <a:r>
              <a:rPr lang="en-US" dirty="0" err="1"/>
              <a:t>contenedor</a:t>
            </a:r>
            <a:r>
              <a:rPr lang="en-US" dirty="0"/>
              <a:t>
En </a:t>
            </a:r>
            <a:r>
              <a:rPr lang="en-US" dirty="0" err="1"/>
              <a:t>este</a:t>
            </a:r>
            <a:r>
              <a:rPr lang="en-US" dirty="0"/>
              <a:t> </a:t>
            </a:r>
            <a:r>
              <a:rPr lang="en-US" dirty="0" err="1"/>
              <a:t>ejemplo</a:t>
            </a:r>
            <a:r>
              <a:rPr lang="en-US" dirty="0"/>
              <a:t>, </a:t>
            </a:r>
            <a:r>
              <a:rPr lang="en-US" dirty="0" err="1"/>
              <a:t>hemos</a:t>
            </a:r>
            <a:r>
              <a:rPr lang="en-US" dirty="0"/>
              <a:t> </a:t>
            </a:r>
            <a:r>
              <a:rPr lang="en-US" dirty="0" err="1"/>
              <a:t>vinculado</a:t>
            </a:r>
            <a:r>
              <a:rPr lang="en-US" dirty="0"/>
              <a:t> la </a:t>
            </a:r>
            <a:r>
              <a:rPr lang="en-US" dirty="0" err="1"/>
              <a:t>ruta</a:t>
            </a:r>
            <a:r>
              <a:rPr lang="en-US" dirty="0"/>
              <a:t> /</a:t>
            </a:r>
            <a:r>
              <a:rPr lang="en-US" dirty="0" err="1"/>
              <a:t>ruta</a:t>
            </a:r>
            <a:r>
              <a:rPr lang="en-US" dirty="0"/>
              <a:t>/en/el/host en el hos con la </a:t>
            </a:r>
            <a:r>
              <a:rPr lang="en-US" dirty="0" err="1"/>
              <a:t>ruta</a:t>
            </a:r>
            <a:r>
              <a:rPr lang="en-US" dirty="0"/>
              <a:t> /</a:t>
            </a:r>
            <a:r>
              <a:rPr lang="en-US" dirty="0" err="1"/>
              <a:t>ruta</a:t>
            </a:r>
            <a:r>
              <a:rPr lang="en-US" dirty="0"/>
              <a:t>/en/el/</a:t>
            </a:r>
            <a:r>
              <a:rPr lang="en-US" dirty="0" err="1"/>
              <a:t>contenedor</a:t>
            </a:r>
            <a:r>
              <a:rPr lang="en-US" dirty="0"/>
              <a:t> en el </a:t>
            </a:r>
            <a:r>
              <a:rPr lang="en-US" dirty="0" err="1"/>
              <a:t>contenedor</a:t>
            </a:r>
            <a:r>
              <a:rPr lang="en-US" dirty="0"/>
              <a:t> del </a:t>
            </a:r>
            <a:r>
              <a:rPr lang="en-US" dirty="0" err="1"/>
              <a:t>servici</a:t>
            </a:r>
            <a:r>
              <a:rPr lang="en-US" dirty="0"/>
              <a:t> service1.
</a:t>
            </a:r>
          </a:p>
        </p:txBody>
      </p:sp>
      <p:sp>
        <p:nvSpPr>
          <p:cNvPr id="4" name="Slide Number Placeholder 3"/>
          <p:cNvSpPr>
            <a:spLocks noGrp="1"/>
          </p:cNvSpPr>
          <p:nvPr>
            <p:ph type="sldNum" sz="quarter" idx="5"/>
          </p:nvPr>
        </p:nvSpPr>
        <p:spPr/>
        <p:txBody>
          <a:bodyPr/>
          <a:lstStyle/>
          <a:p>
            <a:fld id="{77BA4311-8774-4DF0-8271-00A7D8A612B9}" type="slidenum">
              <a:t>31</a:t>
            </a:fld>
            <a:endParaRPr lang="en-US"/>
          </a:p>
        </p:txBody>
      </p:sp>
    </p:spTree>
    <p:extLst>
      <p:ext uri="{BB962C8B-B14F-4D97-AF65-F5344CB8AC3E}">
        <p14:creationId xmlns:p14="http://schemas.microsoft.com/office/powerpoint/2010/main" val="3424810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Para </a:t>
            </a:r>
            <a:r>
              <a:rPr lang="en-US" dirty="0" err="1"/>
              <a:t>construir</a:t>
            </a:r>
            <a:r>
              <a:rPr lang="en-US" dirty="0"/>
              <a:t> y </a:t>
            </a:r>
            <a:r>
              <a:rPr lang="en-US" dirty="0" err="1"/>
              <a:t>desplegar</a:t>
            </a:r>
            <a:r>
              <a:rPr lang="en-US" dirty="0"/>
              <a:t> </a:t>
            </a:r>
            <a:r>
              <a:rPr lang="en-US" dirty="0" err="1"/>
              <a:t>contenedores</a:t>
            </a:r>
            <a:r>
              <a:rPr lang="en-US" dirty="0"/>
              <a:t> de </a:t>
            </a:r>
            <a:r>
              <a:rPr lang="en-US" dirty="0" err="1"/>
              <a:t>nidos</a:t>
            </a:r>
            <a:r>
              <a:rPr lang="en-US" dirty="0"/>
              <a:t>, use el </a:t>
            </a:r>
            <a:r>
              <a:rPr lang="en-US" dirty="0" err="1"/>
              <a:t>comando</a:t>
            </a:r>
            <a:r>
              <a:rPr lang="en-US" dirty="0"/>
              <a:t> docker-compose up. Este </a:t>
            </a:r>
            <a:r>
              <a:rPr lang="en-US" dirty="0" err="1"/>
              <a:t>comando</a:t>
            </a:r>
            <a:r>
              <a:rPr lang="en-US" dirty="0"/>
              <a:t> </a:t>
            </a:r>
            <a:r>
              <a:rPr lang="en-US" dirty="0" err="1"/>
              <a:t>crea</a:t>
            </a:r>
            <a:r>
              <a:rPr lang="en-US" dirty="0"/>
              <a:t> y </a:t>
            </a:r>
            <a:r>
              <a:rPr lang="en-US" dirty="0" err="1"/>
              <a:t>ejecuta</a:t>
            </a:r>
            <a:r>
              <a:rPr lang="en-US" dirty="0"/>
              <a:t> </a:t>
            </a:r>
            <a:r>
              <a:rPr lang="en-US" dirty="0" err="1"/>
              <a:t>contenedores</a:t>
            </a:r>
            <a:r>
              <a:rPr lang="en-US" dirty="0"/>
              <a:t> </a:t>
            </a:r>
            <a:r>
              <a:rPr lang="en-US" dirty="0" err="1"/>
              <a:t>según</a:t>
            </a:r>
            <a:r>
              <a:rPr lang="en-US" dirty="0"/>
              <a:t> las </a:t>
            </a:r>
            <a:r>
              <a:rPr lang="en-US" dirty="0" err="1"/>
              <a:t>configuraciones</a:t>
            </a:r>
            <a:r>
              <a:rPr lang="en-US" dirty="0"/>
              <a:t> </a:t>
            </a:r>
            <a:r>
              <a:rPr lang="en-US" dirty="0" err="1"/>
              <a:t>especificadas</a:t>
            </a:r>
            <a:r>
              <a:rPr lang="en-US" dirty="0"/>
              <a:t>. La </a:t>
            </a:r>
            <a:r>
              <a:rPr lang="en-US" dirty="0" err="1"/>
              <a:t>salida</a:t>
            </a:r>
            <a:r>
              <a:rPr lang="en-US" dirty="0"/>
              <a:t> de </a:t>
            </a:r>
            <a:r>
              <a:rPr lang="en-US" dirty="0" err="1"/>
              <a:t>los</a:t>
            </a:r>
            <a:r>
              <a:rPr lang="en-US" dirty="0"/>
              <a:t> </a:t>
            </a:r>
            <a:r>
              <a:rPr lang="en-US" dirty="0" err="1"/>
              <a:t>contenedores</a:t>
            </a:r>
            <a:r>
              <a:rPr lang="en-US" dirty="0"/>
              <a:t> se </a:t>
            </a:r>
            <a:r>
              <a:rPr lang="en-US" dirty="0" err="1"/>
              <a:t>muestra</a:t>
            </a:r>
            <a:r>
              <a:rPr lang="en-US" dirty="0"/>
              <a:t> en la terminal para </a:t>
            </a:r>
            <a:r>
              <a:rPr lang="en-US" dirty="0" err="1"/>
              <a:t>monitorear</a:t>
            </a:r>
            <a:r>
              <a:rPr lang="en-US" dirty="0"/>
              <a:t> el </a:t>
            </a:r>
            <a:r>
              <a:rPr lang="en-US" dirty="0" err="1"/>
              <a:t>estado</a:t>
            </a:r>
            <a:r>
              <a:rPr lang="en-US" dirty="0"/>
              <a:t> y </a:t>
            </a:r>
            <a:r>
              <a:rPr lang="en-US" dirty="0" err="1"/>
              <a:t>detectar</a:t>
            </a:r>
            <a:r>
              <a:rPr lang="en-US" dirty="0"/>
              <a:t> </a:t>
            </a:r>
            <a:r>
              <a:rPr lang="en-US" dirty="0" err="1"/>
              <a:t>errores</a:t>
            </a:r>
            <a:r>
              <a:rPr lang="en-US" dirty="0"/>
              <a:t>.
Original Content:
</a:t>
            </a:r>
            <a:r>
              <a:rPr lang="en-US" dirty="0" err="1"/>
              <a:t>Construcción</a:t>
            </a:r>
            <a:r>
              <a:rPr lang="en-US" dirty="0"/>
              <a:t> y </a:t>
            </a:r>
            <a:r>
              <a:rPr lang="en-US" dirty="0" err="1"/>
              <a:t>despliegue</a:t>
            </a:r>
            <a:r>
              <a:rPr lang="en-US" dirty="0"/>
              <a:t> de </a:t>
            </a:r>
            <a:r>
              <a:rPr lang="en-US" dirty="0" err="1"/>
              <a:t>los</a:t>
            </a:r>
            <a:r>
              <a:rPr lang="en-US" dirty="0"/>
              <a:t> </a:t>
            </a:r>
            <a:r>
              <a:rPr lang="en-US" dirty="0" err="1"/>
              <a:t>contenedores</a:t>
            </a:r>
            <a:r>
              <a:rPr lang="en-US" dirty="0"/>
              <a:t> de </a:t>
            </a:r>
            <a:r>
              <a:rPr lang="en-US" dirty="0" err="1"/>
              <a:t>nidos</a:t>
            </a:r>
            <a:r>
              <a:rPr lang="en-US" dirty="0"/>
              <a:t>
Para </a:t>
            </a:r>
            <a:r>
              <a:rPr lang="en-US" dirty="0" err="1"/>
              <a:t>construir</a:t>
            </a:r>
            <a:r>
              <a:rPr lang="en-US" dirty="0"/>
              <a:t> y </a:t>
            </a:r>
            <a:r>
              <a:rPr lang="en-US" dirty="0" err="1"/>
              <a:t>desplegar</a:t>
            </a:r>
            <a:r>
              <a:rPr lang="en-US" dirty="0"/>
              <a:t> </a:t>
            </a:r>
            <a:r>
              <a:rPr lang="en-US" dirty="0" err="1"/>
              <a:t>los</a:t>
            </a:r>
            <a:r>
              <a:rPr lang="en-US" dirty="0"/>
              <a:t> </a:t>
            </a:r>
            <a:r>
              <a:rPr lang="en-US" dirty="0" err="1"/>
              <a:t>contenedores</a:t>
            </a:r>
            <a:r>
              <a:rPr lang="en-US" dirty="0"/>
              <a:t> de </a:t>
            </a:r>
            <a:r>
              <a:rPr lang="en-US" dirty="0" err="1"/>
              <a:t>nidos</a:t>
            </a:r>
            <a:r>
              <a:rPr lang="en-US" dirty="0"/>
              <a:t> en el </a:t>
            </a:r>
            <a:r>
              <a:rPr lang="en-US" dirty="0" err="1"/>
              <a:t>archiv</a:t>
            </a:r>
            <a:r>
              <a:rPr lang="en-US" dirty="0"/>
              <a:t> docker-</a:t>
            </a:r>
            <a:r>
              <a:rPr lang="en-US" dirty="0" err="1"/>
              <a:t>compose.yml</a:t>
            </a:r>
            <a:r>
              <a:rPr lang="en-US" dirty="0"/>
              <a:t>, </a:t>
            </a:r>
            <a:r>
              <a:rPr lang="en-US" dirty="0" err="1"/>
              <a:t>podemos</a:t>
            </a:r>
            <a:r>
              <a:rPr lang="en-US" dirty="0"/>
              <a:t> </a:t>
            </a:r>
            <a:r>
              <a:rPr lang="en-US" dirty="0" err="1"/>
              <a:t>utilizar</a:t>
            </a:r>
            <a:r>
              <a:rPr lang="en-US" dirty="0"/>
              <a:t> el </a:t>
            </a:r>
            <a:r>
              <a:rPr lang="en-US" dirty="0" err="1"/>
              <a:t>comando</a:t>
            </a:r>
            <a:r>
              <a:rPr lang="en-US" dirty="0"/>
              <a:t> docker-compose up Este </a:t>
            </a:r>
            <a:r>
              <a:rPr lang="en-US" dirty="0" err="1"/>
              <a:t>comando</a:t>
            </a:r>
            <a:r>
              <a:rPr lang="en-US" dirty="0"/>
              <a:t> se </a:t>
            </a:r>
            <a:r>
              <a:rPr lang="en-US" dirty="0" err="1"/>
              <a:t>encargará</a:t>
            </a:r>
            <a:r>
              <a:rPr lang="en-US" dirty="0"/>
              <a:t> de </a:t>
            </a:r>
            <a:r>
              <a:rPr lang="en-US" dirty="0" err="1"/>
              <a:t>crear</a:t>
            </a:r>
            <a:r>
              <a:rPr lang="en-US" dirty="0"/>
              <a:t> y </a:t>
            </a:r>
            <a:r>
              <a:rPr lang="en-US" dirty="0" err="1"/>
              <a:t>ejecutar</a:t>
            </a:r>
            <a:r>
              <a:rPr lang="en-US" dirty="0"/>
              <a:t> </a:t>
            </a:r>
            <a:r>
              <a:rPr lang="en-US" dirty="0" err="1"/>
              <a:t>los</a:t>
            </a:r>
            <a:r>
              <a:rPr lang="en-US" dirty="0"/>
              <a:t> </a:t>
            </a:r>
            <a:r>
              <a:rPr lang="en-US" dirty="0" err="1"/>
              <a:t>contenedores</a:t>
            </a:r>
            <a:r>
              <a:rPr lang="en-US" dirty="0"/>
              <a:t> </a:t>
            </a:r>
            <a:r>
              <a:rPr lang="en-US" dirty="0" err="1"/>
              <a:t>segú</a:t>
            </a:r>
            <a:r>
              <a:rPr lang="en-US" dirty="0"/>
              <a:t> las con </a:t>
            </a:r>
            <a:r>
              <a:rPr lang="en-US" dirty="0" err="1"/>
              <a:t>guraciones</a:t>
            </a:r>
            <a:r>
              <a:rPr lang="en-US" dirty="0"/>
              <a:t> </a:t>
            </a:r>
            <a:r>
              <a:rPr lang="en-US" dirty="0" err="1"/>
              <a:t>especi</a:t>
            </a:r>
            <a:r>
              <a:rPr lang="en-US" dirty="0"/>
              <a:t> </a:t>
            </a:r>
            <a:r>
              <a:rPr lang="en-US" dirty="0" err="1"/>
              <a:t>cadas</a:t>
            </a:r>
            <a:r>
              <a:rPr lang="en-US" dirty="0"/>
              <a:t>. A </a:t>
            </a:r>
            <a:r>
              <a:rPr lang="en-US" dirty="0" err="1"/>
              <a:t>continuación</a:t>
            </a:r>
            <a:r>
              <a:rPr lang="en-US" dirty="0"/>
              <a:t> se </a:t>
            </a:r>
            <a:r>
              <a:rPr lang="en-US" dirty="0" err="1"/>
              <a:t>muestra</a:t>
            </a:r>
            <a:r>
              <a:rPr lang="en-US" dirty="0"/>
              <a:t> </a:t>
            </a:r>
            <a:r>
              <a:rPr lang="en-US" dirty="0" err="1"/>
              <a:t>cóm</a:t>
            </a:r>
            <a:r>
              <a:rPr lang="en-US" dirty="0"/>
              <a:t> </a:t>
            </a:r>
            <a:r>
              <a:rPr lang="en-US" dirty="0" err="1"/>
              <a:t>utilizar</a:t>
            </a:r>
            <a:r>
              <a:rPr lang="en-US" dirty="0"/>
              <a:t> el </a:t>
            </a:r>
            <a:r>
              <a:rPr lang="en-US" dirty="0" err="1"/>
              <a:t>comando</a:t>
            </a:r>
            <a:r>
              <a:rPr lang="en-US" dirty="0"/>
              <a:t>:
1 docker-compose up
Durante el </a:t>
            </a:r>
            <a:r>
              <a:rPr lang="en-US" dirty="0" err="1"/>
              <a:t>proceso</a:t>
            </a:r>
            <a:r>
              <a:rPr lang="en-US" dirty="0"/>
              <a:t>, </a:t>
            </a:r>
            <a:r>
              <a:rPr lang="en-US" dirty="0" err="1"/>
              <a:t>veremos</a:t>
            </a:r>
            <a:r>
              <a:rPr lang="en-US" dirty="0"/>
              <a:t> la </a:t>
            </a:r>
            <a:r>
              <a:rPr lang="en-US" dirty="0" err="1"/>
              <a:t>salida</a:t>
            </a:r>
            <a:r>
              <a:rPr lang="en-US" dirty="0"/>
              <a:t> de </a:t>
            </a:r>
            <a:r>
              <a:rPr lang="en-US" dirty="0" err="1"/>
              <a:t>los</a:t>
            </a:r>
            <a:r>
              <a:rPr lang="en-US" dirty="0"/>
              <a:t> </a:t>
            </a:r>
            <a:r>
              <a:rPr lang="en-US" dirty="0" err="1"/>
              <a:t>contenedores</a:t>
            </a:r>
            <a:r>
              <a:rPr lang="en-US" dirty="0"/>
              <a:t> en la termina lo que </a:t>
            </a:r>
            <a:r>
              <a:rPr lang="en-US" dirty="0" err="1"/>
              <a:t>nos</a:t>
            </a:r>
            <a:r>
              <a:rPr lang="en-US" dirty="0"/>
              <a:t> </a:t>
            </a:r>
            <a:r>
              <a:rPr lang="en-US" dirty="0" err="1"/>
              <a:t>permitirá</a:t>
            </a:r>
            <a:r>
              <a:rPr lang="en-US" dirty="0"/>
              <a:t> </a:t>
            </a:r>
            <a:r>
              <a:rPr lang="en-US" dirty="0" err="1"/>
              <a:t>monitorear</a:t>
            </a:r>
            <a:r>
              <a:rPr lang="en-US" dirty="0"/>
              <a:t> </a:t>
            </a:r>
            <a:r>
              <a:rPr lang="en-US" dirty="0" err="1"/>
              <a:t>su</a:t>
            </a:r>
            <a:r>
              <a:rPr lang="en-US" dirty="0"/>
              <a:t> </a:t>
            </a:r>
            <a:r>
              <a:rPr lang="en-US" dirty="0" err="1"/>
              <a:t>estado</a:t>
            </a:r>
            <a:r>
              <a:rPr lang="en-US" dirty="0"/>
              <a:t> y </a:t>
            </a:r>
            <a:r>
              <a:rPr lang="en-US" dirty="0" err="1"/>
              <a:t>detectar</a:t>
            </a:r>
            <a:r>
              <a:rPr lang="en-US" dirty="0"/>
              <a:t> </a:t>
            </a:r>
            <a:r>
              <a:rPr lang="en-US" dirty="0" err="1"/>
              <a:t>posibles</a:t>
            </a:r>
            <a:r>
              <a:rPr lang="en-US" dirty="0"/>
              <a:t> </a:t>
            </a:r>
            <a:r>
              <a:rPr lang="en-US" dirty="0" err="1"/>
              <a:t>errores</a:t>
            </a:r>
            <a:r>
              <a:rPr lang="en-US" dirty="0"/>
              <a:t>.
</a:t>
            </a:r>
          </a:p>
        </p:txBody>
      </p:sp>
      <p:sp>
        <p:nvSpPr>
          <p:cNvPr id="4" name="Slide Number Placeholder 3"/>
          <p:cNvSpPr>
            <a:spLocks noGrp="1"/>
          </p:cNvSpPr>
          <p:nvPr>
            <p:ph type="sldNum" sz="quarter" idx="5"/>
          </p:nvPr>
        </p:nvSpPr>
        <p:spPr/>
        <p:txBody>
          <a:bodyPr/>
          <a:lstStyle/>
          <a:p>
            <a:fld id="{77BA4311-8774-4DF0-8271-00A7D8A612B9}" type="slidenum">
              <a:t>32</a:t>
            </a:fld>
            <a:endParaRPr lang="en-US"/>
          </a:p>
        </p:txBody>
      </p:sp>
    </p:spTree>
    <p:extLst>
      <p:ext uri="{BB962C8B-B14F-4D97-AF65-F5344CB8AC3E}">
        <p14:creationId xmlns:p14="http://schemas.microsoft.com/office/powerpoint/2010/main" val="82084971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 </a:t>
            </a:r>
            <a:r>
              <a:rPr lang="en-US" err="1"/>
              <a:t>este</a:t>
            </a:r>
            <a:r>
              <a:rPr lang="en-US"/>
              <a:t> </a:t>
            </a:r>
            <a:r>
              <a:rPr lang="en-US" err="1"/>
              <a:t>diapositiva</a:t>
            </a:r>
            <a:r>
              <a:rPr lang="en-US"/>
              <a:t>, se </a:t>
            </a:r>
            <a:r>
              <a:rPr lang="en-US" err="1"/>
              <a:t>presentan</a:t>
            </a:r>
            <a:r>
              <a:rPr lang="en-US"/>
              <a:t> </a:t>
            </a:r>
            <a:r>
              <a:rPr lang="en-US" err="1"/>
              <a:t>los</a:t>
            </a:r>
            <a:r>
              <a:rPr lang="en-US"/>
              <a:t> </a:t>
            </a:r>
            <a:r>
              <a:rPr lang="en-US" err="1"/>
              <a:t>comandos</a:t>
            </a:r>
            <a:r>
              <a:rPr lang="en-US"/>
              <a:t> </a:t>
            </a:r>
            <a:r>
              <a:rPr lang="en-US" err="1"/>
              <a:t>básicos</a:t>
            </a:r>
            <a:r>
              <a:rPr lang="en-US"/>
              <a:t> para </a:t>
            </a:r>
            <a:r>
              <a:rPr lang="en-US" err="1"/>
              <a:t>administrar</a:t>
            </a:r>
            <a:r>
              <a:rPr lang="en-US"/>
              <a:t> y </a:t>
            </a:r>
            <a:r>
              <a:rPr lang="en-US" err="1"/>
              <a:t>monitorizar</a:t>
            </a:r>
            <a:r>
              <a:rPr lang="en-US"/>
              <a:t> el </a:t>
            </a:r>
            <a:r>
              <a:rPr lang="en-US" err="1"/>
              <a:t>entorno</a:t>
            </a:r>
            <a:r>
              <a:rPr lang="en-US"/>
              <a:t> de </a:t>
            </a:r>
            <a:r>
              <a:rPr lang="en-US" err="1"/>
              <a:t>desarrollo</a:t>
            </a:r>
            <a:r>
              <a:rPr lang="en-US"/>
              <a:t> </a:t>
            </a:r>
            <a:r>
              <a:rPr lang="en-US" err="1"/>
              <a:t>utilizando</a:t>
            </a:r>
            <a:r>
              <a:rPr lang="en-US"/>
              <a:t> Docker Compose. </a:t>
            </a:r>
            <a:r>
              <a:rPr lang="en-US" err="1"/>
              <a:t>Estos</a:t>
            </a:r>
            <a:r>
              <a:rPr lang="en-US"/>
              <a:t> </a:t>
            </a:r>
            <a:r>
              <a:rPr lang="en-US" err="1"/>
              <a:t>comandos</a:t>
            </a:r>
            <a:r>
              <a:rPr lang="en-US"/>
              <a:t> </a:t>
            </a:r>
            <a:r>
              <a:rPr lang="en-US" err="1"/>
              <a:t>incluyen</a:t>
            </a:r>
            <a:r>
              <a:rPr lang="en-US"/>
              <a:t> start, stop, restart, </a:t>
            </a:r>
            <a:r>
              <a:rPr lang="en-US" err="1"/>
              <a:t>ps</a:t>
            </a:r>
            <a:r>
              <a:rPr lang="en-US"/>
              <a:t> y logs, y </a:t>
            </a:r>
            <a:r>
              <a:rPr lang="en-US" err="1"/>
              <a:t>nos</a:t>
            </a:r>
            <a:r>
              <a:rPr lang="en-US"/>
              <a:t> </a:t>
            </a:r>
            <a:r>
              <a:rPr lang="en-US" err="1"/>
              <a:t>permiten</a:t>
            </a:r>
            <a:r>
              <a:rPr lang="en-US"/>
              <a:t> </a:t>
            </a:r>
            <a:r>
              <a:rPr lang="en-US" err="1"/>
              <a:t>controlar</a:t>
            </a:r>
            <a:r>
              <a:rPr lang="en-US"/>
              <a:t> y </a:t>
            </a:r>
            <a:r>
              <a:rPr lang="en-US" err="1"/>
              <a:t>supervisar</a:t>
            </a:r>
            <a:r>
              <a:rPr lang="en-US"/>
              <a:t> el </a:t>
            </a:r>
            <a:r>
              <a:rPr lang="en-US" err="1"/>
              <a:t>entorno</a:t>
            </a:r>
            <a:r>
              <a:rPr lang="en-US"/>
              <a:t> de </a:t>
            </a:r>
            <a:r>
              <a:rPr lang="en-US" err="1"/>
              <a:t>desarrollo</a:t>
            </a:r>
            <a:r>
              <a:rPr lang="en-US"/>
              <a:t> de </a:t>
            </a:r>
            <a:r>
              <a:rPr lang="en-US" err="1"/>
              <a:t>manera</a:t>
            </a:r>
            <a:r>
              <a:rPr lang="en-US"/>
              <a:t> </a:t>
            </a:r>
            <a:r>
              <a:rPr lang="en-US" err="1"/>
              <a:t>eficiente</a:t>
            </a:r>
            <a:r>
              <a:rPr lang="en-US"/>
              <a:t>.
Original Content:
</a:t>
            </a:r>
            <a:r>
              <a:rPr lang="en-US" err="1"/>
              <a:t>Comandos</a:t>
            </a:r>
            <a:r>
              <a:rPr lang="en-US"/>
              <a:t> </a:t>
            </a:r>
            <a:r>
              <a:rPr lang="en-US" err="1"/>
              <a:t>básicos</a:t>
            </a:r>
            <a:r>
              <a:rPr lang="en-US"/>
              <a:t> para </a:t>
            </a:r>
            <a:r>
              <a:rPr lang="en-US" err="1"/>
              <a:t>administrar</a:t>
            </a:r>
            <a:r>
              <a:rPr lang="en-US"/>
              <a:t> y </a:t>
            </a:r>
            <a:r>
              <a:rPr lang="en-US" err="1"/>
              <a:t>monitorizar</a:t>
            </a:r>
            <a:r>
              <a:rPr lang="en-US"/>
              <a:t> e </a:t>
            </a:r>
            <a:r>
              <a:rPr lang="en-US" err="1"/>
              <a:t>entorno</a:t>
            </a:r>
            <a:r>
              <a:rPr lang="en-US"/>
              <a:t> de </a:t>
            </a:r>
            <a:r>
              <a:rPr lang="en-US" err="1"/>
              <a:t>desarrollo</a:t>
            </a:r>
            <a:r>
              <a:rPr lang="en-US"/>
              <a:t>
Docker Compose </a:t>
            </a:r>
            <a:r>
              <a:rPr lang="en-US" err="1"/>
              <a:t>proporciona</a:t>
            </a:r>
            <a:r>
              <a:rPr lang="en-US"/>
              <a:t> </a:t>
            </a:r>
            <a:r>
              <a:rPr lang="en-US" err="1"/>
              <a:t>una</a:t>
            </a:r>
            <a:r>
              <a:rPr lang="en-US"/>
              <a:t> </a:t>
            </a:r>
            <a:r>
              <a:rPr lang="en-US" err="1"/>
              <a:t>serie</a:t>
            </a:r>
            <a:r>
              <a:rPr lang="en-US"/>
              <a:t> de </a:t>
            </a:r>
            <a:r>
              <a:rPr lang="en-US" err="1"/>
              <a:t>comandos</a:t>
            </a:r>
            <a:r>
              <a:rPr lang="en-US"/>
              <a:t> para </a:t>
            </a:r>
            <a:r>
              <a:rPr lang="en-US" err="1"/>
              <a:t>administrar</a:t>
            </a:r>
            <a:r>
              <a:rPr lang="en-US"/>
              <a:t> y </a:t>
            </a:r>
            <a:r>
              <a:rPr lang="en-US" err="1"/>
              <a:t>monitorizar</a:t>
            </a:r>
            <a:r>
              <a:rPr lang="en-US"/>
              <a:t> el </a:t>
            </a:r>
            <a:r>
              <a:rPr lang="en-US" err="1"/>
              <a:t>entorno</a:t>
            </a:r>
            <a:r>
              <a:rPr lang="en-US"/>
              <a:t> de </a:t>
            </a:r>
            <a:r>
              <a:rPr lang="en-US" err="1"/>
              <a:t>desarrollo</a:t>
            </a:r>
            <a:r>
              <a:rPr lang="en-US"/>
              <a:t>. </a:t>
            </a:r>
            <a:r>
              <a:rPr lang="en-US" err="1"/>
              <a:t>Algunos</a:t>
            </a:r>
            <a:r>
              <a:rPr lang="en-US"/>
              <a:t> de </a:t>
            </a:r>
            <a:r>
              <a:rPr lang="en-US" err="1"/>
              <a:t>los</a:t>
            </a:r>
            <a:r>
              <a:rPr lang="en-US"/>
              <a:t> </a:t>
            </a:r>
            <a:r>
              <a:rPr lang="en-US" err="1"/>
              <a:t>comandos</a:t>
            </a:r>
            <a:r>
              <a:rPr lang="en-US"/>
              <a:t> </a:t>
            </a:r>
            <a:r>
              <a:rPr lang="en-US" err="1"/>
              <a:t>má</a:t>
            </a:r>
            <a:r>
              <a:rPr lang="en-US"/>
              <a:t> </a:t>
            </a:r>
            <a:r>
              <a:rPr lang="en-US" err="1"/>
              <a:t>comunes</a:t>
            </a:r>
            <a:r>
              <a:rPr lang="en-US"/>
              <a:t> </a:t>
            </a:r>
            <a:r>
              <a:rPr lang="en-US" err="1"/>
              <a:t>incluyen</a:t>
            </a:r>
            <a:r>
              <a:rPr lang="en-US"/>
              <a:t>:
docker-compose start: </a:t>
            </a:r>
            <a:r>
              <a:rPr lang="en-US" err="1"/>
              <a:t>inicia</a:t>
            </a:r>
            <a:r>
              <a:rPr lang="en-US"/>
              <a:t> </a:t>
            </a:r>
            <a:r>
              <a:rPr lang="en-US" err="1"/>
              <a:t>los</a:t>
            </a:r>
            <a:r>
              <a:rPr lang="en-US"/>
              <a:t> contenedores </a:t>
            </a:r>
            <a:r>
              <a:rPr lang="en-US" err="1"/>
              <a:t>existentes</a:t>
            </a:r>
            <a:r>
              <a:rPr lang="en-US"/>
              <a:t> en e </a:t>
            </a:r>
            <a:r>
              <a:rPr lang="en-US" err="1"/>
              <a:t>archivo</a:t>
            </a:r>
            <a:r>
              <a:rPr lang="en-US"/>
              <a:t> docker-</a:t>
            </a:r>
            <a:r>
              <a:rPr lang="en-US" err="1"/>
              <a:t>compose.yml</a:t>
            </a:r>
            <a:r>
              <a:rPr lang="en-US"/>
              <a:t>.
docker-compose stop: </a:t>
            </a:r>
            <a:r>
              <a:rPr lang="en-US" err="1"/>
              <a:t>detiene</a:t>
            </a:r>
            <a:r>
              <a:rPr lang="en-US"/>
              <a:t> </a:t>
            </a:r>
            <a:r>
              <a:rPr lang="en-US" err="1"/>
              <a:t>los</a:t>
            </a:r>
            <a:r>
              <a:rPr lang="en-US"/>
              <a:t> contenedores </a:t>
            </a:r>
            <a:r>
              <a:rPr lang="en-US" err="1"/>
              <a:t>existentes</a:t>
            </a:r>
            <a:r>
              <a:rPr lang="en-US"/>
              <a:t> en e </a:t>
            </a:r>
            <a:r>
              <a:rPr lang="en-US" err="1"/>
              <a:t>archivo</a:t>
            </a:r>
            <a:r>
              <a:rPr lang="en-US"/>
              <a:t> docker-</a:t>
            </a:r>
            <a:r>
              <a:rPr lang="en-US" err="1"/>
              <a:t>compose.yml</a:t>
            </a:r>
            <a:r>
              <a:rPr lang="en-US"/>
              <a:t>.
docker-compose restart: </a:t>
            </a:r>
            <a:r>
              <a:rPr lang="en-US" err="1"/>
              <a:t>reinicia</a:t>
            </a:r>
            <a:r>
              <a:rPr lang="en-US"/>
              <a:t> </a:t>
            </a:r>
            <a:r>
              <a:rPr lang="en-US" err="1"/>
              <a:t>los</a:t>
            </a:r>
            <a:r>
              <a:rPr lang="en-US"/>
              <a:t> contenedores </a:t>
            </a:r>
            <a:r>
              <a:rPr lang="en-US" err="1"/>
              <a:t>existentes</a:t>
            </a:r>
            <a:r>
              <a:rPr lang="en-US"/>
              <a:t> en e </a:t>
            </a:r>
            <a:r>
              <a:rPr lang="en-US" err="1"/>
              <a:t>archivo</a:t>
            </a:r>
            <a:r>
              <a:rPr lang="en-US"/>
              <a:t> docker-</a:t>
            </a:r>
            <a:r>
              <a:rPr lang="en-US" err="1"/>
              <a:t>compose.yml</a:t>
            </a:r>
            <a:r>
              <a:rPr lang="en-US"/>
              <a:t>.
docker-compose </a:t>
            </a:r>
            <a:r>
              <a:rPr lang="en-US" err="1"/>
              <a:t>ps</a:t>
            </a:r>
            <a:r>
              <a:rPr lang="en-US"/>
              <a:t>: </a:t>
            </a:r>
            <a:r>
              <a:rPr lang="en-US" err="1"/>
              <a:t>muestra</a:t>
            </a:r>
            <a:r>
              <a:rPr lang="en-US"/>
              <a:t> el </a:t>
            </a:r>
            <a:r>
              <a:rPr lang="en-US" err="1"/>
              <a:t>estado</a:t>
            </a:r>
            <a:r>
              <a:rPr lang="en-US"/>
              <a:t> de </a:t>
            </a:r>
            <a:r>
              <a:rPr lang="en-US" err="1"/>
              <a:t>los</a:t>
            </a:r>
            <a:r>
              <a:rPr lang="en-US"/>
              <a:t> contenedores de </a:t>
            </a:r>
            <a:r>
              <a:rPr lang="en-US" err="1"/>
              <a:t>nido</a:t>
            </a:r>
            <a:r>
              <a:rPr lang="en-US"/>
              <a:t> en el </a:t>
            </a:r>
            <a:r>
              <a:rPr lang="en-US" err="1"/>
              <a:t>archivo</a:t>
            </a:r>
            <a:r>
              <a:rPr lang="en-US"/>
              <a:t> docker-</a:t>
            </a:r>
            <a:r>
              <a:rPr lang="en-US" err="1"/>
              <a:t>compose.yml</a:t>
            </a:r>
            <a:r>
              <a:rPr lang="en-US"/>
              <a:t>.
docker-compose logs: </a:t>
            </a:r>
            <a:r>
              <a:rPr lang="en-US" err="1"/>
              <a:t>muestra</a:t>
            </a:r>
            <a:r>
              <a:rPr lang="en-US"/>
              <a:t> </a:t>
            </a:r>
            <a:r>
              <a:rPr lang="en-US" err="1"/>
              <a:t>los</a:t>
            </a:r>
            <a:r>
              <a:rPr lang="en-US"/>
              <a:t> logs de </a:t>
            </a:r>
            <a:r>
              <a:rPr lang="en-US" err="1"/>
              <a:t>los</a:t>
            </a:r>
            <a:r>
              <a:rPr lang="en-US"/>
              <a:t> </a:t>
            </a:r>
            <a:r>
              <a:rPr lang="en-US" err="1"/>
              <a:t>contenedore</a:t>
            </a:r>
            <a:r>
              <a:rPr lang="en-US"/>
              <a:t> de </a:t>
            </a:r>
            <a:r>
              <a:rPr lang="en-US" err="1"/>
              <a:t>nidos</a:t>
            </a:r>
            <a:r>
              <a:rPr lang="en-US"/>
              <a:t> en el </a:t>
            </a:r>
            <a:r>
              <a:rPr lang="en-US" err="1"/>
              <a:t>archivo</a:t>
            </a:r>
            <a:r>
              <a:rPr lang="en-US"/>
              <a:t> docker-</a:t>
            </a:r>
            <a:r>
              <a:rPr lang="en-US" err="1"/>
              <a:t>compose.yml</a:t>
            </a:r>
            <a:r>
              <a:rPr lang="en-US"/>
              <a:t>.
</a:t>
            </a:r>
            <a:r>
              <a:rPr lang="en-US" err="1"/>
              <a:t>Estos</a:t>
            </a:r>
            <a:r>
              <a:rPr lang="en-US"/>
              <a:t> </a:t>
            </a:r>
            <a:r>
              <a:rPr lang="en-US" err="1"/>
              <a:t>comandos</a:t>
            </a:r>
            <a:r>
              <a:rPr lang="en-US"/>
              <a:t> </a:t>
            </a:r>
            <a:r>
              <a:rPr lang="en-US" err="1"/>
              <a:t>nos</a:t>
            </a:r>
            <a:r>
              <a:rPr lang="en-US"/>
              <a:t> </a:t>
            </a:r>
            <a:r>
              <a:rPr lang="en-US" err="1"/>
              <a:t>permiten</a:t>
            </a:r>
            <a:r>
              <a:rPr lang="en-US"/>
              <a:t> </a:t>
            </a:r>
            <a:r>
              <a:rPr lang="en-US" err="1"/>
              <a:t>controlar</a:t>
            </a:r>
            <a:r>
              <a:rPr lang="en-US"/>
              <a:t> y </a:t>
            </a:r>
            <a:r>
              <a:rPr lang="en-US" err="1"/>
              <a:t>supervisar</a:t>
            </a:r>
            <a:r>
              <a:rPr lang="en-US"/>
              <a:t> el </a:t>
            </a:r>
            <a:r>
              <a:rPr lang="en-US" err="1"/>
              <a:t>entorno</a:t>
            </a:r>
            <a:r>
              <a:rPr lang="en-US"/>
              <a:t> d </a:t>
            </a:r>
            <a:r>
              <a:rPr lang="en-US" err="1"/>
              <a:t>desarrollo</a:t>
            </a:r>
            <a:r>
              <a:rPr lang="en-US"/>
              <a:t> de </a:t>
            </a:r>
            <a:r>
              <a:rPr lang="en-US" err="1"/>
              <a:t>manera</a:t>
            </a:r>
            <a:r>
              <a:rPr lang="en-US"/>
              <a:t> e </a:t>
            </a:r>
            <a:r>
              <a:rPr lang="en-US" err="1"/>
              <a:t>ciente</a:t>
            </a:r>
            <a:r>
              <a:rPr lang="en-US"/>
              <a:t>.
</a:t>
            </a:r>
          </a:p>
        </p:txBody>
      </p:sp>
      <p:sp>
        <p:nvSpPr>
          <p:cNvPr id="4" name="Slide Number Placeholder 3"/>
          <p:cNvSpPr>
            <a:spLocks noGrp="1"/>
          </p:cNvSpPr>
          <p:nvPr>
            <p:ph type="sldNum" sz="quarter" idx="5"/>
          </p:nvPr>
        </p:nvSpPr>
        <p:spPr/>
        <p:txBody>
          <a:bodyPr/>
          <a:lstStyle/>
          <a:p>
            <a:fld id="{77BA4311-8774-4DF0-8271-00A7D8A612B9}" type="slidenum">
              <a:t>33</a:t>
            </a:fld>
            <a:endParaRPr lang="en-US"/>
          </a:p>
        </p:txBody>
      </p:sp>
    </p:spTree>
    <p:extLst>
      <p:ext uri="{BB962C8B-B14F-4D97-AF65-F5344CB8AC3E}">
        <p14:creationId xmlns:p14="http://schemas.microsoft.com/office/powerpoint/2010/main" val="3155607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Orden del día
* </a:t>
            </a:r>
            <a:r>
              <a:rPr lang="en-US" err="1"/>
              <a:t>Introducción</a:t>
            </a:r>
            <a:r>
              <a:rPr lang="en-US"/>
              <a:t>
* </a:t>
            </a:r>
            <a:r>
              <a:rPr lang="en-US" err="1"/>
              <a:t>Diferencia</a:t>
            </a:r>
            <a:r>
              <a:rPr lang="en-US"/>
              <a:t> entre Docker y Docker Compose
* </a:t>
            </a:r>
            <a:r>
              <a:rPr lang="en-US" err="1"/>
              <a:t>Diferencia</a:t>
            </a:r>
            <a:r>
              <a:rPr lang="en-US"/>
              <a:t> entre Docker Compose y Kubernetes
* </a:t>
            </a:r>
            <a:r>
              <a:rPr lang="en-US" err="1"/>
              <a:t>Cuándo</a:t>
            </a:r>
            <a:r>
              <a:rPr lang="en-US"/>
              <a:t> usar Docker Compose
* </a:t>
            </a:r>
            <a:r>
              <a:rPr lang="en-US" err="1"/>
              <a:t>Requisitos</a:t>
            </a:r>
            <a:r>
              <a:rPr lang="en-US"/>
              <a:t> para </a:t>
            </a:r>
            <a:r>
              <a:rPr lang="en-US" err="1"/>
              <a:t>utilizar</a:t>
            </a:r>
            <a:r>
              <a:rPr lang="en-US"/>
              <a:t> Docker Compose
* </a:t>
            </a:r>
            <a:r>
              <a:rPr lang="en-US" err="1"/>
              <a:t>Cómo</a:t>
            </a:r>
            <a:r>
              <a:rPr lang="en-US"/>
              <a:t> </a:t>
            </a:r>
            <a:r>
              <a:rPr lang="en-US" err="1"/>
              <a:t>instalar</a:t>
            </a:r>
            <a:r>
              <a:rPr lang="en-US"/>
              <a:t> Docker Compose
    * </a:t>
            </a:r>
            <a:r>
              <a:rPr lang="en-US" err="1"/>
              <a:t>Instalar</a:t>
            </a:r>
            <a:r>
              <a:rPr lang="en-US"/>
              <a:t> Docker Compose en Windows
    * </a:t>
            </a:r>
            <a:r>
              <a:rPr lang="en-US" err="1"/>
              <a:t>Instalar</a:t>
            </a:r>
            <a:r>
              <a:rPr lang="en-US"/>
              <a:t> Docker Compose en Linux
    * </a:t>
            </a:r>
            <a:r>
              <a:rPr lang="en-US" err="1"/>
              <a:t>Instalar</a:t>
            </a:r>
            <a:r>
              <a:rPr lang="en-US"/>
              <a:t> Docker Compose en MacOS
* </a:t>
            </a:r>
            <a:r>
              <a:rPr lang="en-US" err="1"/>
              <a:t>Creación</a:t>
            </a:r>
            <a:r>
              <a:rPr lang="en-US"/>
              <a:t> del </a:t>
            </a:r>
            <a:r>
              <a:rPr lang="en-US" err="1"/>
              <a:t>archivo</a:t>
            </a:r>
            <a:r>
              <a:rPr lang="en-US"/>
              <a:t> de </a:t>
            </a:r>
            <a:r>
              <a:rPr lang="en-US" err="1"/>
              <a:t>configuración</a:t>
            </a:r>
            <a:r>
              <a:rPr lang="en-US"/>
              <a:t>
* </a:t>
            </a:r>
            <a:r>
              <a:rPr lang="en-US" err="1"/>
              <a:t>Estructura</a:t>
            </a:r>
            <a:r>
              <a:rPr lang="en-US"/>
              <a:t> </a:t>
            </a:r>
            <a:r>
              <a:rPr lang="en-US" err="1"/>
              <a:t>básica</a:t>
            </a:r>
            <a:r>
              <a:rPr lang="en-US"/>
              <a:t> del </a:t>
            </a:r>
            <a:r>
              <a:rPr lang="en-US" err="1"/>
              <a:t>archivo</a:t>
            </a:r>
            <a:r>
              <a:rPr lang="en-US"/>
              <a:t> docker-</a:t>
            </a:r>
            <a:r>
              <a:rPr lang="en-US" err="1"/>
              <a:t>compose.yml</a:t>
            </a:r>
            <a:r>
              <a:rPr lang="en-US"/>
              <a:t>
* </a:t>
            </a:r>
            <a:r>
              <a:rPr lang="en-US" err="1"/>
              <a:t>Definición</a:t>
            </a:r>
            <a:r>
              <a:rPr lang="en-US"/>
              <a:t> de </a:t>
            </a:r>
            <a:r>
              <a:rPr lang="en-US" err="1"/>
              <a:t>servicios</a:t>
            </a:r>
            <a:r>
              <a:rPr lang="en-US"/>
              <a:t> y contenedores </a:t>
            </a:r>
            <a:r>
              <a:rPr lang="en-US" err="1"/>
              <a:t>necesarios</a:t>
            </a:r>
            <a:r>
              <a:rPr lang="en-US"/>
              <a:t>
* </a:t>
            </a:r>
            <a:r>
              <a:rPr lang="en-US" err="1"/>
              <a:t>Parámetros</a:t>
            </a:r>
            <a:r>
              <a:rPr lang="en-US"/>
              <a:t> y </a:t>
            </a:r>
            <a:r>
              <a:rPr lang="en-US" err="1"/>
              <a:t>opciones</a:t>
            </a:r>
            <a:r>
              <a:rPr lang="en-US"/>
              <a:t> </a:t>
            </a:r>
            <a:r>
              <a:rPr lang="en-US" err="1"/>
              <a:t>comunes</a:t>
            </a:r>
            <a:r>
              <a:rPr lang="en-US"/>
              <a:t> en Docker Compose
* </a:t>
            </a:r>
            <a:r>
              <a:rPr lang="en-US" err="1"/>
              <a:t>Configuración</a:t>
            </a:r>
            <a:r>
              <a:rPr lang="en-US"/>
              <a:t> de </a:t>
            </a:r>
            <a:r>
              <a:rPr lang="en-US" err="1"/>
              <a:t>servicios</a:t>
            </a:r>
            <a:r>
              <a:rPr lang="en-US"/>
              <a:t> y redes
    * </a:t>
            </a:r>
            <a:r>
              <a:rPr lang="en-US" err="1"/>
              <a:t>Configuración</a:t>
            </a:r>
            <a:r>
              <a:rPr lang="en-US"/>
              <a:t> de </a:t>
            </a:r>
            <a:r>
              <a:rPr lang="en-US" err="1"/>
              <a:t>cada</a:t>
            </a:r>
            <a:r>
              <a:rPr lang="en-US"/>
              <a:t> </a:t>
            </a:r>
            <a:r>
              <a:rPr lang="en-US" err="1"/>
              <a:t>servicio</a:t>
            </a:r>
            <a:r>
              <a:rPr lang="en-US"/>
              <a:t> en el </a:t>
            </a:r>
            <a:r>
              <a:rPr lang="en-US" err="1"/>
              <a:t>archivo</a:t>
            </a:r>
            <a:r>
              <a:rPr lang="en-US"/>
              <a:t> docker-</a:t>
            </a:r>
            <a:r>
              <a:rPr lang="en-US" err="1"/>
              <a:t>compose.yml</a:t>
            </a:r>
            <a:r>
              <a:rPr lang="en-US"/>
              <a:t>
    * Enlaces y </a:t>
            </a:r>
            <a:r>
              <a:rPr lang="en-US" err="1"/>
              <a:t>dependencias</a:t>
            </a:r>
            <a:r>
              <a:rPr lang="en-US"/>
              <a:t> entre contenedores
    * </a:t>
            </a:r>
            <a:r>
              <a:rPr lang="en-US" err="1"/>
              <a:t>Creación</a:t>
            </a:r>
            <a:r>
              <a:rPr lang="en-US"/>
              <a:t> y </a:t>
            </a:r>
            <a:r>
              <a:rPr lang="en-US" err="1"/>
              <a:t>configuración</a:t>
            </a:r>
            <a:r>
              <a:rPr lang="en-US"/>
              <a:t> de redes en Docker Compose
* </a:t>
            </a:r>
            <a:r>
              <a:rPr lang="en-US" err="1"/>
              <a:t>Gestión</a:t>
            </a:r>
            <a:r>
              <a:rPr lang="en-US"/>
              <a:t> de </a:t>
            </a:r>
            <a:r>
              <a:rPr lang="en-US" err="1"/>
              <a:t>volúmenes</a:t>
            </a:r>
            <a:r>
              <a:rPr lang="en-US"/>
              <a:t> en Docker Compose
    * </a:t>
            </a:r>
            <a:r>
              <a:rPr lang="en-US" err="1"/>
              <a:t>Creación</a:t>
            </a:r>
            <a:r>
              <a:rPr lang="en-US"/>
              <a:t> de </a:t>
            </a:r>
            <a:r>
              <a:rPr lang="en-US" err="1"/>
              <a:t>volúmenes</a:t>
            </a:r>
            <a:r>
              <a:rPr lang="en-US"/>
              <a:t> en Docker Compose
    * </a:t>
            </a:r>
            <a:r>
              <a:rPr lang="en-US" err="1"/>
              <a:t>Uso</a:t>
            </a:r>
            <a:r>
              <a:rPr lang="en-US"/>
              <a:t> de </a:t>
            </a:r>
            <a:r>
              <a:rPr lang="en-US" err="1"/>
              <a:t>volúmenes</a:t>
            </a:r>
            <a:r>
              <a:rPr lang="en-US"/>
              <a:t> </a:t>
            </a:r>
            <a:r>
              <a:rPr lang="en-US" err="1"/>
              <a:t>preexistentes</a:t>
            </a:r>
            <a:r>
              <a:rPr lang="en-US"/>
              <a:t>
    * </a:t>
            </a:r>
            <a:r>
              <a:rPr lang="en-US" err="1"/>
              <a:t>Compartir</a:t>
            </a:r>
            <a:r>
              <a:rPr lang="en-US"/>
              <a:t> </a:t>
            </a:r>
            <a:r>
              <a:rPr lang="en-US" err="1"/>
              <a:t>volúmenes</a:t>
            </a:r>
            <a:r>
              <a:rPr lang="en-US"/>
              <a:t> con el host
* </a:t>
            </a:r>
            <a:r>
              <a:rPr lang="en-US" err="1"/>
              <a:t>Despliegue</a:t>
            </a:r>
            <a:r>
              <a:rPr lang="en-US"/>
              <a:t> y </a:t>
            </a:r>
            <a:r>
              <a:rPr lang="en-US" err="1"/>
              <a:t>gestión</a:t>
            </a:r>
            <a:r>
              <a:rPr lang="en-US"/>
              <a:t> del </a:t>
            </a:r>
            <a:r>
              <a:rPr lang="en-US" err="1"/>
              <a:t>entorno</a:t>
            </a:r>
            <a:r>
              <a:rPr lang="en-US"/>
              <a:t>
    * </a:t>
            </a:r>
            <a:r>
              <a:rPr lang="en-US" err="1"/>
              <a:t>Construcción</a:t>
            </a:r>
            <a:r>
              <a:rPr lang="en-US"/>
              <a:t> y </a:t>
            </a:r>
            <a:r>
              <a:rPr lang="en-US" err="1"/>
              <a:t>despliegue</a:t>
            </a:r>
            <a:r>
              <a:rPr lang="en-US"/>
              <a:t> de </a:t>
            </a:r>
            <a:r>
              <a:rPr lang="en-US" err="1"/>
              <a:t>los</a:t>
            </a:r>
            <a:r>
              <a:rPr lang="en-US"/>
              <a:t> contenedores </a:t>
            </a:r>
            <a:r>
              <a:rPr lang="en-US" err="1"/>
              <a:t>definidos</a:t>
            </a:r>
            <a:r>
              <a:rPr lang="en-US"/>
              <a:t>
    * </a:t>
            </a:r>
            <a:r>
              <a:rPr lang="en-US" err="1"/>
              <a:t>Comandos</a:t>
            </a:r>
            <a:r>
              <a:rPr lang="en-US"/>
              <a:t> </a:t>
            </a:r>
            <a:r>
              <a:rPr lang="en-US" err="1"/>
              <a:t>básicos</a:t>
            </a:r>
            <a:r>
              <a:rPr lang="en-US"/>
              <a:t> para </a:t>
            </a:r>
            <a:r>
              <a:rPr lang="en-US" err="1"/>
              <a:t>administrar</a:t>
            </a:r>
            <a:r>
              <a:rPr lang="en-US"/>
              <a:t> y </a:t>
            </a:r>
            <a:r>
              <a:rPr lang="en-US" err="1"/>
              <a:t>monitorizar</a:t>
            </a:r>
            <a:r>
              <a:rPr lang="en-US"/>
              <a:t> el </a:t>
            </a:r>
            <a:r>
              <a:rPr lang="en-US" err="1"/>
              <a:t>entorno</a:t>
            </a:r>
            <a:r>
              <a:rPr lang="en-US"/>
              <a:t> de </a:t>
            </a:r>
            <a:r>
              <a:rPr lang="en-US" err="1"/>
              <a:t>desarrollo</a:t>
            </a:r>
            <a:r>
              <a:rPr lang="en-US"/>
              <a:t>
    * </a:t>
            </a:r>
            <a:r>
              <a:rPr lang="en-US" err="1"/>
              <a:t>Escalado</a:t>
            </a:r>
            <a:r>
              <a:rPr lang="en-US"/>
              <a:t> de </a:t>
            </a:r>
            <a:r>
              <a:rPr lang="en-US" err="1"/>
              <a:t>servicios</a:t>
            </a:r>
            <a:r>
              <a:rPr lang="en-US"/>
              <a:t>
* </a:t>
            </a:r>
            <a:r>
              <a:rPr lang="en-US" err="1"/>
              <a:t>Importancia</a:t>
            </a:r>
            <a:r>
              <a:rPr lang="en-US"/>
              <a:t> de usar Docker Compose
* </a:t>
            </a:r>
            <a:r>
              <a:rPr lang="en-US" err="1"/>
              <a:t>Curso</a:t>
            </a:r>
            <a:r>
              <a:rPr lang="en-US"/>
              <a:t> de Docker y Docker Compose
</a:t>
            </a:r>
          </a:p>
        </p:txBody>
      </p:sp>
      <p:sp>
        <p:nvSpPr>
          <p:cNvPr id="4" name="Slide Number Placeholder 3"/>
          <p:cNvSpPr>
            <a:spLocks noGrp="1"/>
          </p:cNvSpPr>
          <p:nvPr>
            <p:ph type="sldNum" sz="quarter" idx="5"/>
          </p:nvPr>
        </p:nvSpPr>
        <p:spPr/>
        <p:txBody>
          <a:bodyPr/>
          <a:lstStyle/>
          <a:p>
            <a:fld id="{77BA4311-8774-4DF0-8271-00A7D8A612B9}" type="slidenum">
              <a:t>2</a:t>
            </a:fld>
            <a:endParaRPr lang="en-US"/>
          </a:p>
        </p:txBody>
      </p:sp>
    </p:spTree>
    <p:extLst>
      <p:ext uri="{BB962C8B-B14F-4D97-AF65-F5344CB8AC3E}">
        <p14:creationId xmlns:p14="http://schemas.microsoft.com/office/powerpoint/2010/main" val="85726287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 Docker Compose, </a:t>
            </a:r>
            <a:r>
              <a:rPr lang="en-US" err="1"/>
              <a:t>podemos</a:t>
            </a:r>
            <a:r>
              <a:rPr lang="en-US"/>
              <a:t> </a:t>
            </a:r>
            <a:r>
              <a:rPr lang="en-US" err="1"/>
              <a:t>escalar</a:t>
            </a:r>
            <a:r>
              <a:rPr lang="en-US"/>
              <a:t> </a:t>
            </a:r>
            <a:r>
              <a:rPr lang="en-US" err="1"/>
              <a:t>servicios</a:t>
            </a:r>
            <a:r>
              <a:rPr lang="en-US"/>
              <a:t> para </a:t>
            </a:r>
            <a:r>
              <a:rPr lang="en-US" err="1"/>
              <a:t>aumentar</a:t>
            </a:r>
            <a:r>
              <a:rPr lang="en-US"/>
              <a:t> la </a:t>
            </a:r>
            <a:r>
              <a:rPr lang="en-US" err="1"/>
              <a:t>cantidad</a:t>
            </a:r>
            <a:r>
              <a:rPr lang="en-US"/>
              <a:t> de contenedores que se </a:t>
            </a:r>
            <a:r>
              <a:rPr lang="en-US" err="1"/>
              <a:t>ejecutan</a:t>
            </a:r>
            <a:r>
              <a:rPr lang="en-US"/>
              <a:t> para un </a:t>
            </a:r>
            <a:r>
              <a:rPr lang="en-US" err="1"/>
              <a:t>servicio</a:t>
            </a:r>
            <a:r>
              <a:rPr lang="en-US"/>
              <a:t> </a:t>
            </a:r>
            <a:r>
              <a:rPr lang="en-US" err="1"/>
              <a:t>específico</a:t>
            </a:r>
            <a:r>
              <a:rPr lang="en-US"/>
              <a:t>. </a:t>
            </a:r>
            <a:r>
              <a:rPr lang="en-US" err="1"/>
              <a:t>Esto</a:t>
            </a:r>
            <a:r>
              <a:rPr lang="en-US"/>
              <a:t> </a:t>
            </a:r>
            <a:r>
              <a:rPr lang="en-US" err="1"/>
              <a:t>nos</a:t>
            </a:r>
            <a:r>
              <a:rPr lang="en-US"/>
              <a:t> </a:t>
            </a:r>
            <a:r>
              <a:rPr lang="en-US" err="1"/>
              <a:t>permite</a:t>
            </a:r>
            <a:r>
              <a:rPr lang="en-US"/>
              <a:t> </a:t>
            </a:r>
            <a:r>
              <a:rPr lang="en-US" err="1"/>
              <a:t>distribuir</a:t>
            </a:r>
            <a:r>
              <a:rPr lang="en-US"/>
              <a:t> la carga de </a:t>
            </a:r>
            <a:r>
              <a:rPr lang="en-US" err="1"/>
              <a:t>trabajo</a:t>
            </a:r>
            <a:r>
              <a:rPr lang="en-US"/>
              <a:t> y </a:t>
            </a:r>
            <a:r>
              <a:rPr lang="en-US" err="1"/>
              <a:t>mejorar</a:t>
            </a:r>
            <a:r>
              <a:rPr lang="en-US"/>
              <a:t> el </a:t>
            </a:r>
            <a:r>
              <a:rPr lang="en-US" err="1"/>
              <a:t>rendimiento</a:t>
            </a:r>
            <a:r>
              <a:rPr lang="en-US"/>
              <a:t> de </a:t>
            </a:r>
            <a:r>
              <a:rPr lang="en-US" err="1"/>
              <a:t>nuestra</a:t>
            </a:r>
            <a:r>
              <a:rPr lang="en-US"/>
              <a:t> </a:t>
            </a:r>
            <a:r>
              <a:rPr lang="en-US" err="1"/>
              <a:t>aplicación</a:t>
            </a:r>
            <a:r>
              <a:rPr lang="en-US"/>
              <a:t>. Para </a:t>
            </a:r>
            <a:r>
              <a:rPr lang="en-US" err="1"/>
              <a:t>escalar</a:t>
            </a:r>
            <a:r>
              <a:rPr lang="en-US"/>
              <a:t> un </a:t>
            </a:r>
            <a:r>
              <a:rPr lang="en-US" err="1"/>
              <a:t>servicio</a:t>
            </a:r>
            <a:r>
              <a:rPr lang="en-US"/>
              <a:t>, </a:t>
            </a:r>
            <a:r>
              <a:rPr lang="en-US" err="1"/>
              <a:t>podemos</a:t>
            </a:r>
            <a:r>
              <a:rPr lang="en-US"/>
              <a:t> </a:t>
            </a:r>
            <a:r>
              <a:rPr lang="en-US" err="1"/>
              <a:t>utilizar</a:t>
            </a:r>
            <a:r>
              <a:rPr lang="en-US"/>
              <a:t> el </a:t>
            </a:r>
            <a:r>
              <a:rPr lang="en-US" err="1"/>
              <a:t>comando</a:t>
            </a:r>
            <a:r>
              <a:rPr lang="en-US"/>
              <a:t> docker-compose up junto con la </a:t>
            </a:r>
            <a:r>
              <a:rPr lang="en-US" err="1"/>
              <a:t>opción</a:t>
            </a:r>
            <a:r>
              <a:rPr lang="en-US"/>
              <a:t> --scale.
Original Content:
</a:t>
            </a:r>
            <a:r>
              <a:rPr lang="en-US" err="1"/>
              <a:t>Escalado</a:t>
            </a:r>
            <a:r>
              <a:rPr lang="en-US"/>
              <a:t> de </a:t>
            </a:r>
            <a:r>
              <a:rPr lang="en-US" err="1"/>
              <a:t>servicios</a:t>
            </a:r>
            <a:r>
              <a:rPr lang="en-US"/>
              <a:t>
</a:t>
            </a:r>
            <a:r>
              <a:rPr lang="en-US" err="1"/>
              <a:t>Buscar</a:t>
            </a:r>
            <a:r>
              <a:rPr lang="en-US"/>
              <a:t> </a:t>
            </a:r>
            <a:r>
              <a:rPr lang="en-US" err="1"/>
              <a:t>cursos</a:t>
            </a:r>
            <a:r>
              <a:rPr lang="en-US"/>
              <a:t>
En Docker Compose, </a:t>
            </a:r>
            <a:r>
              <a:rPr lang="en-US" err="1"/>
              <a:t>podemos</a:t>
            </a:r>
            <a:r>
              <a:rPr lang="en-US"/>
              <a:t> </a:t>
            </a:r>
            <a:r>
              <a:rPr lang="en-US" err="1"/>
              <a:t>escalar</a:t>
            </a:r>
            <a:r>
              <a:rPr lang="en-US"/>
              <a:t> </a:t>
            </a:r>
            <a:r>
              <a:rPr lang="en-US" err="1"/>
              <a:t>servicios</a:t>
            </a:r>
            <a:r>
              <a:rPr lang="en-US"/>
              <a:t> para </a:t>
            </a:r>
            <a:r>
              <a:rPr lang="en-US" err="1"/>
              <a:t>aumentar</a:t>
            </a:r>
            <a:r>
              <a:rPr lang="en-US"/>
              <a:t> l
</a:t>
            </a:r>
            <a:r>
              <a:rPr lang="en-US" err="1"/>
              <a:t>Solicitar</a:t>
            </a:r>
            <a:r>
              <a:rPr lang="en-US"/>
              <a:t> </a:t>
            </a:r>
            <a:r>
              <a:rPr lang="en-US" err="1"/>
              <a:t>información</a:t>
            </a:r>
            <a:r>
              <a:rPr lang="en-US"/>
              <a:t> </a:t>
            </a:r>
            <a:r>
              <a:rPr lang="en-US" err="1"/>
              <a:t>cantidad</a:t>
            </a:r>
            <a:r>
              <a:rPr lang="en-US"/>
              <a:t> de contenedores que se </a:t>
            </a:r>
            <a:r>
              <a:rPr lang="en-US" err="1"/>
              <a:t>ejecutan</a:t>
            </a:r>
            <a:r>
              <a:rPr lang="en-US"/>
              <a:t> para un </a:t>
            </a:r>
            <a:r>
              <a:rPr lang="en-US" err="1"/>
              <a:t>servicio</a:t>
            </a:r>
            <a:r>
              <a:rPr lang="en-US"/>
              <a:t> </a:t>
            </a:r>
            <a:r>
              <a:rPr lang="en-US" err="1"/>
              <a:t>especí</a:t>
            </a:r>
            <a:r>
              <a:rPr lang="en-US"/>
              <a:t> co </a:t>
            </a:r>
            <a:r>
              <a:rPr lang="en-US" err="1"/>
              <a:t>Esto</a:t>
            </a:r>
            <a:r>
              <a:rPr lang="en-US"/>
              <a:t> </a:t>
            </a:r>
            <a:r>
              <a:rPr lang="en-US" err="1"/>
              <a:t>nos</a:t>
            </a:r>
            <a:r>
              <a:rPr lang="en-US"/>
              <a:t> </a:t>
            </a:r>
            <a:r>
              <a:rPr lang="en-US" err="1"/>
              <a:t>permite</a:t>
            </a:r>
            <a:r>
              <a:rPr lang="en-US"/>
              <a:t> </a:t>
            </a:r>
            <a:r>
              <a:rPr lang="en-US" err="1"/>
              <a:t>distribuir</a:t>
            </a:r>
            <a:r>
              <a:rPr lang="en-US"/>
              <a:t> la carga de </a:t>
            </a:r>
            <a:r>
              <a:rPr lang="en-US" err="1"/>
              <a:t>trabajo</a:t>
            </a:r>
            <a:r>
              <a:rPr lang="en-US"/>
              <a:t> y </a:t>
            </a:r>
            <a:r>
              <a:rPr lang="en-US" err="1"/>
              <a:t>mejorar</a:t>
            </a:r>
            <a:r>
              <a:rPr lang="en-US"/>
              <a:t> el </a:t>
            </a:r>
            <a:r>
              <a:rPr lang="en-US" err="1"/>
              <a:t>rendimiento</a:t>
            </a:r>
            <a:r>
              <a:rPr lang="en-US"/>
              <a:t> d </a:t>
            </a:r>
            <a:r>
              <a:rPr lang="en-US" err="1"/>
              <a:t>nuestra</a:t>
            </a:r>
            <a:r>
              <a:rPr lang="en-US"/>
              <a:t> </a:t>
            </a:r>
            <a:r>
              <a:rPr lang="en-US" err="1"/>
              <a:t>aplicación</a:t>
            </a:r>
            <a:r>
              <a:rPr lang="en-US"/>
              <a:t>. Para </a:t>
            </a:r>
            <a:r>
              <a:rPr lang="en-US" err="1"/>
              <a:t>escalar</a:t>
            </a:r>
            <a:r>
              <a:rPr lang="en-US"/>
              <a:t> un </a:t>
            </a:r>
            <a:r>
              <a:rPr lang="en-US" err="1"/>
              <a:t>servicio</a:t>
            </a:r>
            <a:r>
              <a:rPr lang="en-US"/>
              <a:t>, </a:t>
            </a:r>
            <a:r>
              <a:rPr lang="en-US" err="1"/>
              <a:t>podemos</a:t>
            </a:r>
            <a:r>
              <a:rPr lang="en-US"/>
              <a:t> </a:t>
            </a:r>
            <a:r>
              <a:rPr lang="en-US" err="1"/>
              <a:t>utilizar</a:t>
            </a:r>
            <a:r>
              <a:rPr lang="en-US"/>
              <a:t> el </a:t>
            </a:r>
            <a:r>
              <a:rPr lang="en-US" err="1"/>
              <a:t>comand</a:t>
            </a:r>
            <a:r>
              <a:rPr lang="en-US"/>
              <a:t> docker-compose up junto con la </a:t>
            </a:r>
            <a:r>
              <a:rPr lang="en-US" err="1"/>
              <a:t>opción</a:t>
            </a:r>
            <a:r>
              <a:rPr lang="en-US"/>
              <a:t> --scale. A </a:t>
            </a:r>
            <a:r>
              <a:rPr lang="en-US" err="1"/>
              <a:t>continuación</a:t>
            </a:r>
            <a:r>
              <a:rPr lang="en-US"/>
              <a:t> s </a:t>
            </a:r>
            <a:r>
              <a:rPr lang="en-US" err="1"/>
              <a:t>muestra</a:t>
            </a:r>
            <a:r>
              <a:rPr lang="en-US"/>
              <a:t> un </a:t>
            </a:r>
            <a:r>
              <a:rPr lang="en-US" err="1"/>
              <a:t>ejemplo</a:t>
            </a:r>
            <a:r>
              <a:rPr lang="en-US"/>
              <a:t>:
1 docker-compose up --scale </a:t>
            </a:r>
            <a:r>
              <a:rPr lang="en-US" err="1"/>
              <a:t>servicio</a:t>
            </a:r>
            <a:r>
              <a:rPr lang="en-US"/>
              <a:t>=n
En </a:t>
            </a:r>
            <a:r>
              <a:rPr lang="en-US" err="1"/>
              <a:t>este</a:t>
            </a:r>
            <a:r>
              <a:rPr lang="en-US"/>
              <a:t> </a:t>
            </a:r>
            <a:r>
              <a:rPr lang="en-US" err="1"/>
              <a:t>ejemplo</a:t>
            </a:r>
            <a:r>
              <a:rPr lang="en-US"/>
              <a:t>, </a:t>
            </a:r>
            <a:r>
              <a:rPr lang="en-US" err="1"/>
              <a:t>servicio</a:t>
            </a:r>
            <a:r>
              <a:rPr lang="en-US"/>
              <a:t> </a:t>
            </a:r>
            <a:r>
              <a:rPr lang="en-US" err="1"/>
              <a:t>representa</a:t>
            </a:r>
            <a:r>
              <a:rPr lang="en-US"/>
              <a:t> el </a:t>
            </a:r>
            <a:r>
              <a:rPr lang="en-US" err="1"/>
              <a:t>nombre</a:t>
            </a:r>
            <a:r>
              <a:rPr lang="en-US"/>
              <a:t> del </a:t>
            </a:r>
            <a:r>
              <a:rPr lang="en-US" err="1"/>
              <a:t>servicio</a:t>
            </a:r>
            <a:r>
              <a:rPr lang="en-US"/>
              <a:t> </a:t>
            </a:r>
            <a:r>
              <a:rPr lang="en-US" err="1"/>
              <a:t>qu</a:t>
            </a:r>
            <a:r>
              <a:rPr lang="en-US"/>
              <a:t> </a:t>
            </a:r>
            <a:r>
              <a:rPr lang="en-US" err="1"/>
              <a:t>deseamos</a:t>
            </a:r>
            <a:r>
              <a:rPr lang="en-US"/>
              <a:t> </a:t>
            </a:r>
            <a:r>
              <a:rPr lang="en-US" err="1"/>
              <a:t>escalar</a:t>
            </a:r>
            <a:r>
              <a:rPr lang="en-US"/>
              <a:t> y n </a:t>
            </a:r>
            <a:r>
              <a:rPr lang="en-US" err="1"/>
              <a:t>representa</a:t>
            </a:r>
            <a:r>
              <a:rPr lang="en-US"/>
              <a:t> la </a:t>
            </a:r>
            <a:r>
              <a:rPr lang="en-US" err="1"/>
              <a:t>cantidad</a:t>
            </a:r>
            <a:r>
              <a:rPr lang="en-US"/>
              <a:t> de contenedores </a:t>
            </a:r>
            <a:r>
              <a:rPr lang="en-US" err="1"/>
              <a:t>qu</a:t>
            </a:r>
            <a:r>
              <a:rPr lang="en-US"/>
              <a:t> </a:t>
            </a:r>
            <a:r>
              <a:rPr lang="en-US" err="1"/>
              <a:t>queremos</a:t>
            </a:r>
            <a:r>
              <a:rPr lang="en-US"/>
              <a:t> </a:t>
            </a:r>
            <a:r>
              <a:rPr lang="en-US" err="1"/>
              <a:t>ejecutar</a:t>
            </a:r>
            <a:r>
              <a:rPr lang="en-US"/>
              <a:t> para ese </a:t>
            </a:r>
            <a:r>
              <a:rPr lang="en-US" err="1"/>
              <a:t>servicio</a:t>
            </a:r>
            <a:r>
              <a:rPr lang="en-US"/>
              <a:t>.
El </a:t>
            </a:r>
            <a:r>
              <a:rPr lang="en-US" err="1"/>
              <a:t>escalado</a:t>
            </a:r>
            <a:r>
              <a:rPr lang="en-US"/>
              <a:t> de </a:t>
            </a:r>
            <a:r>
              <a:rPr lang="en-US" err="1"/>
              <a:t>servicios</a:t>
            </a:r>
            <a:r>
              <a:rPr lang="en-US"/>
              <a:t> en Docker Compose es </a:t>
            </a:r>
            <a:r>
              <a:rPr lang="en-US" err="1"/>
              <a:t>útil</a:t>
            </a:r>
            <a:r>
              <a:rPr lang="en-US"/>
              <a:t> </a:t>
            </a:r>
            <a:r>
              <a:rPr lang="en-US" err="1"/>
              <a:t>cuando</a:t>
            </a:r>
            <a:r>
              <a:rPr lang="en-US"/>
              <a:t> </a:t>
            </a:r>
            <a:r>
              <a:rPr lang="en-US" err="1"/>
              <a:t>necesitamo</a:t>
            </a:r>
            <a:r>
              <a:rPr lang="en-US"/>
              <a:t> </a:t>
            </a:r>
            <a:r>
              <a:rPr lang="en-US" err="1"/>
              <a:t>aumentar</a:t>
            </a:r>
            <a:r>
              <a:rPr lang="en-US"/>
              <a:t> la </a:t>
            </a:r>
            <a:r>
              <a:rPr lang="en-US" err="1"/>
              <a:t>capacidad</a:t>
            </a:r>
            <a:r>
              <a:rPr lang="en-US"/>
              <a:t> de </a:t>
            </a:r>
            <a:r>
              <a:rPr lang="en-US" err="1"/>
              <a:t>nuestra</a:t>
            </a:r>
            <a:r>
              <a:rPr lang="en-US"/>
              <a:t> </a:t>
            </a:r>
            <a:r>
              <a:rPr lang="en-US" err="1"/>
              <a:t>aplicación</a:t>
            </a:r>
            <a:r>
              <a:rPr lang="en-US"/>
              <a:t> para </a:t>
            </a:r>
            <a:r>
              <a:rPr lang="en-US" err="1"/>
              <a:t>manejar</a:t>
            </a:r>
            <a:r>
              <a:rPr lang="en-US"/>
              <a:t> </a:t>
            </a:r>
            <a:r>
              <a:rPr lang="en-US" err="1"/>
              <a:t>má</a:t>
            </a:r>
            <a:r>
              <a:rPr lang="en-US"/>
              <a:t> solicitudes o </a:t>
            </a:r>
            <a:r>
              <a:rPr lang="en-US" err="1"/>
              <a:t>procesar</a:t>
            </a:r>
            <a:r>
              <a:rPr lang="en-US"/>
              <a:t> </a:t>
            </a:r>
            <a:r>
              <a:rPr lang="en-US" err="1"/>
              <a:t>tareas</a:t>
            </a:r>
            <a:r>
              <a:rPr lang="en-US"/>
              <a:t> en </a:t>
            </a:r>
            <a:r>
              <a:rPr lang="en-US" err="1"/>
              <a:t>paralelo</a:t>
            </a:r>
            <a:r>
              <a:rPr lang="en-US"/>
              <a:t>.
</a:t>
            </a:r>
          </a:p>
        </p:txBody>
      </p:sp>
      <p:sp>
        <p:nvSpPr>
          <p:cNvPr id="4" name="Slide Number Placeholder 3"/>
          <p:cNvSpPr>
            <a:spLocks noGrp="1"/>
          </p:cNvSpPr>
          <p:nvPr>
            <p:ph type="sldNum" sz="quarter" idx="5"/>
          </p:nvPr>
        </p:nvSpPr>
        <p:spPr/>
        <p:txBody>
          <a:bodyPr/>
          <a:lstStyle/>
          <a:p>
            <a:fld id="{77BA4311-8774-4DF0-8271-00A7D8A612B9}" type="slidenum">
              <a:t>34</a:t>
            </a:fld>
            <a:endParaRPr lang="en-US"/>
          </a:p>
        </p:txBody>
      </p:sp>
    </p:spTree>
    <p:extLst>
      <p:ext uri="{BB962C8B-B14F-4D97-AF65-F5344CB8AC3E}">
        <p14:creationId xmlns:p14="http://schemas.microsoft.com/office/powerpoint/2010/main" val="1318705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Docker Compose es </a:t>
            </a:r>
            <a:r>
              <a:rPr lang="en-US" err="1"/>
              <a:t>una</a:t>
            </a:r>
            <a:r>
              <a:rPr lang="en-US"/>
              <a:t> herramienta </a:t>
            </a:r>
            <a:r>
              <a:rPr lang="en-US" err="1"/>
              <a:t>versátil</a:t>
            </a:r>
            <a:r>
              <a:rPr lang="en-US"/>
              <a:t> para </a:t>
            </a:r>
            <a:r>
              <a:rPr lang="en-US" err="1"/>
              <a:t>gestionar</a:t>
            </a:r>
            <a:r>
              <a:rPr lang="en-US"/>
              <a:t> </a:t>
            </a:r>
            <a:r>
              <a:rPr lang="en-US" err="1"/>
              <a:t>aplicaciones</a:t>
            </a:r>
            <a:r>
              <a:rPr lang="en-US"/>
              <a:t> multi-</a:t>
            </a:r>
            <a:r>
              <a:rPr lang="en-US" err="1"/>
              <a:t>contenedor</a:t>
            </a:r>
            <a:r>
              <a:rPr lang="en-US"/>
              <a:t>. </a:t>
            </a:r>
            <a:r>
              <a:rPr lang="en-US" err="1"/>
              <a:t>Puedes</a:t>
            </a:r>
            <a:r>
              <a:rPr lang="en-US"/>
              <a:t> </a:t>
            </a:r>
            <a:r>
              <a:rPr lang="en-US" err="1"/>
              <a:t>describir</a:t>
            </a:r>
            <a:r>
              <a:rPr lang="en-US"/>
              <a:t> la con </a:t>
            </a:r>
            <a:r>
              <a:rPr lang="en-US" err="1"/>
              <a:t>guración</a:t>
            </a:r>
            <a:r>
              <a:rPr lang="en-US"/>
              <a:t> en un </a:t>
            </a:r>
            <a:r>
              <a:rPr lang="en-US" err="1"/>
              <a:t>archivo</a:t>
            </a:r>
            <a:r>
              <a:rPr lang="en-US"/>
              <a:t> YAML y </a:t>
            </a:r>
            <a:r>
              <a:rPr lang="en-US" err="1"/>
              <a:t>ejecutar</a:t>
            </a:r>
            <a:r>
              <a:rPr lang="en-US"/>
              <a:t> </a:t>
            </a:r>
            <a:r>
              <a:rPr lang="en-US" err="1"/>
              <a:t>todos</a:t>
            </a:r>
            <a:r>
              <a:rPr lang="en-US"/>
              <a:t> </a:t>
            </a:r>
            <a:r>
              <a:rPr lang="en-US" err="1"/>
              <a:t>los</a:t>
            </a:r>
            <a:r>
              <a:rPr lang="en-US"/>
              <a:t> contenedores con un solo </a:t>
            </a:r>
            <a:r>
              <a:rPr lang="en-US" err="1"/>
              <a:t>comando</a:t>
            </a:r>
            <a:r>
              <a:rPr lang="en-US"/>
              <a:t>. Consulta </a:t>
            </a:r>
            <a:r>
              <a:rPr lang="en-US" err="1"/>
              <a:t>más</a:t>
            </a:r>
            <a:r>
              <a:rPr lang="en-US"/>
              <a:t> </a:t>
            </a:r>
            <a:r>
              <a:rPr lang="en-US" err="1"/>
              <a:t>información</a:t>
            </a:r>
            <a:r>
              <a:rPr lang="en-US"/>
              <a:t> en </a:t>
            </a:r>
            <a:r>
              <a:rPr lang="en-US" err="1"/>
              <a:t>nuestro</a:t>
            </a:r>
            <a:r>
              <a:rPr lang="en-US"/>
              <a:t> </a:t>
            </a:r>
            <a:r>
              <a:rPr lang="en-US" err="1"/>
              <a:t>curso</a:t>
            </a:r>
            <a:r>
              <a:rPr lang="en-US"/>
              <a:t> de Docker y Docker Compose.
Original Content:
¿</a:t>
            </a:r>
            <a:r>
              <a:rPr lang="en-US" err="1"/>
              <a:t>Qué</a:t>
            </a:r>
            <a:r>
              <a:rPr lang="en-US"/>
              <a:t> es Docker Compose?
Docker Compose es </a:t>
            </a:r>
            <a:r>
              <a:rPr lang="en-US" err="1"/>
              <a:t>una</a:t>
            </a:r>
            <a:r>
              <a:rPr lang="en-US"/>
              <a:t> herramienta </a:t>
            </a:r>
            <a:r>
              <a:rPr lang="en-US" err="1"/>
              <a:t>versátil</a:t>
            </a:r>
            <a:r>
              <a:rPr lang="en-US"/>
              <a:t> que </a:t>
            </a:r>
            <a:r>
              <a:rPr lang="en-US" err="1"/>
              <a:t>te</a:t>
            </a:r>
            <a:r>
              <a:rPr lang="en-US"/>
              <a:t> </a:t>
            </a:r>
            <a:r>
              <a:rPr lang="en-US" err="1"/>
              <a:t>permite</a:t>
            </a:r>
            <a:r>
              <a:rPr lang="en-US"/>
              <a:t> de </a:t>
            </a:r>
            <a:r>
              <a:rPr lang="en-US" err="1"/>
              <a:t>nir</a:t>
            </a:r>
            <a:r>
              <a:rPr lang="en-US"/>
              <a:t> y </a:t>
            </a:r>
            <a:r>
              <a:rPr lang="en-US" err="1"/>
              <a:t>gestionar</a:t>
            </a:r>
            <a:r>
              <a:rPr lang="en-US"/>
              <a:t> </a:t>
            </a:r>
            <a:r>
              <a:rPr lang="en-US" err="1"/>
              <a:t>aplicaciones</a:t>
            </a:r>
            <a:r>
              <a:rPr lang="en-US"/>
              <a:t> multi-</a:t>
            </a:r>
            <a:r>
              <a:rPr lang="en-US" err="1"/>
              <a:t>contenedor</a:t>
            </a:r>
            <a:r>
              <a:rPr lang="en-US"/>
              <a:t> de forma </a:t>
            </a:r>
            <a:r>
              <a:rPr lang="en-US" err="1"/>
              <a:t>sencilla</a:t>
            </a:r>
            <a:r>
              <a:rPr lang="en-US"/>
              <a:t>. Con </a:t>
            </a:r>
            <a:r>
              <a:rPr lang="en-US" err="1"/>
              <a:t>Docke</a:t>
            </a:r>
            <a:r>
              <a:rPr lang="en-US"/>
              <a:t> Compose, </a:t>
            </a:r>
            <a:r>
              <a:rPr lang="en-US" err="1"/>
              <a:t>puedes</a:t>
            </a:r>
            <a:r>
              <a:rPr lang="en-US"/>
              <a:t> </a:t>
            </a:r>
            <a:r>
              <a:rPr lang="en-US" err="1"/>
              <a:t>describir</a:t>
            </a:r>
            <a:r>
              <a:rPr lang="en-US"/>
              <a:t> la con </a:t>
            </a:r>
            <a:r>
              <a:rPr lang="en-US" err="1"/>
              <a:t>guración</a:t>
            </a:r>
            <a:r>
              <a:rPr lang="en-US"/>
              <a:t> de </a:t>
            </a:r>
            <a:r>
              <a:rPr lang="en-US" err="1"/>
              <a:t>tu</a:t>
            </a:r>
            <a:r>
              <a:rPr lang="en-US"/>
              <a:t> </a:t>
            </a:r>
            <a:r>
              <a:rPr lang="en-US" err="1"/>
              <a:t>entorno</a:t>
            </a:r>
            <a:r>
              <a:rPr lang="en-US"/>
              <a:t> de </a:t>
            </a:r>
            <a:r>
              <a:rPr lang="en-US" err="1"/>
              <a:t>desarroll</a:t>
            </a:r>
            <a:r>
              <a:rPr lang="en-US"/>
              <a:t> en un </a:t>
            </a:r>
            <a:r>
              <a:rPr lang="en-US" err="1"/>
              <a:t>archivo</a:t>
            </a:r>
            <a:r>
              <a:rPr lang="en-US"/>
              <a:t> YAML, </a:t>
            </a:r>
            <a:r>
              <a:rPr lang="en-US" err="1"/>
              <a:t>especi</a:t>
            </a:r>
            <a:r>
              <a:rPr lang="en-US"/>
              <a:t> </a:t>
            </a:r>
            <a:r>
              <a:rPr lang="en-US" err="1"/>
              <a:t>cando</a:t>
            </a:r>
            <a:r>
              <a:rPr lang="en-US"/>
              <a:t> </a:t>
            </a:r>
            <a:r>
              <a:rPr lang="en-US" err="1"/>
              <a:t>los</a:t>
            </a:r>
            <a:r>
              <a:rPr lang="en-US"/>
              <a:t> </a:t>
            </a:r>
            <a:r>
              <a:rPr lang="en-US" err="1"/>
              <a:t>servicios</a:t>
            </a:r>
            <a:r>
              <a:rPr lang="en-US"/>
              <a:t>, </a:t>
            </a:r>
            <a:r>
              <a:rPr lang="en-US" err="1"/>
              <a:t>volúmenes</a:t>
            </a:r>
            <a:r>
              <a:rPr lang="en-US"/>
              <a:t> y rede </a:t>
            </a:r>
            <a:r>
              <a:rPr lang="en-US" err="1"/>
              <a:t>necesarios</a:t>
            </a:r>
            <a:r>
              <a:rPr lang="en-US"/>
              <a:t> para </a:t>
            </a:r>
            <a:r>
              <a:rPr lang="en-US" err="1"/>
              <a:t>tu</a:t>
            </a:r>
            <a:r>
              <a:rPr lang="en-US"/>
              <a:t> </a:t>
            </a:r>
            <a:r>
              <a:rPr lang="en-US" err="1"/>
              <a:t>aplicación</a:t>
            </a:r>
            <a:r>
              <a:rPr lang="en-US"/>
              <a:t>. Luego, con un solo </a:t>
            </a:r>
            <a:r>
              <a:rPr lang="en-US" err="1"/>
              <a:t>comando</a:t>
            </a:r>
            <a:r>
              <a:rPr lang="en-US"/>
              <a:t>, </a:t>
            </a:r>
            <a:r>
              <a:rPr lang="en-US" err="1"/>
              <a:t>puedes</a:t>
            </a:r>
            <a:r>
              <a:rPr lang="en-US"/>
              <a:t> </a:t>
            </a:r>
            <a:r>
              <a:rPr lang="en-US" err="1"/>
              <a:t>crea</a:t>
            </a:r>
            <a:r>
              <a:rPr lang="en-US"/>
              <a:t> y </a:t>
            </a:r>
            <a:r>
              <a:rPr lang="en-US" err="1"/>
              <a:t>ejecutar</a:t>
            </a:r>
            <a:r>
              <a:rPr lang="en-US"/>
              <a:t> </a:t>
            </a:r>
            <a:r>
              <a:rPr lang="en-US" err="1"/>
              <a:t>todos</a:t>
            </a:r>
            <a:r>
              <a:rPr lang="en-US"/>
              <a:t> </a:t>
            </a:r>
            <a:r>
              <a:rPr lang="en-US" err="1"/>
              <a:t>los</a:t>
            </a:r>
            <a:r>
              <a:rPr lang="en-US"/>
              <a:t> contenedores de </a:t>
            </a:r>
            <a:r>
              <a:rPr lang="en-US" err="1"/>
              <a:t>nidos</a:t>
            </a:r>
            <a:r>
              <a:rPr lang="en-US"/>
              <a:t> en </a:t>
            </a:r>
            <a:r>
              <a:rPr lang="en-US" err="1"/>
              <a:t>tu</a:t>
            </a:r>
            <a:r>
              <a:rPr lang="en-US"/>
              <a:t> </a:t>
            </a:r>
            <a:r>
              <a:rPr lang="en-US" err="1"/>
              <a:t>archivo</a:t>
            </a:r>
            <a:r>
              <a:rPr lang="en-US"/>
              <a:t> d con </a:t>
            </a:r>
            <a:r>
              <a:rPr lang="en-US" err="1"/>
              <a:t>guración</a:t>
            </a:r>
            <a:r>
              <a:rPr lang="en-US"/>
              <a:t>.
</a:t>
            </a:r>
            <a:r>
              <a:rPr lang="en-US" err="1"/>
              <a:t>Puedes</a:t>
            </a:r>
            <a:r>
              <a:rPr lang="en-US"/>
              <a:t> </a:t>
            </a:r>
            <a:r>
              <a:rPr lang="en-US" err="1"/>
              <a:t>consultar</a:t>
            </a:r>
            <a:r>
              <a:rPr lang="en-US"/>
              <a:t> </a:t>
            </a:r>
            <a:r>
              <a:rPr lang="en-US" err="1"/>
              <a:t>más</a:t>
            </a:r>
            <a:r>
              <a:rPr lang="en-US"/>
              <a:t> </a:t>
            </a:r>
            <a:r>
              <a:rPr lang="en-US" err="1"/>
              <a:t>información</a:t>
            </a:r>
            <a:r>
              <a:rPr lang="en-US"/>
              <a:t> en la </a:t>
            </a:r>
            <a:r>
              <a:rPr lang="en-US" err="1"/>
              <a:t>página</a:t>
            </a:r>
            <a:r>
              <a:rPr lang="en-US"/>
              <a:t> de </a:t>
            </a:r>
            <a:r>
              <a:rPr lang="en-US" err="1"/>
              <a:t>nuestro</a:t>
            </a:r>
            <a:r>
              <a:rPr lang="en-US"/>
              <a:t> </a:t>
            </a:r>
            <a:r>
              <a:rPr lang="en-US" err="1"/>
              <a:t>curso</a:t>
            </a:r>
            <a:r>
              <a:rPr lang="en-US"/>
              <a:t> d Docker y Docker Compose.
</a:t>
            </a:r>
          </a:p>
        </p:txBody>
      </p:sp>
      <p:sp>
        <p:nvSpPr>
          <p:cNvPr id="4" name="Slide Number Placeholder 3"/>
          <p:cNvSpPr>
            <a:spLocks noGrp="1"/>
          </p:cNvSpPr>
          <p:nvPr>
            <p:ph type="sldNum" sz="quarter" idx="5"/>
          </p:nvPr>
        </p:nvSpPr>
        <p:spPr/>
        <p:txBody>
          <a:bodyPr/>
          <a:lstStyle/>
          <a:p>
            <a:fld id="{77BA4311-8774-4DF0-8271-00A7D8A612B9}" type="slidenum">
              <a:t>3</a:t>
            </a:fld>
            <a:endParaRPr lang="en-US"/>
          </a:p>
        </p:txBody>
      </p:sp>
    </p:spTree>
    <p:extLst>
      <p:ext uri="{BB962C8B-B14F-4D97-AF65-F5344CB8AC3E}">
        <p14:creationId xmlns:p14="http://schemas.microsoft.com/office/powerpoint/2010/main" val="35022298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Docker es </a:t>
            </a:r>
            <a:r>
              <a:rPr lang="en-US" err="1"/>
              <a:t>una</a:t>
            </a:r>
            <a:r>
              <a:rPr lang="en-US"/>
              <a:t> </a:t>
            </a:r>
            <a:r>
              <a:rPr lang="en-US" err="1"/>
              <a:t>plataforma</a:t>
            </a:r>
            <a:r>
              <a:rPr lang="en-US"/>
              <a:t> de contenedores que </a:t>
            </a:r>
            <a:r>
              <a:rPr lang="en-US" err="1"/>
              <a:t>permite</a:t>
            </a:r>
            <a:r>
              <a:rPr lang="en-US"/>
              <a:t> </a:t>
            </a:r>
            <a:r>
              <a:rPr lang="en-US" err="1"/>
              <a:t>empaquetar</a:t>
            </a:r>
            <a:r>
              <a:rPr lang="en-US"/>
              <a:t> y </a:t>
            </a:r>
            <a:r>
              <a:rPr lang="en-US" err="1"/>
              <a:t>distribuir</a:t>
            </a:r>
            <a:r>
              <a:rPr lang="en-US"/>
              <a:t> </a:t>
            </a:r>
            <a:r>
              <a:rPr lang="en-US" err="1"/>
              <a:t>aplicaciones</a:t>
            </a:r>
            <a:r>
              <a:rPr lang="en-US"/>
              <a:t>. Docker Compose es </a:t>
            </a:r>
            <a:r>
              <a:rPr lang="en-US" err="1"/>
              <a:t>una</a:t>
            </a:r>
            <a:r>
              <a:rPr lang="en-US"/>
              <a:t> herramienta que </a:t>
            </a:r>
            <a:r>
              <a:rPr lang="en-US" err="1"/>
              <a:t>complementa</a:t>
            </a:r>
            <a:r>
              <a:rPr lang="en-US"/>
              <a:t> a Docker, </a:t>
            </a:r>
            <a:r>
              <a:rPr lang="en-US" err="1"/>
              <a:t>permitiendo</a:t>
            </a:r>
            <a:r>
              <a:rPr lang="en-US"/>
              <a:t> </a:t>
            </a:r>
            <a:r>
              <a:rPr lang="en-US" err="1"/>
              <a:t>definir</a:t>
            </a:r>
            <a:r>
              <a:rPr lang="en-US"/>
              <a:t> y </a:t>
            </a:r>
            <a:r>
              <a:rPr lang="en-US" err="1"/>
              <a:t>orquestar</a:t>
            </a:r>
            <a:r>
              <a:rPr lang="en-US"/>
              <a:t> múltiples contenedores. </a:t>
            </a:r>
            <a:r>
              <a:rPr lang="en-US" err="1"/>
              <a:t>Mientras</a:t>
            </a:r>
            <a:r>
              <a:rPr lang="en-US"/>
              <a:t> Docker se centra en contenedores </a:t>
            </a:r>
            <a:r>
              <a:rPr lang="en-US" err="1"/>
              <a:t>individuales</a:t>
            </a:r>
            <a:r>
              <a:rPr lang="en-US"/>
              <a:t>, Docker Compose </a:t>
            </a:r>
            <a:r>
              <a:rPr lang="en-US" err="1"/>
              <a:t>coordina</a:t>
            </a:r>
            <a:r>
              <a:rPr lang="en-US"/>
              <a:t> y </a:t>
            </a:r>
            <a:r>
              <a:rPr lang="en-US" err="1"/>
              <a:t>gestiona</a:t>
            </a:r>
            <a:r>
              <a:rPr lang="en-US"/>
              <a:t> múltiples contenedores que </a:t>
            </a:r>
            <a:r>
              <a:rPr lang="en-US" err="1"/>
              <a:t>trabajan</a:t>
            </a:r>
            <a:r>
              <a:rPr lang="en-US"/>
              <a:t> </a:t>
            </a:r>
            <a:r>
              <a:rPr lang="en-US" err="1"/>
              <a:t>juntos</a:t>
            </a:r>
            <a:r>
              <a:rPr lang="en-US"/>
              <a:t>.
Original Content:
¿</a:t>
            </a:r>
            <a:r>
              <a:rPr lang="en-US" err="1"/>
              <a:t>Cuál</a:t>
            </a:r>
            <a:r>
              <a:rPr lang="en-US"/>
              <a:t> es la </a:t>
            </a:r>
            <a:r>
              <a:rPr lang="en-US" err="1"/>
              <a:t>diferencia</a:t>
            </a:r>
            <a:r>
              <a:rPr lang="en-US"/>
              <a:t> entre Docker y Docker Compose?
Docker es </a:t>
            </a:r>
            <a:r>
              <a:rPr lang="en-US" err="1"/>
              <a:t>una</a:t>
            </a:r>
            <a:r>
              <a:rPr lang="en-US"/>
              <a:t> </a:t>
            </a:r>
            <a:r>
              <a:rPr lang="en-US" err="1"/>
              <a:t>plataforma</a:t>
            </a:r>
            <a:r>
              <a:rPr lang="en-US"/>
              <a:t> de contenedores que </a:t>
            </a:r>
            <a:r>
              <a:rPr lang="en-US" err="1"/>
              <a:t>te</a:t>
            </a:r>
            <a:r>
              <a:rPr lang="en-US"/>
              <a:t> </a:t>
            </a:r>
            <a:r>
              <a:rPr lang="en-US" err="1"/>
              <a:t>permite</a:t>
            </a:r>
            <a:r>
              <a:rPr lang="en-US"/>
              <a:t> </a:t>
            </a:r>
            <a:r>
              <a:rPr lang="en-US" err="1"/>
              <a:t>empaquetar</a:t>
            </a:r>
            <a:r>
              <a:rPr lang="en-US"/>
              <a:t> y </a:t>
            </a:r>
            <a:r>
              <a:rPr lang="en-US" err="1"/>
              <a:t>distribuir</a:t>
            </a:r>
            <a:r>
              <a:rPr lang="en-US"/>
              <a:t> </a:t>
            </a:r>
            <a:r>
              <a:rPr lang="en-US" err="1"/>
              <a:t>aplicaciones</a:t>
            </a:r>
            <a:r>
              <a:rPr lang="en-US"/>
              <a:t> en </a:t>
            </a:r>
            <a:r>
              <a:rPr lang="en-US" err="1"/>
              <a:t>entornos</a:t>
            </a:r>
            <a:r>
              <a:rPr lang="en-US"/>
              <a:t> </a:t>
            </a:r>
            <a:r>
              <a:rPr lang="en-US" err="1"/>
              <a:t>aislados</a:t>
            </a:r>
            <a:r>
              <a:rPr lang="en-US"/>
              <a:t> </a:t>
            </a:r>
            <a:r>
              <a:rPr lang="en-US" err="1"/>
              <a:t>llamados</a:t>
            </a:r>
            <a:r>
              <a:rPr lang="en-US"/>
              <a:t> contenedores </a:t>
            </a:r>
            <a:r>
              <a:rPr lang="en-US" err="1"/>
              <a:t>Proporciona</a:t>
            </a:r>
            <a:r>
              <a:rPr lang="en-US"/>
              <a:t> </a:t>
            </a:r>
            <a:r>
              <a:rPr lang="en-US" err="1"/>
              <a:t>una</a:t>
            </a:r>
            <a:r>
              <a:rPr lang="en-US"/>
              <a:t> forma e </a:t>
            </a:r>
            <a:r>
              <a:rPr lang="en-US" err="1"/>
              <a:t>ciente</a:t>
            </a:r>
            <a:r>
              <a:rPr lang="en-US"/>
              <a:t> y </a:t>
            </a:r>
            <a:r>
              <a:rPr lang="en-US" err="1"/>
              <a:t>consistente</a:t>
            </a:r>
            <a:r>
              <a:rPr lang="en-US"/>
              <a:t> de </a:t>
            </a:r>
            <a:r>
              <a:rPr lang="en-US" err="1"/>
              <a:t>ejecutar</a:t>
            </a:r>
            <a:r>
              <a:rPr lang="en-US"/>
              <a:t> </a:t>
            </a:r>
            <a:r>
              <a:rPr lang="en-US" err="1"/>
              <a:t>aplicacione</a:t>
            </a:r>
            <a:r>
              <a:rPr lang="en-US"/>
              <a:t> en </a:t>
            </a:r>
            <a:r>
              <a:rPr lang="en-US" err="1"/>
              <a:t>diferentes</a:t>
            </a:r>
            <a:r>
              <a:rPr lang="en-US"/>
              <a:t> </a:t>
            </a:r>
            <a:r>
              <a:rPr lang="en-US" err="1"/>
              <a:t>sistemas</a:t>
            </a:r>
            <a:r>
              <a:rPr lang="en-US"/>
              <a:t> </a:t>
            </a:r>
            <a:r>
              <a:rPr lang="en-US" err="1"/>
              <a:t>operativos</a:t>
            </a:r>
            <a:r>
              <a:rPr lang="en-US"/>
              <a:t>. Por </a:t>
            </a:r>
            <a:r>
              <a:rPr lang="en-US" err="1"/>
              <a:t>otro</a:t>
            </a:r>
            <a:r>
              <a:rPr lang="en-US"/>
              <a:t> </a:t>
            </a:r>
            <a:r>
              <a:rPr lang="en-US" err="1"/>
              <a:t>lado</a:t>
            </a:r>
            <a:r>
              <a:rPr lang="en-US"/>
              <a:t>, Docker Compose es un herramienta que </a:t>
            </a:r>
            <a:r>
              <a:rPr lang="en-US" err="1"/>
              <a:t>complementa</a:t>
            </a:r>
            <a:r>
              <a:rPr lang="en-US"/>
              <a:t> a Docker, </a:t>
            </a:r>
            <a:r>
              <a:rPr lang="en-US" err="1"/>
              <a:t>permitiéndote</a:t>
            </a:r>
            <a:r>
              <a:rPr lang="en-US"/>
              <a:t> de </a:t>
            </a:r>
            <a:r>
              <a:rPr lang="en-US" err="1"/>
              <a:t>nir</a:t>
            </a:r>
            <a:r>
              <a:rPr lang="en-US"/>
              <a:t> </a:t>
            </a:r>
            <a:r>
              <a:rPr lang="en-US" err="1"/>
              <a:t>orquestar</a:t>
            </a:r>
            <a:r>
              <a:rPr lang="en-US"/>
              <a:t> múltiples contenedores para crear un </a:t>
            </a:r>
            <a:r>
              <a:rPr lang="en-US" err="1"/>
              <a:t>entorno</a:t>
            </a:r>
            <a:r>
              <a:rPr lang="en-US"/>
              <a:t> de </a:t>
            </a:r>
            <a:r>
              <a:rPr lang="en-US" err="1"/>
              <a:t>desarroll</a:t>
            </a:r>
            <a:r>
              <a:rPr lang="en-US"/>
              <a:t> </a:t>
            </a:r>
            <a:r>
              <a:rPr lang="en-US" err="1"/>
              <a:t>completo</a:t>
            </a:r>
            <a:r>
              <a:rPr lang="en-US"/>
              <a:t>.
</a:t>
            </a:r>
            <a:r>
              <a:rPr lang="en-US" err="1"/>
              <a:t>Mientras</a:t>
            </a:r>
            <a:r>
              <a:rPr lang="en-US"/>
              <a:t> que Docker se centra en la </a:t>
            </a:r>
            <a:r>
              <a:rPr lang="en-US" err="1"/>
              <a:t>creación</a:t>
            </a:r>
            <a:r>
              <a:rPr lang="en-US"/>
              <a:t> y ejecución d
contenedores </a:t>
            </a:r>
            <a:r>
              <a:rPr lang="en-US" err="1"/>
              <a:t>individuales</a:t>
            </a:r>
            <a:r>
              <a:rPr lang="en-US"/>
              <a:t>, Docker Compose se </a:t>
            </a:r>
            <a:r>
              <a:rPr lang="en-US" err="1"/>
              <a:t>encarga</a:t>
            </a:r>
            <a:r>
              <a:rPr lang="en-US"/>
              <a:t> de </a:t>
            </a:r>
            <a:r>
              <a:rPr lang="en-US" err="1"/>
              <a:t>Buscar</a:t>
            </a:r>
            <a:r>
              <a:rPr lang="en-US"/>
              <a:t> </a:t>
            </a:r>
            <a:r>
              <a:rPr lang="en-US" err="1"/>
              <a:t>cursos</a:t>
            </a:r>
            <a:r>
              <a:rPr lang="en-US"/>
              <a:t>        </a:t>
            </a:r>
            <a:r>
              <a:rPr lang="en-US" err="1"/>
              <a:t>coordinar</a:t>
            </a:r>
            <a:r>
              <a:rPr lang="en-US"/>
              <a:t> y
</a:t>
            </a:r>
            <a:r>
              <a:rPr lang="en-US" err="1"/>
              <a:t>gestionar</a:t>
            </a:r>
            <a:r>
              <a:rPr lang="en-US"/>
              <a:t> múltiples contenedores que </a:t>
            </a:r>
            <a:r>
              <a:rPr lang="en-US" err="1"/>
              <a:t>trabajan</a:t>
            </a:r>
            <a:r>
              <a:rPr lang="en-US"/>
              <a:t> </a:t>
            </a:r>
            <a:r>
              <a:rPr lang="en-US" err="1"/>
              <a:t>juntos</a:t>
            </a:r>
            <a:r>
              <a:rPr lang="en-US"/>
              <a:t> para </a:t>
            </a:r>
            <a:r>
              <a:rPr lang="en-US" err="1"/>
              <a:t>formar</a:t>
            </a:r>
            <a:r>
              <a:rPr lang="en-US"/>
              <a:t> un </a:t>
            </a:r>
            <a:r>
              <a:rPr lang="en-US" err="1"/>
              <a:t>aplicación</a:t>
            </a:r>
            <a:r>
              <a:rPr lang="en-US"/>
              <a:t>. </a:t>
            </a:r>
            <a:r>
              <a:rPr lang="en-US" err="1"/>
              <a:t>Solicitar</a:t>
            </a:r>
            <a:r>
              <a:rPr lang="en-US"/>
              <a:t> </a:t>
            </a:r>
            <a:r>
              <a:rPr lang="en-US" err="1"/>
              <a:t>información</a:t>
            </a:r>
            <a:r>
              <a:rPr lang="en-US"/>
              <a:t>
</a:t>
            </a:r>
          </a:p>
        </p:txBody>
      </p:sp>
      <p:sp>
        <p:nvSpPr>
          <p:cNvPr id="4" name="Slide Number Placeholder 3"/>
          <p:cNvSpPr>
            <a:spLocks noGrp="1"/>
          </p:cNvSpPr>
          <p:nvPr>
            <p:ph type="sldNum" sz="quarter" idx="5"/>
          </p:nvPr>
        </p:nvSpPr>
        <p:spPr/>
        <p:txBody>
          <a:bodyPr/>
          <a:lstStyle/>
          <a:p>
            <a:fld id="{77BA4311-8774-4DF0-8271-00A7D8A612B9}" type="slidenum">
              <a:t>5</a:t>
            </a:fld>
            <a:endParaRPr lang="en-US"/>
          </a:p>
        </p:txBody>
      </p:sp>
    </p:spTree>
    <p:extLst>
      <p:ext uri="{BB962C8B-B14F-4D97-AF65-F5344CB8AC3E}">
        <p14:creationId xmlns:p14="http://schemas.microsoft.com/office/powerpoint/2010/main" val="861197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Docker Compose es </a:t>
            </a:r>
            <a:r>
              <a:rPr lang="en-US" err="1"/>
              <a:t>más</a:t>
            </a:r>
            <a:r>
              <a:rPr lang="en-US"/>
              <a:t> </a:t>
            </a:r>
            <a:r>
              <a:rPr lang="en-US" err="1"/>
              <a:t>adecuado</a:t>
            </a:r>
            <a:r>
              <a:rPr lang="en-US"/>
              <a:t> para </a:t>
            </a:r>
            <a:r>
              <a:rPr lang="en-US" err="1"/>
              <a:t>entornos</a:t>
            </a:r>
            <a:r>
              <a:rPr lang="en-US"/>
              <a:t> de </a:t>
            </a:r>
            <a:r>
              <a:rPr lang="en-US" err="1"/>
              <a:t>desarrollo</a:t>
            </a:r>
            <a:r>
              <a:rPr lang="en-US"/>
              <a:t> y </a:t>
            </a:r>
            <a:r>
              <a:rPr lang="en-US" err="1"/>
              <a:t>pruebas</a:t>
            </a:r>
            <a:r>
              <a:rPr lang="en-US"/>
              <a:t>, </a:t>
            </a:r>
            <a:r>
              <a:rPr lang="en-US" err="1"/>
              <a:t>mientras</a:t>
            </a:r>
            <a:r>
              <a:rPr lang="en-US"/>
              <a:t> que Kubernetes es </a:t>
            </a:r>
            <a:r>
              <a:rPr lang="en-US" err="1"/>
              <a:t>una</a:t>
            </a:r>
            <a:r>
              <a:rPr lang="en-US"/>
              <a:t> </a:t>
            </a:r>
            <a:r>
              <a:rPr lang="en-US" err="1"/>
              <a:t>plataforma</a:t>
            </a:r>
            <a:r>
              <a:rPr lang="en-US"/>
              <a:t> robusta y </a:t>
            </a:r>
            <a:r>
              <a:rPr lang="en-US" err="1"/>
              <a:t>escalable</a:t>
            </a:r>
            <a:r>
              <a:rPr lang="en-US"/>
              <a:t> para </a:t>
            </a:r>
            <a:r>
              <a:rPr lang="en-US" err="1"/>
              <a:t>desplegar</a:t>
            </a:r>
            <a:r>
              <a:rPr lang="en-US"/>
              <a:t> y </a:t>
            </a:r>
            <a:r>
              <a:rPr lang="en-US" err="1"/>
              <a:t>gestionar</a:t>
            </a:r>
            <a:r>
              <a:rPr lang="en-US"/>
              <a:t> </a:t>
            </a:r>
            <a:r>
              <a:rPr lang="en-US" err="1"/>
              <a:t>aplicaciones</a:t>
            </a:r>
            <a:r>
              <a:rPr lang="en-US"/>
              <a:t> en </a:t>
            </a:r>
            <a:r>
              <a:rPr lang="en-US" err="1"/>
              <a:t>producción</a:t>
            </a:r>
            <a:r>
              <a:rPr lang="en-US"/>
              <a:t> a gran </a:t>
            </a:r>
            <a:r>
              <a:rPr lang="en-US" err="1"/>
              <a:t>escala</a:t>
            </a:r>
            <a:r>
              <a:rPr lang="en-US"/>
              <a:t>.
Original Content:
¿</a:t>
            </a:r>
            <a:r>
              <a:rPr lang="en-US" err="1"/>
              <a:t>Cuál</a:t>
            </a:r>
            <a:r>
              <a:rPr lang="en-US"/>
              <a:t> es la </a:t>
            </a:r>
            <a:r>
              <a:rPr lang="en-US" err="1"/>
              <a:t>diferencia</a:t>
            </a:r>
            <a:r>
              <a:rPr lang="en-US"/>
              <a:t> entre Docker Compose y Kubernetes?
Aunque tanto Docker Compose </a:t>
            </a:r>
            <a:r>
              <a:rPr lang="en-US" err="1"/>
              <a:t>como</a:t>
            </a:r>
            <a:r>
              <a:rPr lang="en-US"/>
              <a:t> Kubernetes son </a:t>
            </a:r>
            <a:r>
              <a:rPr lang="en-US" err="1"/>
              <a:t>herramientas</a:t>
            </a:r>
            <a:r>
              <a:rPr lang="en-US"/>
              <a:t> d </a:t>
            </a:r>
            <a:r>
              <a:rPr lang="en-US" err="1"/>
              <a:t>orquestación</a:t>
            </a:r>
            <a:r>
              <a:rPr lang="en-US"/>
              <a:t> de contenedores, hay </a:t>
            </a:r>
            <a:r>
              <a:rPr lang="en-US" err="1"/>
              <a:t>algunas</a:t>
            </a:r>
            <a:r>
              <a:rPr lang="en-US"/>
              <a:t> </a:t>
            </a:r>
            <a:r>
              <a:rPr lang="en-US" err="1"/>
              <a:t>diferencias</a:t>
            </a:r>
            <a:r>
              <a:rPr lang="en-US"/>
              <a:t> clave entre </a:t>
            </a:r>
            <a:r>
              <a:rPr lang="en-US" err="1"/>
              <a:t>ellas</a:t>
            </a:r>
            <a:r>
              <a:rPr lang="en-US"/>
              <a:t> Docker Compose es </a:t>
            </a:r>
            <a:r>
              <a:rPr lang="en-US" err="1"/>
              <a:t>más</a:t>
            </a:r>
            <a:r>
              <a:rPr lang="en-US"/>
              <a:t> </a:t>
            </a:r>
            <a:r>
              <a:rPr lang="en-US" err="1"/>
              <a:t>adecuado</a:t>
            </a:r>
            <a:r>
              <a:rPr lang="en-US"/>
              <a:t> para </a:t>
            </a:r>
            <a:r>
              <a:rPr lang="en-US" err="1"/>
              <a:t>entornos</a:t>
            </a:r>
            <a:r>
              <a:rPr lang="en-US"/>
              <a:t> de </a:t>
            </a:r>
            <a:r>
              <a:rPr lang="en-US" err="1"/>
              <a:t>desarrollo</a:t>
            </a:r>
            <a:r>
              <a:rPr lang="en-US"/>
              <a:t> y </a:t>
            </a:r>
            <a:r>
              <a:rPr lang="en-US" err="1"/>
              <a:t>pruebas</a:t>
            </a:r>
            <a:r>
              <a:rPr lang="en-US"/>
              <a:t>, </a:t>
            </a:r>
            <a:r>
              <a:rPr lang="en-US" err="1"/>
              <a:t>donde</a:t>
            </a:r>
            <a:r>
              <a:rPr lang="en-US"/>
              <a:t> se </a:t>
            </a:r>
            <a:r>
              <a:rPr lang="en-US" err="1"/>
              <a:t>requiere</a:t>
            </a:r>
            <a:r>
              <a:rPr lang="en-US"/>
              <a:t> </a:t>
            </a:r>
            <a:r>
              <a:rPr lang="en-US" err="1"/>
              <a:t>una</a:t>
            </a:r>
            <a:r>
              <a:rPr lang="en-US"/>
              <a:t> con </a:t>
            </a:r>
            <a:r>
              <a:rPr lang="en-US" err="1"/>
              <a:t>guración</a:t>
            </a:r>
            <a:r>
              <a:rPr lang="en-US"/>
              <a:t> </a:t>
            </a:r>
            <a:r>
              <a:rPr lang="en-US" err="1"/>
              <a:t>rápida</a:t>
            </a:r>
            <a:r>
              <a:rPr lang="en-US"/>
              <a:t> y </a:t>
            </a:r>
            <a:r>
              <a:rPr lang="en-US" err="1"/>
              <a:t>sencilla</a:t>
            </a:r>
            <a:r>
              <a:rPr lang="en-US"/>
              <a:t> d múltiples contenedores. </a:t>
            </a:r>
            <a:r>
              <a:rPr lang="en-US" err="1"/>
              <a:t>Proporciona</a:t>
            </a:r>
            <a:r>
              <a:rPr lang="en-US"/>
              <a:t> </a:t>
            </a:r>
            <a:r>
              <a:rPr lang="en-US" err="1"/>
              <a:t>una</a:t>
            </a:r>
            <a:r>
              <a:rPr lang="en-US"/>
              <a:t> </a:t>
            </a:r>
            <a:r>
              <a:rPr lang="en-US" err="1"/>
              <a:t>experiencia</a:t>
            </a:r>
            <a:r>
              <a:rPr lang="en-US"/>
              <a:t> de </a:t>
            </a:r>
            <a:r>
              <a:rPr lang="en-US" err="1"/>
              <a:t>desarrollo</a:t>
            </a:r>
            <a:r>
              <a:rPr lang="en-US"/>
              <a:t> </a:t>
            </a:r>
            <a:r>
              <a:rPr lang="en-US" err="1"/>
              <a:t>uid</a:t>
            </a:r>
            <a:r>
              <a:rPr lang="en-US"/>
              <a:t> al </a:t>
            </a:r>
            <a:r>
              <a:rPr lang="en-US" err="1"/>
              <a:t>permitirte</a:t>
            </a:r>
            <a:r>
              <a:rPr lang="en-US"/>
              <a:t> de </a:t>
            </a:r>
            <a:r>
              <a:rPr lang="en-US" err="1"/>
              <a:t>nir</a:t>
            </a:r>
            <a:r>
              <a:rPr lang="en-US"/>
              <a:t> y </a:t>
            </a:r>
            <a:r>
              <a:rPr lang="en-US" err="1"/>
              <a:t>gestionar</a:t>
            </a:r>
            <a:r>
              <a:rPr lang="en-US"/>
              <a:t> </a:t>
            </a:r>
            <a:r>
              <a:rPr lang="en-US" err="1"/>
              <a:t>fácilmente</a:t>
            </a:r>
            <a:r>
              <a:rPr lang="en-US"/>
              <a:t> un </a:t>
            </a:r>
            <a:r>
              <a:rPr lang="en-US" err="1"/>
              <a:t>entorno</a:t>
            </a:r>
            <a:r>
              <a:rPr lang="en-US"/>
              <a:t> local de </a:t>
            </a:r>
            <a:r>
              <a:rPr lang="en-US" err="1"/>
              <a:t>desarroll</a:t>
            </a:r>
            <a:r>
              <a:rPr lang="en-US"/>
              <a:t> con </a:t>
            </a:r>
            <a:r>
              <a:rPr lang="en-US" err="1"/>
              <a:t>varios</a:t>
            </a:r>
            <a:r>
              <a:rPr lang="en-US"/>
              <a:t> </a:t>
            </a:r>
            <a:r>
              <a:rPr lang="en-US" err="1"/>
              <a:t>servicios</a:t>
            </a:r>
            <a:r>
              <a:rPr lang="en-US"/>
              <a:t>.
Kubernetes, </a:t>
            </a:r>
            <a:r>
              <a:rPr lang="en-US" err="1"/>
              <a:t>por</a:t>
            </a:r>
            <a:r>
              <a:rPr lang="en-US"/>
              <a:t> </a:t>
            </a:r>
            <a:r>
              <a:rPr lang="en-US" err="1"/>
              <a:t>otro</a:t>
            </a:r>
            <a:r>
              <a:rPr lang="en-US"/>
              <a:t> </a:t>
            </a:r>
            <a:r>
              <a:rPr lang="en-US" err="1"/>
              <a:t>lado</a:t>
            </a:r>
            <a:r>
              <a:rPr lang="en-US"/>
              <a:t>, es </a:t>
            </a:r>
            <a:r>
              <a:rPr lang="en-US" err="1"/>
              <a:t>una</a:t>
            </a:r>
            <a:r>
              <a:rPr lang="en-US"/>
              <a:t> </a:t>
            </a:r>
            <a:r>
              <a:rPr lang="en-US" err="1"/>
              <a:t>plataforma</a:t>
            </a:r>
            <a:r>
              <a:rPr lang="en-US"/>
              <a:t> </a:t>
            </a:r>
            <a:r>
              <a:rPr lang="en-US" err="1"/>
              <a:t>más</a:t>
            </a:r>
            <a:r>
              <a:rPr lang="en-US"/>
              <a:t> robusta y </a:t>
            </a:r>
            <a:r>
              <a:rPr lang="en-US" err="1"/>
              <a:t>escalabl</a:t>
            </a:r>
            <a:r>
              <a:rPr lang="en-US"/>
              <a:t> </a:t>
            </a:r>
            <a:r>
              <a:rPr lang="en-US" err="1"/>
              <a:t>diseñada</a:t>
            </a:r>
            <a:r>
              <a:rPr lang="en-US"/>
              <a:t> para </a:t>
            </a:r>
            <a:r>
              <a:rPr lang="en-US" err="1"/>
              <a:t>desplegar</a:t>
            </a:r>
            <a:r>
              <a:rPr lang="en-US"/>
              <a:t> y </a:t>
            </a:r>
            <a:r>
              <a:rPr lang="en-US" err="1"/>
              <a:t>gestionar</a:t>
            </a:r>
            <a:r>
              <a:rPr lang="en-US"/>
              <a:t> </a:t>
            </a:r>
            <a:r>
              <a:rPr lang="en-US" err="1"/>
              <a:t>aplicaciones</a:t>
            </a:r>
            <a:r>
              <a:rPr lang="en-US"/>
              <a:t> en </a:t>
            </a:r>
            <a:r>
              <a:rPr lang="en-US" err="1"/>
              <a:t>producción</a:t>
            </a:r>
            <a:r>
              <a:rPr lang="en-US"/>
              <a:t> a </a:t>
            </a:r>
            <a:r>
              <a:rPr lang="en-US" err="1"/>
              <a:t>gra</a:t>
            </a:r>
            <a:r>
              <a:rPr lang="en-US"/>
              <a:t> </a:t>
            </a:r>
            <a:r>
              <a:rPr lang="en-US" err="1"/>
              <a:t>escala</a:t>
            </a:r>
            <a:r>
              <a:rPr lang="en-US"/>
              <a:t>. </a:t>
            </a:r>
            <a:r>
              <a:rPr lang="en-US" err="1"/>
              <a:t>Ofrece</a:t>
            </a:r>
            <a:r>
              <a:rPr lang="en-US"/>
              <a:t> </a:t>
            </a:r>
            <a:r>
              <a:rPr lang="en-US" err="1"/>
              <a:t>características</a:t>
            </a:r>
            <a:r>
              <a:rPr lang="en-US"/>
              <a:t> </a:t>
            </a:r>
            <a:r>
              <a:rPr lang="en-US" err="1"/>
              <a:t>avanzadas</a:t>
            </a:r>
            <a:r>
              <a:rPr lang="en-US"/>
              <a:t> de </a:t>
            </a:r>
            <a:r>
              <a:rPr lang="en-US" err="1"/>
              <a:t>orquestación</a:t>
            </a:r>
            <a:r>
              <a:rPr lang="en-US"/>
              <a:t>, </a:t>
            </a:r>
            <a:r>
              <a:rPr lang="en-US" err="1"/>
              <a:t>como</a:t>
            </a:r>
            <a:r>
              <a:rPr lang="en-US"/>
              <a:t> l </a:t>
            </a:r>
            <a:r>
              <a:rPr lang="en-US" err="1"/>
              <a:t>gestión</a:t>
            </a:r>
            <a:r>
              <a:rPr lang="en-US"/>
              <a:t> de </a:t>
            </a:r>
            <a:r>
              <a:rPr lang="en-US" err="1"/>
              <a:t>clústeres</a:t>
            </a:r>
            <a:r>
              <a:rPr lang="en-US"/>
              <a:t>, el </a:t>
            </a:r>
            <a:r>
              <a:rPr lang="en-US" err="1"/>
              <a:t>balanceo</a:t>
            </a:r>
            <a:r>
              <a:rPr lang="en-US"/>
              <a:t> de carga y la </a:t>
            </a:r>
            <a:r>
              <a:rPr lang="en-US" err="1"/>
              <a:t>autoescalabilidad</a:t>
            </a:r>
            <a:r>
              <a:rPr lang="en-US"/>
              <a:t>, lo que l </a:t>
            </a:r>
            <a:r>
              <a:rPr lang="en-US" err="1"/>
              <a:t>hace</a:t>
            </a:r>
            <a:r>
              <a:rPr lang="en-US"/>
              <a:t> ideal para </a:t>
            </a:r>
            <a:r>
              <a:rPr lang="en-US" err="1"/>
              <a:t>entornos</a:t>
            </a:r>
            <a:r>
              <a:rPr lang="en-US"/>
              <a:t> de </a:t>
            </a:r>
            <a:r>
              <a:rPr lang="en-US" err="1"/>
              <a:t>producción</a:t>
            </a:r>
            <a:r>
              <a:rPr lang="en-US"/>
              <a:t> </a:t>
            </a:r>
            <a:r>
              <a:rPr lang="en-US" err="1"/>
              <a:t>complejos</a:t>
            </a:r>
            <a:r>
              <a:rPr lang="en-US"/>
              <a:t> y de alt </a:t>
            </a:r>
            <a:r>
              <a:rPr lang="en-US" err="1"/>
              <a:t>rendimiento</a:t>
            </a:r>
            <a:r>
              <a:rPr lang="en-US"/>
              <a:t>.
</a:t>
            </a:r>
          </a:p>
        </p:txBody>
      </p:sp>
      <p:sp>
        <p:nvSpPr>
          <p:cNvPr id="4" name="Slide Number Placeholder 3"/>
          <p:cNvSpPr>
            <a:spLocks noGrp="1"/>
          </p:cNvSpPr>
          <p:nvPr>
            <p:ph type="sldNum" sz="quarter" idx="5"/>
          </p:nvPr>
        </p:nvSpPr>
        <p:spPr/>
        <p:txBody>
          <a:bodyPr/>
          <a:lstStyle/>
          <a:p>
            <a:fld id="{77BA4311-8774-4DF0-8271-00A7D8A612B9}" type="slidenum">
              <a:t>6</a:t>
            </a:fld>
            <a:endParaRPr lang="en-US"/>
          </a:p>
        </p:txBody>
      </p:sp>
    </p:spTree>
    <p:extLst>
      <p:ext uri="{BB962C8B-B14F-4D97-AF65-F5344CB8AC3E}">
        <p14:creationId xmlns:p14="http://schemas.microsoft.com/office/powerpoint/2010/main" val="2468277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Docker Compose es </a:t>
            </a:r>
            <a:r>
              <a:rPr lang="en-US" err="1"/>
              <a:t>útil</a:t>
            </a:r>
            <a:r>
              <a:rPr lang="en-US"/>
              <a:t> para </a:t>
            </a:r>
            <a:r>
              <a:rPr lang="en-US" err="1"/>
              <a:t>configurar</a:t>
            </a:r>
            <a:r>
              <a:rPr lang="en-US"/>
              <a:t> </a:t>
            </a:r>
            <a:r>
              <a:rPr lang="en-US" err="1"/>
              <a:t>entornos</a:t>
            </a:r>
            <a:r>
              <a:rPr lang="en-US"/>
              <a:t> de </a:t>
            </a:r>
            <a:r>
              <a:rPr lang="en-US" err="1"/>
              <a:t>desarrollo</a:t>
            </a:r>
            <a:r>
              <a:rPr lang="en-US"/>
              <a:t> con múltiples </a:t>
            </a:r>
            <a:r>
              <a:rPr lang="en-US" err="1"/>
              <a:t>servicios</a:t>
            </a:r>
            <a:r>
              <a:rPr lang="en-US"/>
              <a:t> o contenedores. </a:t>
            </a:r>
            <a:r>
              <a:rPr lang="en-US" err="1"/>
              <a:t>Permite</a:t>
            </a:r>
            <a:r>
              <a:rPr lang="en-US"/>
              <a:t> </a:t>
            </a:r>
            <a:r>
              <a:rPr lang="en-US" err="1"/>
              <a:t>definir</a:t>
            </a:r>
            <a:r>
              <a:rPr lang="en-US"/>
              <a:t> la </a:t>
            </a:r>
            <a:r>
              <a:rPr lang="en-US" err="1"/>
              <a:t>estructura</a:t>
            </a:r>
            <a:r>
              <a:rPr lang="en-US"/>
              <a:t> de la </a:t>
            </a:r>
            <a:r>
              <a:rPr lang="en-US" err="1"/>
              <a:t>aplicación</a:t>
            </a:r>
            <a:r>
              <a:rPr lang="en-US"/>
              <a:t> y sus </a:t>
            </a:r>
            <a:r>
              <a:rPr lang="en-US" err="1"/>
              <a:t>dependencias</a:t>
            </a:r>
            <a:r>
              <a:rPr lang="en-US"/>
              <a:t> en un solo </a:t>
            </a:r>
            <a:r>
              <a:rPr lang="en-US" err="1"/>
              <a:t>archivo</a:t>
            </a:r>
            <a:r>
              <a:rPr lang="en-US"/>
              <a:t> YAML. </a:t>
            </a:r>
            <a:r>
              <a:rPr lang="en-US" err="1"/>
              <a:t>Ofrece</a:t>
            </a:r>
            <a:r>
              <a:rPr lang="en-US"/>
              <a:t> </a:t>
            </a:r>
            <a:r>
              <a:rPr lang="en-US" err="1"/>
              <a:t>beneficios</a:t>
            </a:r>
            <a:r>
              <a:rPr lang="en-US"/>
              <a:t> </a:t>
            </a:r>
            <a:r>
              <a:rPr lang="en-US" err="1"/>
              <a:t>como</a:t>
            </a:r>
            <a:r>
              <a:rPr lang="en-US"/>
              <a:t> la </a:t>
            </a:r>
            <a:r>
              <a:rPr lang="en-US" err="1"/>
              <a:t>capacidad</a:t>
            </a:r>
            <a:r>
              <a:rPr lang="en-US"/>
              <a:t> de </a:t>
            </a:r>
            <a:r>
              <a:rPr lang="en-US" err="1"/>
              <a:t>definir</a:t>
            </a:r>
            <a:r>
              <a:rPr lang="en-US"/>
              <a:t> </a:t>
            </a:r>
            <a:r>
              <a:rPr lang="en-US" err="1"/>
              <a:t>volúmenes</a:t>
            </a:r>
            <a:r>
              <a:rPr lang="en-US"/>
              <a:t> y redes </a:t>
            </a:r>
            <a:r>
              <a:rPr lang="en-US" err="1"/>
              <a:t>personalizadas</a:t>
            </a:r>
            <a:r>
              <a:rPr lang="en-US"/>
              <a:t>, </a:t>
            </a:r>
            <a:r>
              <a:rPr lang="en-US" err="1"/>
              <a:t>escalar</a:t>
            </a:r>
            <a:r>
              <a:rPr lang="en-US"/>
              <a:t> </a:t>
            </a:r>
            <a:r>
              <a:rPr lang="en-US" err="1"/>
              <a:t>servicios</a:t>
            </a:r>
            <a:r>
              <a:rPr lang="en-US"/>
              <a:t> y </a:t>
            </a:r>
            <a:r>
              <a:rPr lang="en-US" err="1"/>
              <a:t>compartir</a:t>
            </a:r>
            <a:r>
              <a:rPr lang="en-US"/>
              <a:t> y </a:t>
            </a:r>
            <a:r>
              <a:rPr lang="en-US" err="1"/>
              <a:t>replicar</a:t>
            </a:r>
            <a:r>
              <a:rPr lang="en-US"/>
              <a:t> el </a:t>
            </a:r>
            <a:r>
              <a:rPr lang="en-US" err="1"/>
              <a:t>entorno</a:t>
            </a:r>
            <a:r>
              <a:rPr lang="en-US"/>
              <a:t> de </a:t>
            </a:r>
            <a:r>
              <a:rPr lang="en-US" err="1"/>
              <a:t>desarrollo</a:t>
            </a:r>
            <a:r>
              <a:rPr lang="en-US"/>
              <a:t>. Es </a:t>
            </a:r>
            <a:r>
              <a:rPr lang="en-US" err="1"/>
              <a:t>una</a:t>
            </a:r>
            <a:r>
              <a:rPr lang="en-US"/>
              <a:t> </a:t>
            </a:r>
            <a:r>
              <a:rPr lang="en-US" err="1"/>
              <a:t>solución</a:t>
            </a:r>
            <a:r>
              <a:rPr lang="en-US"/>
              <a:t> </a:t>
            </a:r>
            <a:r>
              <a:rPr lang="en-US" err="1"/>
              <a:t>más</a:t>
            </a:r>
            <a:r>
              <a:rPr lang="en-US"/>
              <a:t> </a:t>
            </a:r>
            <a:r>
              <a:rPr lang="en-US" err="1"/>
              <a:t>completa</a:t>
            </a:r>
            <a:r>
              <a:rPr lang="en-US"/>
              <a:t> y </a:t>
            </a:r>
            <a:r>
              <a:rPr lang="en-US" err="1"/>
              <a:t>eficiente</a:t>
            </a:r>
            <a:r>
              <a:rPr lang="en-US"/>
              <a:t> para </a:t>
            </a:r>
            <a:r>
              <a:rPr lang="en-US" err="1"/>
              <a:t>configurar</a:t>
            </a:r>
            <a:r>
              <a:rPr lang="en-US"/>
              <a:t> y </a:t>
            </a:r>
            <a:r>
              <a:rPr lang="en-US" err="1"/>
              <a:t>orquestar</a:t>
            </a:r>
            <a:r>
              <a:rPr lang="en-US"/>
              <a:t> </a:t>
            </a:r>
            <a:r>
              <a:rPr lang="en-US" err="1"/>
              <a:t>aplicaciones</a:t>
            </a:r>
            <a:r>
              <a:rPr lang="en-US"/>
              <a:t> multi-</a:t>
            </a:r>
            <a:r>
              <a:rPr lang="en-US" err="1"/>
              <a:t>contenedor</a:t>
            </a:r>
            <a:r>
              <a:rPr lang="en-US"/>
              <a:t>.
Original Content:
¿</a:t>
            </a:r>
            <a:r>
              <a:rPr lang="en-US" err="1"/>
              <a:t>Cuándo</a:t>
            </a:r>
            <a:r>
              <a:rPr lang="en-US"/>
              <a:t> usar Docker Compose?
Docker Compose es </a:t>
            </a:r>
            <a:r>
              <a:rPr lang="en-US" err="1"/>
              <a:t>especialmente</a:t>
            </a:r>
            <a:r>
              <a:rPr lang="en-US"/>
              <a:t> </a:t>
            </a:r>
            <a:r>
              <a:rPr lang="en-US" err="1"/>
              <a:t>útil</a:t>
            </a:r>
            <a:r>
              <a:rPr lang="en-US"/>
              <a:t> </a:t>
            </a:r>
            <a:r>
              <a:rPr lang="en-US" err="1"/>
              <a:t>cuando</a:t>
            </a:r>
            <a:r>
              <a:rPr lang="en-US"/>
              <a:t> </a:t>
            </a:r>
            <a:r>
              <a:rPr lang="en-US" err="1"/>
              <a:t>necesitas</a:t>
            </a:r>
            <a:r>
              <a:rPr lang="en-US"/>
              <a:t> con </a:t>
            </a:r>
            <a:r>
              <a:rPr lang="en-US" err="1"/>
              <a:t>gurar</a:t>
            </a:r>
            <a:r>
              <a:rPr lang="en-US"/>
              <a:t> u </a:t>
            </a:r>
            <a:r>
              <a:rPr lang="en-US" err="1"/>
              <a:t>entorno</a:t>
            </a:r>
            <a:r>
              <a:rPr lang="en-US"/>
              <a:t> de </a:t>
            </a:r>
            <a:r>
              <a:rPr lang="en-US" err="1"/>
              <a:t>desarrollo</a:t>
            </a:r>
            <a:r>
              <a:rPr lang="en-US"/>
              <a:t> que </a:t>
            </a:r>
            <a:r>
              <a:rPr lang="en-US" err="1"/>
              <a:t>involucra</a:t>
            </a:r>
            <a:r>
              <a:rPr lang="en-US"/>
              <a:t> múltiples </a:t>
            </a:r>
            <a:r>
              <a:rPr lang="en-US" err="1"/>
              <a:t>servicios</a:t>
            </a:r>
            <a:r>
              <a:rPr lang="en-US"/>
              <a:t> o contenedores. T </a:t>
            </a:r>
            <a:r>
              <a:rPr lang="en-US" err="1"/>
              <a:t>permite</a:t>
            </a:r>
            <a:r>
              <a:rPr lang="en-US"/>
              <a:t> de </a:t>
            </a:r>
            <a:r>
              <a:rPr lang="en-US" err="1"/>
              <a:t>nir</a:t>
            </a:r>
            <a:r>
              <a:rPr lang="en-US"/>
              <a:t> la </a:t>
            </a:r>
            <a:r>
              <a:rPr lang="en-US" err="1"/>
              <a:t>estructura</a:t>
            </a:r>
            <a:r>
              <a:rPr lang="en-US"/>
              <a:t> de </a:t>
            </a:r>
            <a:r>
              <a:rPr lang="en-US" err="1"/>
              <a:t>tu</a:t>
            </a:r>
            <a:r>
              <a:rPr lang="en-US"/>
              <a:t> </a:t>
            </a:r>
            <a:r>
              <a:rPr lang="en-US" err="1"/>
              <a:t>aplicación</a:t>
            </a:r>
            <a:r>
              <a:rPr lang="en-US"/>
              <a:t> y sus </a:t>
            </a:r>
            <a:r>
              <a:rPr lang="en-US" err="1"/>
              <a:t>dependencias</a:t>
            </a:r>
            <a:r>
              <a:rPr lang="en-US"/>
              <a:t> en u solo </a:t>
            </a:r>
            <a:r>
              <a:rPr lang="en-US" err="1"/>
              <a:t>archivo</a:t>
            </a:r>
            <a:r>
              <a:rPr lang="en-US"/>
              <a:t> YAML, </a:t>
            </a:r>
            <a:r>
              <a:rPr lang="en-US" err="1"/>
              <a:t>simpli</a:t>
            </a:r>
            <a:r>
              <a:rPr lang="en-US"/>
              <a:t> </a:t>
            </a:r>
            <a:r>
              <a:rPr lang="en-US" err="1"/>
              <a:t>cando</a:t>
            </a:r>
            <a:r>
              <a:rPr lang="en-US"/>
              <a:t> la </a:t>
            </a:r>
            <a:r>
              <a:rPr lang="en-US" err="1"/>
              <a:t>creación</a:t>
            </a:r>
            <a:r>
              <a:rPr lang="en-US"/>
              <a:t> y </a:t>
            </a:r>
            <a:r>
              <a:rPr lang="en-US" err="1"/>
              <a:t>gestión</a:t>
            </a:r>
            <a:r>
              <a:rPr lang="en-US"/>
              <a:t> de </a:t>
            </a:r>
            <a:r>
              <a:rPr lang="en-US" err="1"/>
              <a:t>tu</a:t>
            </a:r>
            <a:r>
              <a:rPr lang="en-US"/>
              <a:t> </a:t>
            </a:r>
            <a:r>
              <a:rPr lang="en-US" err="1"/>
              <a:t>entorno</a:t>
            </a:r>
            <a:r>
              <a:rPr lang="en-US"/>
              <a:t> d </a:t>
            </a:r>
            <a:r>
              <a:rPr lang="en-US" err="1"/>
              <a:t>desarrollo</a:t>
            </a:r>
            <a:r>
              <a:rPr lang="en-US"/>
              <a:t>.
Al </a:t>
            </a:r>
            <a:r>
              <a:rPr lang="en-US" err="1"/>
              <a:t>utilizar</a:t>
            </a:r>
            <a:r>
              <a:rPr lang="en-US"/>
              <a:t> Docker Compose en </a:t>
            </a:r>
            <a:r>
              <a:rPr lang="en-US" err="1"/>
              <a:t>lugar</a:t>
            </a:r>
            <a:r>
              <a:rPr lang="en-US"/>
              <a:t> de Docker solo, </a:t>
            </a:r>
            <a:r>
              <a:rPr lang="en-US" err="1"/>
              <a:t>obtienes</a:t>
            </a:r>
            <a:r>
              <a:rPr lang="en-US"/>
              <a:t> bene </a:t>
            </a:r>
            <a:r>
              <a:rPr lang="en-US" err="1"/>
              <a:t>cio</a:t>
            </a:r>
            <a:r>
              <a:rPr lang="en-US"/>
              <a:t> </a:t>
            </a:r>
            <a:r>
              <a:rPr lang="en-US" err="1"/>
              <a:t>como</a:t>
            </a:r>
            <a:r>
              <a:rPr lang="en-US"/>
              <a:t> la </a:t>
            </a:r>
            <a:r>
              <a:rPr lang="en-US" err="1"/>
              <a:t>capacidad</a:t>
            </a:r>
            <a:r>
              <a:rPr lang="en-US"/>
              <a:t> de </a:t>
            </a:r>
            <a:r>
              <a:rPr lang="en-US" err="1"/>
              <a:t>de</a:t>
            </a:r>
            <a:r>
              <a:rPr lang="en-US"/>
              <a:t> </a:t>
            </a:r>
            <a:r>
              <a:rPr lang="en-US" err="1"/>
              <a:t>nir</a:t>
            </a:r>
            <a:r>
              <a:rPr lang="en-US"/>
              <a:t> </a:t>
            </a:r>
            <a:r>
              <a:rPr lang="en-US" err="1"/>
              <a:t>volúmenes</a:t>
            </a:r>
            <a:r>
              <a:rPr lang="en-US"/>
              <a:t> y redes </a:t>
            </a:r>
            <a:r>
              <a:rPr lang="en-US" err="1"/>
              <a:t>personalizadas</a:t>
            </a:r>
            <a:r>
              <a:rPr lang="en-US"/>
              <a:t>, l
</a:t>
            </a:r>
            <a:r>
              <a:rPr lang="en-US" err="1"/>
              <a:t>posibilidad</a:t>
            </a:r>
            <a:r>
              <a:rPr lang="en-US"/>
              <a:t> de </a:t>
            </a:r>
            <a:r>
              <a:rPr lang="en-US" err="1"/>
              <a:t>escalar</a:t>
            </a:r>
            <a:r>
              <a:rPr lang="en-US"/>
              <a:t> </a:t>
            </a:r>
            <a:r>
              <a:rPr lang="en-US" err="1"/>
              <a:t>servicios</a:t>
            </a:r>
            <a:r>
              <a:rPr lang="en-US"/>
              <a:t> y la </a:t>
            </a:r>
            <a:r>
              <a:rPr lang="en-US" err="1"/>
              <a:t>facilidad</a:t>
            </a:r>
            <a:r>
              <a:rPr lang="en-US"/>
              <a:t> de </a:t>
            </a:r>
            <a:r>
              <a:rPr lang="en-US" err="1"/>
              <a:t>compartir</a:t>
            </a:r>
            <a:r>
              <a:rPr lang="en-US"/>
              <a:t> y </a:t>
            </a:r>
            <a:r>
              <a:rPr lang="en-US" err="1"/>
              <a:t>replicar</a:t>
            </a:r>
            <a:r>
              <a:rPr lang="en-US"/>
              <a:t> t </a:t>
            </a:r>
            <a:r>
              <a:rPr lang="en-US" err="1"/>
              <a:t>entorno</a:t>
            </a:r>
            <a:r>
              <a:rPr lang="en-US"/>
              <a:t> de </a:t>
            </a:r>
            <a:r>
              <a:rPr lang="en-US" err="1"/>
              <a:t>desarrollo</a:t>
            </a:r>
            <a:r>
              <a:rPr lang="en-US"/>
              <a:t> con </a:t>
            </a:r>
            <a:r>
              <a:rPr lang="en-US" err="1"/>
              <a:t>otros</a:t>
            </a:r>
            <a:r>
              <a:rPr lang="en-US"/>
              <a:t> </a:t>
            </a:r>
            <a:r>
              <a:rPr lang="en-US" err="1"/>
              <a:t>miembros</a:t>
            </a:r>
            <a:r>
              <a:rPr lang="en-US"/>
              <a:t> del </a:t>
            </a:r>
            <a:r>
              <a:rPr lang="en-US" err="1"/>
              <a:t>equipo</a:t>
            </a:r>
            <a:r>
              <a:rPr lang="en-US"/>
              <a:t>. Docker Compos </a:t>
            </a:r>
            <a:r>
              <a:rPr lang="en-US" err="1"/>
              <a:t>ofrece</a:t>
            </a:r>
            <a:r>
              <a:rPr lang="en-US"/>
              <a:t> </a:t>
            </a:r>
            <a:r>
              <a:rPr lang="en-US" err="1"/>
              <a:t>una</a:t>
            </a:r>
            <a:r>
              <a:rPr lang="en-US"/>
              <a:t> </a:t>
            </a:r>
            <a:r>
              <a:rPr lang="en-US" err="1"/>
              <a:t>solución</a:t>
            </a:r>
            <a:r>
              <a:rPr lang="en-US"/>
              <a:t> </a:t>
            </a:r>
            <a:r>
              <a:rPr lang="en-US" err="1"/>
              <a:t>más</a:t>
            </a:r>
            <a:r>
              <a:rPr lang="en-US"/>
              <a:t> </a:t>
            </a:r>
            <a:r>
              <a:rPr lang="en-US" err="1"/>
              <a:t>completa</a:t>
            </a:r>
            <a:r>
              <a:rPr lang="en-US"/>
              <a:t> y e </a:t>
            </a:r>
            <a:r>
              <a:rPr lang="en-US" err="1"/>
              <a:t>ciente</a:t>
            </a:r>
            <a:r>
              <a:rPr lang="en-US"/>
              <a:t> para con </a:t>
            </a:r>
            <a:r>
              <a:rPr lang="en-US" err="1"/>
              <a:t>gurar</a:t>
            </a:r>
            <a:r>
              <a:rPr lang="en-US"/>
              <a:t> </a:t>
            </a:r>
            <a:r>
              <a:rPr lang="en-US" err="1"/>
              <a:t>orquestar</a:t>
            </a:r>
            <a:r>
              <a:rPr lang="en-US"/>
              <a:t> </a:t>
            </a:r>
            <a:r>
              <a:rPr lang="en-US" err="1"/>
              <a:t>aplicaciones</a:t>
            </a:r>
            <a:r>
              <a:rPr lang="en-US"/>
              <a:t> multi-</a:t>
            </a:r>
            <a:r>
              <a:rPr lang="en-US" err="1"/>
              <a:t>contenedor</a:t>
            </a:r>
            <a:r>
              <a:rPr lang="en-US"/>
              <a:t> en </a:t>
            </a:r>
            <a:r>
              <a:rPr lang="en-US" err="1"/>
              <a:t>tu</a:t>
            </a:r>
            <a:r>
              <a:rPr lang="en-US"/>
              <a:t> </a:t>
            </a:r>
            <a:r>
              <a:rPr lang="en-US" err="1"/>
              <a:t>entorno</a:t>
            </a:r>
            <a:r>
              <a:rPr lang="en-US"/>
              <a:t> de </a:t>
            </a:r>
            <a:r>
              <a:rPr lang="en-US" err="1"/>
              <a:t>desarrollo</a:t>
            </a:r>
            <a:r>
              <a:rPr lang="en-US"/>
              <a:t>.
</a:t>
            </a:r>
          </a:p>
        </p:txBody>
      </p:sp>
      <p:sp>
        <p:nvSpPr>
          <p:cNvPr id="4" name="Slide Number Placeholder 3"/>
          <p:cNvSpPr>
            <a:spLocks noGrp="1"/>
          </p:cNvSpPr>
          <p:nvPr>
            <p:ph type="sldNum" sz="quarter" idx="5"/>
          </p:nvPr>
        </p:nvSpPr>
        <p:spPr/>
        <p:txBody>
          <a:bodyPr/>
          <a:lstStyle/>
          <a:p>
            <a:fld id="{77BA4311-8774-4DF0-8271-00A7D8A612B9}" type="slidenum">
              <a:t>7</a:t>
            </a:fld>
            <a:endParaRPr lang="en-US"/>
          </a:p>
        </p:txBody>
      </p:sp>
    </p:spTree>
    <p:extLst>
      <p:ext uri="{BB962C8B-B14F-4D97-AF65-F5344CB8AC3E}">
        <p14:creationId xmlns:p14="http://schemas.microsoft.com/office/powerpoint/2010/main" val="1270974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 </a:t>
            </a:r>
            <a:r>
              <a:rPr lang="en-US" err="1"/>
              <a:t>este</a:t>
            </a:r>
            <a:r>
              <a:rPr lang="en-US"/>
              <a:t> tutorial, </a:t>
            </a:r>
            <a:r>
              <a:rPr lang="en-US" err="1"/>
              <a:t>aprenderás</a:t>
            </a:r>
            <a:r>
              <a:rPr lang="en-US"/>
              <a:t> </a:t>
            </a:r>
            <a:r>
              <a:rPr lang="en-US" err="1"/>
              <a:t>cómo</a:t>
            </a:r>
            <a:r>
              <a:rPr lang="en-US"/>
              <a:t> </a:t>
            </a:r>
            <a:r>
              <a:rPr lang="en-US" err="1"/>
              <a:t>instalar</a:t>
            </a:r>
            <a:r>
              <a:rPr lang="en-US"/>
              <a:t> Docker Compose en MacOS. Primero, </a:t>
            </a:r>
            <a:r>
              <a:rPr lang="en-US" err="1"/>
              <a:t>abre</a:t>
            </a:r>
            <a:r>
              <a:rPr lang="en-US"/>
              <a:t> un terminal y </a:t>
            </a:r>
            <a:r>
              <a:rPr lang="en-US" err="1"/>
              <a:t>ejecuta</a:t>
            </a:r>
            <a:r>
              <a:rPr lang="en-US"/>
              <a:t> el </a:t>
            </a:r>
            <a:r>
              <a:rPr lang="en-US" err="1"/>
              <a:t>comando</a:t>
            </a:r>
            <a:r>
              <a:rPr lang="en-US"/>
              <a:t> para </a:t>
            </a:r>
            <a:r>
              <a:rPr lang="en-US" err="1"/>
              <a:t>descargar</a:t>
            </a:r>
            <a:r>
              <a:rPr lang="en-US"/>
              <a:t> la </a:t>
            </a:r>
            <a:r>
              <a:rPr lang="en-US" err="1"/>
              <a:t>última</a:t>
            </a:r>
            <a:r>
              <a:rPr lang="en-US"/>
              <a:t> </a:t>
            </a:r>
            <a:r>
              <a:rPr lang="en-US" err="1"/>
              <a:t>versión</a:t>
            </a:r>
            <a:r>
              <a:rPr lang="en-US"/>
              <a:t> </a:t>
            </a:r>
            <a:r>
              <a:rPr lang="en-US" err="1"/>
              <a:t>estable</a:t>
            </a:r>
            <a:r>
              <a:rPr lang="en-US"/>
              <a:t> de Docker Compose. Luego, </a:t>
            </a:r>
            <a:r>
              <a:rPr lang="en-US" err="1"/>
              <a:t>asigna</a:t>
            </a:r>
            <a:r>
              <a:rPr lang="en-US"/>
              <a:t> </a:t>
            </a:r>
            <a:r>
              <a:rPr lang="en-US" err="1"/>
              <a:t>permisos</a:t>
            </a:r>
            <a:r>
              <a:rPr lang="en-US"/>
              <a:t> de ejecución al </a:t>
            </a:r>
            <a:r>
              <a:rPr lang="en-US" err="1"/>
              <a:t>archivo</a:t>
            </a:r>
            <a:r>
              <a:rPr lang="en-US"/>
              <a:t> </a:t>
            </a:r>
            <a:r>
              <a:rPr lang="en-US" err="1"/>
              <a:t>descargado</a:t>
            </a:r>
            <a:r>
              <a:rPr lang="en-US"/>
              <a:t>. </a:t>
            </a:r>
            <a:r>
              <a:rPr lang="en-US" err="1"/>
              <a:t>Finalmente</a:t>
            </a:r>
            <a:r>
              <a:rPr lang="en-US"/>
              <a:t>, </a:t>
            </a:r>
            <a:r>
              <a:rPr lang="en-US" err="1"/>
              <a:t>verifica</a:t>
            </a:r>
            <a:r>
              <a:rPr lang="en-US"/>
              <a:t> la </a:t>
            </a:r>
            <a:r>
              <a:rPr lang="en-US" err="1"/>
              <a:t>instalación</a:t>
            </a:r>
            <a:r>
              <a:rPr lang="en-US"/>
              <a:t> </a:t>
            </a:r>
            <a:r>
              <a:rPr lang="en-US" err="1"/>
              <a:t>ejecutando</a:t>
            </a:r>
            <a:r>
              <a:rPr lang="en-US"/>
              <a:t> el </a:t>
            </a:r>
            <a:r>
              <a:rPr lang="en-US" err="1"/>
              <a:t>comando</a:t>
            </a:r>
            <a:r>
              <a:rPr lang="en-US"/>
              <a:t> docker-compose --version.
Original Content:
</a:t>
            </a:r>
            <a:r>
              <a:rPr lang="en-US" err="1"/>
              <a:t>Instalar</a:t>
            </a:r>
            <a:r>
              <a:rPr lang="en-US"/>
              <a:t> Docker Compose en MacOS
Para </a:t>
            </a:r>
            <a:r>
              <a:rPr lang="en-US" err="1"/>
              <a:t>instalar</a:t>
            </a:r>
            <a:r>
              <a:rPr lang="en-US"/>
              <a:t> Docker Compose en MacOS, </a:t>
            </a:r>
            <a:r>
              <a:rPr lang="en-US" err="1"/>
              <a:t>sigue</a:t>
            </a:r>
            <a:r>
              <a:rPr lang="en-US"/>
              <a:t> </a:t>
            </a:r>
            <a:r>
              <a:rPr lang="en-US" err="1"/>
              <a:t>estos</a:t>
            </a:r>
            <a:r>
              <a:rPr lang="en-US"/>
              <a:t> pasos:
1.   Abre un terminal en </a:t>
            </a:r>
            <a:r>
              <a:rPr lang="en-US" err="1"/>
              <a:t>tu</a:t>
            </a:r>
            <a:r>
              <a:rPr lang="en-US"/>
              <a:t> </a:t>
            </a:r>
            <a:r>
              <a:rPr lang="en-US" err="1"/>
              <a:t>sistema</a:t>
            </a:r>
            <a:r>
              <a:rPr lang="en-US"/>
              <a:t> MacOS.
2.   </a:t>
            </a:r>
            <a:r>
              <a:rPr lang="en-US" err="1"/>
              <a:t>Ejecuta</a:t>
            </a:r>
            <a:r>
              <a:rPr lang="en-US"/>
              <a:t> el </a:t>
            </a:r>
            <a:r>
              <a:rPr lang="en-US" err="1"/>
              <a:t>siguiente</a:t>
            </a:r>
            <a:r>
              <a:rPr lang="en-US"/>
              <a:t> </a:t>
            </a:r>
            <a:r>
              <a:rPr lang="en-US" err="1"/>
              <a:t>comando</a:t>
            </a:r>
            <a:r>
              <a:rPr lang="en-US"/>
              <a:t> para </a:t>
            </a:r>
            <a:r>
              <a:rPr lang="en-US" err="1"/>
              <a:t>descargar</a:t>
            </a:r>
            <a:r>
              <a:rPr lang="en-US"/>
              <a:t> la </a:t>
            </a:r>
            <a:r>
              <a:rPr lang="en-US" err="1"/>
              <a:t>última</a:t>
            </a:r>
            <a:r>
              <a:rPr lang="en-US"/>
              <a:t> </a:t>
            </a:r>
            <a:r>
              <a:rPr lang="en-US" err="1"/>
              <a:t>versión</a:t>
            </a:r>
            <a:r>
              <a:rPr lang="en-US"/>
              <a:t> </a:t>
            </a:r>
            <a:r>
              <a:rPr lang="en-US" err="1"/>
              <a:t>establ</a:t>
            </a:r>
            <a:r>
              <a:rPr lang="en-US"/>
              <a:t> de Docker Compose: bash </a:t>
            </a:r>
            <a:r>
              <a:rPr lang="en-US" err="1"/>
              <a:t>sudo</a:t>
            </a:r>
            <a:r>
              <a:rPr lang="en-US"/>
              <a:t> curl -
"https://github.com/docker/compose/releases/latest/</a:t>
            </a:r>
            <a:r>
              <a:rPr lang="en-US" err="1"/>
              <a:t>downloa</a:t>
            </a:r>
            <a:r>
              <a:rPr lang="en-US"/>
              <a:t> compose-$(</a:t>
            </a:r>
            <a:r>
              <a:rPr lang="en-US" err="1"/>
              <a:t>uname</a:t>
            </a:r>
            <a:r>
              <a:rPr lang="en-US"/>
              <a:t> -s)-$(</a:t>
            </a:r>
            <a:r>
              <a:rPr lang="en-US" err="1"/>
              <a:t>uname</a:t>
            </a:r>
            <a:r>
              <a:rPr lang="en-US"/>
              <a:t> -m)" -o /</a:t>
            </a:r>
            <a:r>
              <a:rPr lang="en-US" err="1"/>
              <a:t>usr</a:t>
            </a:r>
            <a:r>
              <a:rPr lang="en-US"/>
              <a:t>/local/bin/docker compose
3.   </a:t>
            </a:r>
            <a:r>
              <a:rPr lang="en-US" err="1"/>
              <a:t>Asigna</a:t>
            </a:r>
            <a:r>
              <a:rPr lang="en-US"/>
              <a:t> </a:t>
            </a:r>
            <a:r>
              <a:rPr lang="en-US" err="1"/>
              <a:t>permisos</a:t>
            </a:r>
            <a:r>
              <a:rPr lang="en-US"/>
              <a:t> de ejecución al </a:t>
            </a:r>
            <a:r>
              <a:rPr lang="en-US" err="1"/>
              <a:t>archivo</a:t>
            </a:r>
            <a:r>
              <a:rPr lang="en-US"/>
              <a:t> </a:t>
            </a:r>
            <a:r>
              <a:rPr lang="en-US" err="1"/>
              <a:t>descargado</a:t>
            </a:r>
            <a:r>
              <a:rPr lang="en-US"/>
              <a:t>: bash </a:t>
            </a:r>
            <a:r>
              <a:rPr lang="en-US" err="1"/>
              <a:t>sud</a:t>
            </a:r>
            <a:r>
              <a:rPr lang="en-US"/>
              <a:t> </a:t>
            </a:r>
            <a:r>
              <a:rPr lang="en-US" err="1"/>
              <a:t>chmod</a:t>
            </a:r>
            <a:r>
              <a:rPr lang="en-US"/>
              <a:t> +x /</a:t>
            </a:r>
            <a:r>
              <a:rPr lang="en-US" err="1"/>
              <a:t>usr</a:t>
            </a:r>
            <a:r>
              <a:rPr lang="en-US"/>
              <a:t>/local/bin/docker-compose
4.   Veri ca que la </a:t>
            </a:r>
            <a:r>
              <a:rPr lang="en-US" err="1"/>
              <a:t>instalación</a:t>
            </a:r>
            <a:r>
              <a:rPr lang="en-US"/>
              <a:t> </a:t>
            </a:r>
            <a:r>
              <a:rPr lang="en-US" err="1"/>
              <a:t>haya</a:t>
            </a:r>
            <a:r>
              <a:rPr lang="en-US"/>
              <a:t> </a:t>
            </a:r>
            <a:r>
              <a:rPr lang="en-US" err="1"/>
              <a:t>sido</a:t>
            </a:r>
            <a:r>
              <a:rPr lang="en-US"/>
              <a:t> </a:t>
            </a:r>
            <a:r>
              <a:rPr lang="en-US" err="1"/>
              <a:t>exitosa</a:t>
            </a:r>
            <a:r>
              <a:rPr lang="en-US"/>
              <a:t> </a:t>
            </a:r>
            <a:r>
              <a:rPr lang="en-US" err="1"/>
              <a:t>ejecutando</a:t>
            </a:r>
            <a:r>
              <a:rPr lang="en-US"/>
              <a:t> el </a:t>
            </a:r>
            <a:r>
              <a:rPr lang="en-US" err="1"/>
              <a:t>siguient</a:t>
            </a:r>
            <a:r>
              <a:rPr lang="en-US"/>
              <a:t> </a:t>
            </a:r>
            <a:r>
              <a:rPr lang="en-US" err="1"/>
              <a:t>comando</a:t>
            </a:r>
            <a:r>
              <a:rPr lang="en-US"/>
              <a:t>: bash docker-compose --version Si el </a:t>
            </a:r>
            <a:r>
              <a:rPr lang="en-US" err="1"/>
              <a:t>comando</a:t>
            </a:r>
            <a:r>
              <a:rPr lang="en-US"/>
              <a:t> </a:t>
            </a:r>
            <a:r>
              <a:rPr lang="en-US" err="1"/>
              <a:t>muestr</a:t>
            </a:r>
            <a:r>
              <a:rPr lang="en-US"/>
              <a:t> la </a:t>
            </a:r>
            <a:r>
              <a:rPr lang="en-US" err="1"/>
              <a:t>versión</a:t>
            </a:r>
            <a:r>
              <a:rPr lang="en-US"/>
              <a:t> de Docker Compose </a:t>
            </a:r>
            <a:r>
              <a:rPr lang="en-US" err="1"/>
              <a:t>instalada</a:t>
            </a:r>
            <a:r>
              <a:rPr lang="en-US"/>
              <a:t>, la </a:t>
            </a:r>
            <a:r>
              <a:rPr lang="en-US" err="1"/>
              <a:t>instalación</a:t>
            </a:r>
            <a:r>
              <a:rPr lang="en-US"/>
              <a:t> ha </a:t>
            </a:r>
            <a:r>
              <a:rPr lang="en-US" err="1"/>
              <a:t>sido</a:t>
            </a:r>
            <a:r>
              <a:rPr lang="en-US"/>
              <a:t> </a:t>
            </a:r>
            <a:r>
              <a:rPr lang="en-US" err="1"/>
              <a:t>exitosa</a:t>
            </a:r>
            <a:r>
              <a:rPr lang="en-US"/>
              <a:t>
</a:t>
            </a:r>
          </a:p>
        </p:txBody>
      </p:sp>
      <p:sp>
        <p:nvSpPr>
          <p:cNvPr id="4" name="Slide Number Placeholder 3"/>
          <p:cNvSpPr>
            <a:spLocks noGrp="1"/>
          </p:cNvSpPr>
          <p:nvPr>
            <p:ph type="sldNum" sz="quarter" idx="5"/>
          </p:nvPr>
        </p:nvSpPr>
        <p:spPr/>
        <p:txBody>
          <a:bodyPr/>
          <a:lstStyle/>
          <a:p>
            <a:fld id="{77BA4311-8774-4DF0-8271-00A7D8A612B9}" type="slidenum">
              <a:t>8</a:t>
            </a:fld>
            <a:endParaRPr lang="en-US"/>
          </a:p>
        </p:txBody>
      </p:sp>
    </p:spTree>
    <p:extLst>
      <p:ext uri="{BB962C8B-B14F-4D97-AF65-F5344CB8AC3E}">
        <p14:creationId xmlns:p14="http://schemas.microsoft.com/office/powerpoint/2010/main" val="19600812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El primer paso para </a:t>
            </a:r>
            <a:r>
              <a:rPr lang="en-US" err="1"/>
              <a:t>configurar</a:t>
            </a:r>
            <a:r>
              <a:rPr lang="en-US"/>
              <a:t> un </a:t>
            </a:r>
            <a:r>
              <a:rPr lang="en-US" err="1"/>
              <a:t>entorno</a:t>
            </a:r>
            <a:r>
              <a:rPr lang="en-US"/>
              <a:t> de </a:t>
            </a:r>
            <a:r>
              <a:rPr lang="en-US" err="1"/>
              <a:t>desarrollo</a:t>
            </a:r>
            <a:r>
              <a:rPr lang="en-US"/>
              <a:t> con Docker Compose es crear el </a:t>
            </a:r>
            <a:r>
              <a:rPr lang="en-US" err="1"/>
              <a:t>archivo</a:t>
            </a:r>
            <a:r>
              <a:rPr lang="en-US"/>
              <a:t> de </a:t>
            </a:r>
            <a:r>
              <a:rPr lang="en-US" err="1"/>
              <a:t>configuración</a:t>
            </a:r>
            <a:r>
              <a:rPr lang="en-US"/>
              <a:t> docker-</a:t>
            </a:r>
            <a:r>
              <a:rPr lang="en-US" err="1"/>
              <a:t>compose.yml</a:t>
            </a:r>
            <a:r>
              <a:rPr lang="en-US"/>
              <a:t>. Este </a:t>
            </a:r>
            <a:r>
              <a:rPr lang="en-US" err="1"/>
              <a:t>archivo</a:t>
            </a:r>
            <a:r>
              <a:rPr lang="en-US"/>
              <a:t> define </a:t>
            </a:r>
            <a:r>
              <a:rPr lang="en-US" err="1"/>
              <a:t>los</a:t>
            </a:r>
            <a:r>
              <a:rPr lang="en-US"/>
              <a:t> </a:t>
            </a:r>
            <a:r>
              <a:rPr lang="en-US" err="1"/>
              <a:t>servicios</a:t>
            </a:r>
            <a:r>
              <a:rPr lang="en-US"/>
              <a:t>, contenedores, redes y </a:t>
            </a:r>
            <a:r>
              <a:rPr lang="en-US" err="1"/>
              <a:t>volúmenes</a:t>
            </a:r>
            <a:r>
              <a:rPr lang="en-US"/>
              <a:t> </a:t>
            </a:r>
            <a:r>
              <a:rPr lang="en-US" err="1"/>
              <a:t>necesarios</a:t>
            </a:r>
            <a:r>
              <a:rPr lang="en-US"/>
              <a:t> para </a:t>
            </a:r>
            <a:r>
              <a:rPr lang="en-US" err="1"/>
              <a:t>tu</a:t>
            </a:r>
            <a:r>
              <a:rPr lang="en-US"/>
              <a:t> </a:t>
            </a:r>
            <a:r>
              <a:rPr lang="en-US" err="1"/>
              <a:t>aplicación</a:t>
            </a:r>
            <a:r>
              <a:rPr lang="en-US"/>
              <a:t>. </a:t>
            </a:r>
            <a:r>
              <a:rPr lang="en-US" err="1"/>
              <a:t>Veamos</a:t>
            </a:r>
            <a:r>
              <a:rPr lang="en-US"/>
              <a:t> </a:t>
            </a:r>
            <a:r>
              <a:rPr lang="en-US" err="1"/>
              <a:t>cómo</a:t>
            </a:r>
            <a:r>
              <a:rPr lang="en-US"/>
              <a:t> se </a:t>
            </a:r>
            <a:r>
              <a:rPr lang="en-US" err="1"/>
              <a:t>estructura</a:t>
            </a:r>
            <a:r>
              <a:rPr lang="en-US"/>
              <a:t> </a:t>
            </a:r>
            <a:r>
              <a:rPr lang="en-US" err="1"/>
              <a:t>este</a:t>
            </a:r>
            <a:r>
              <a:rPr lang="en-US"/>
              <a:t> </a:t>
            </a:r>
            <a:r>
              <a:rPr lang="en-US" err="1"/>
              <a:t>archivo</a:t>
            </a:r>
            <a:r>
              <a:rPr lang="en-US"/>
              <a:t> y </a:t>
            </a:r>
            <a:r>
              <a:rPr lang="en-US" err="1"/>
              <a:t>qué</a:t>
            </a:r>
            <a:r>
              <a:rPr lang="en-US"/>
              <a:t> </a:t>
            </a:r>
            <a:r>
              <a:rPr lang="en-US" err="1"/>
              <a:t>elementos</a:t>
            </a:r>
            <a:r>
              <a:rPr lang="en-US"/>
              <a:t> </a:t>
            </a:r>
            <a:r>
              <a:rPr lang="en-US" err="1"/>
              <a:t>debemos</a:t>
            </a:r>
            <a:r>
              <a:rPr lang="en-US"/>
              <a:t> </a:t>
            </a:r>
            <a:r>
              <a:rPr lang="en-US" err="1"/>
              <a:t>incluir</a:t>
            </a:r>
            <a:r>
              <a:rPr lang="en-US"/>
              <a:t>.
Original Content:
</a:t>
            </a:r>
            <a:r>
              <a:rPr lang="en-US" err="1"/>
              <a:t>Creación</a:t>
            </a:r>
            <a:r>
              <a:rPr lang="en-US"/>
              <a:t> del </a:t>
            </a:r>
            <a:r>
              <a:rPr lang="en-US" err="1"/>
              <a:t>archivo</a:t>
            </a:r>
            <a:r>
              <a:rPr lang="en-US"/>
              <a:t> de con </a:t>
            </a:r>
            <a:r>
              <a:rPr lang="en-US" err="1"/>
              <a:t>guración</a:t>
            </a:r>
            <a:r>
              <a:rPr lang="en-US"/>
              <a:t>
El primer paso para con </a:t>
            </a:r>
            <a:r>
              <a:rPr lang="en-US" err="1"/>
              <a:t>gurar</a:t>
            </a:r>
            <a:r>
              <a:rPr lang="en-US"/>
              <a:t> un </a:t>
            </a:r>
            <a:r>
              <a:rPr lang="en-US" err="1"/>
              <a:t>entorno</a:t>
            </a:r>
            <a:r>
              <a:rPr lang="en-US"/>
              <a:t> de </a:t>
            </a:r>
            <a:r>
              <a:rPr lang="en-US" err="1"/>
              <a:t>desarrollo</a:t>
            </a:r>
            <a:r>
              <a:rPr lang="en-US"/>
              <a:t> con </a:t>
            </a:r>
            <a:r>
              <a:rPr lang="en-US" err="1"/>
              <a:t>Docke</a:t>
            </a:r>
            <a:r>
              <a:rPr lang="en-US"/>
              <a:t> Compose es crear el </a:t>
            </a:r>
            <a:r>
              <a:rPr lang="en-US" err="1"/>
              <a:t>archivo</a:t>
            </a:r>
            <a:r>
              <a:rPr lang="en-US"/>
              <a:t> de con </a:t>
            </a:r>
            <a:r>
              <a:rPr lang="en-US" err="1"/>
              <a:t>guración</a:t>
            </a:r>
            <a:r>
              <a:rPr lang="en-US"/>
              <a:t> docker-</a:t>
            </a:r>
            <a:r>
              <a:rPr lang="en-US" err="1"/>
              <a:t>compose.yml</a:t>
            </a:r>
            <a:r>
              <a:rPr lang="en-US"/>
              <a:t>. Est </a:t>
            </a:r>
            <a:r>
              <a:rPr lang="en-US" err="1"/>
              <a:t>archivo</a:t>
            </a:r>
            <a:r>
              <a:rPr lang="en-US"/>
              <a:t> de ne </a:t>
            </a:r>
            <a:r>
              <a:rPr lang="en-US" err="1"/>
              <a:t>los</a:t>
            </a:r>
            <a:r>
              <a:rPr lang="en-US"/>
              <a:t> </a:t>
            </a:r>
            <a:r>
              <a:rPr lang="en-US" err="1"/>
              <a:t>servicios</a:t>
            </a:r>
            <a:r>
              <a:rPr lang="en-US"/>
              <a:t>, contenedores, redes y </a:t>
            </a:r>
            <a:r>
              <a:rPr lang="en-US" err="1"/>
              <a:t>volúmenes</a:t>
            </a:r>
            <a:r>
              <a:rPr lang="en-US"/>
              <a:t> </a:t>
            </a:r>
            <a:r>
              <a:rPr lang="en-US" err="1"/>
              <a:t>necesario</a:t>
            </a:r>
            <a:r>
              <a:rPr lang="en-US"/>
              <a:t> para </a:t>
            </a:r>
            <a:r>
              <a:rPr lang="en-US" err="1"/>
              <a:t>tu</a:t>
            </a:r>
            <a:r>
              <a:rPr lang="en-US"/>
              <a:t> </a:t>
            </a:r>
            <a:r>
              <a:rPr lang="en-US" err="1"/>
              <a:t>aplicación</a:t>
            </a:r>
            <a:r>
              <a:rPr lang="en-US"/>
              <a:t>. </a:t>
            </a:r>
            <a:r>
              <a:rPr lang="en-US" err="1"/>
              <a:t>Veamos</a:t>
            </a:r>
            <a:r>
              <a:rPr lang="en-US"/>
              <a:t> </a:t>
            </a:r>
            <a:r>
              <a:rPr lang="en-US" err="1"/>
              <a:t>cómo</a:t>
            </a:r>
            <a:r>
              <a:rPr lang="en-US"/>
              <a:t> se </a:t>
            </a:r>
            <a:r>
              <a:rPr lang="en-US" err="1"/>
              <a:t>estructura</a:t>
            </a:r>
            <a:r>
              <a:rPr lang="en-US"/>
              <a:t> </a:t>
            </a:r>
            <a:r>
              <a:rPr lang="en-US" err="1"/>
              <a:t>este</a:t>
            </a:r>
            <a:r>
              <a:rPr lang="en-US"/>
              <a:t> </a:t>
            </a:r>
            <a:r>
              <a:rPr lang="en-US" err="1"/>
              <a:t>archivo</a:t>
            </a:r>
            <a:r>
              <a:rPr lang="en-US"/>
              <a:t> y </a:t>
            </a:r>
            <a:r>
              <a:rPr lang="en-US" err="1"/>
              <a:t>qu</a:t>
            </a:r>
            <a:r>
              <a:rPr lang="en-US"/>
              <a:t> </a:t>
            </a:r>
            <a:r>
              <a:rPr lang="en-US" err="1"/>
              <a:t>elementos</a:t>
            </a:r>
            <a:r>
              <a:rPr lang="en-US"/>
              <a:t> </a:t>
            </a:r>
            <a:r>
              <a:rPr lang="en-US" err="1"/>
              <a:t>debemos</a:t>
            </a:r>
            <a:r>
              <a:rPr lang="en-US"/>
              <a:t> </a:t>
            </a:r>
            <a:r>
              <a:rPr lang="en-US" err="1"/>
              <a:t>incluir</a:t>
            </a:r>
            <a:r>
              <a:rPr lang="en-US"/>
              <a:t>.
</a:t>
            </a:r>
          </a:p>
        </p:txBody>
      </p:sp>
      <p:sp>
        <p:nvSpPr>
          <p:cNvPr id="4" name="Slide Number Placeholder 3"/>
          <p:cNvSpPr>
            <a:spLocks noGrp="1"/>
          </p:cNvSpPr>
          <p:nvPr>
            <p:ph type="sldNum" sz="quarter" idx="5"/>
          </p:nvPr>
        </p:nvSpPr>
        <p:spPr/>
        <p:txBody>
          <a:bodyPr/>
          <a:lstStyle/>
          <a:p>
            <a:fld id="{77BA4311-8774-4DF0-8271-00A7D8A612B9}" type="slidenum">
              <a:t>17</a:t>
            </a:fld>
            <a:endParaRPr lang="en-US"/>
          </a:p>
        </p:txBody>
      </p:sp>
    </p:spTree>
    <p:extLst>
      <p:ext uri="{BB962C8B-B14F-4D97-AF65-F5344CB8AC3E}">
        <p14:creationId xmlns:p14="http://schemas.microsoft.com/office/powerpoint/2010/main" val="21123768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En </a:t>
            </a:r>
            <a:r>
              <a:rPr lang="en-US" err="1"/>
              <a:t>este</a:t>
            </a:r>
            <a:r>
              <a:rPr lang="en-US"/>
              <a:t> slide, se </a:t>
            </a:r>
            <a:r>
              <a:rPr lang="en-US" err="1"/>
              <a:t>presenta</a:t>
            </a:r>
            <a:r>
              <a:rPr lang="en-US"/>
              <a:t> la </a:t>
            </a:r>
            <a:r>
              <a:rPr lang="en-US" err="1"/>
              <a:t>definición</a:t>
            </a:r>
            <a:r>
              <a:rPr lang="en-US"/>
              <a:t> de </a:t>
            </a:r>
            <a:r>
              <a:rPr lang="en-US" err="1"/>
              <a:t>servicios</a:t>
            </a:r>
            <a:r>
              <a:rPr lang="en-US"/>
              <a:t> y contenedores en el </a:t>
            </a:r>
            <a:r>
              <a:rPr lang="en-US" err="1"/>
              <a:t>archivo</a:t>
            </a:r>
            <a:r>
              <a:rPr lang="en-US"/>
              <a:t> docker-</a:t>
            </a:r>
            <a:r>
              <a:rPr lang="en-US" err="1"/>
              <a:t>compose.yml</a:t>
            </a:r>
            <a:r>
              <a:rPr lang="en-US"/>
              <a:t>. </a:t>
            </a:r>
            <a:r>
              <a:rPr lang="en-US" err="1"/>
              <a:t>Cada</a:t>
            </a:r>
            <a:r>
              <a:rPr lang="en-US"/>
              <a:t> </a:t>
            </a:r>
            <a:r>
              <a:rPr lang="en-US" err="1"/>
              <a:t>servicio</a:t>
            </a:r>
            <a:r>
              <a:rPr lang="en-US"/>
              <a:t> </a:t>
            </a:r>
            <a:r>
              <a:rPr lang="en-US" err="1"/>
              <a:t>tiene</a:t>
            </a:r>
            <a:r>
              <a:rPr lang="en-US"/>
              <a:t> un </a:t>
            </a:r>
            <a:r>
              <a:rPr lang="en-US" err="1"/>
              <a:t>nombre</a:t>
            </a:r>
            <a:r>
              <a:rPr lang="en-US"/>
              <a:t> </a:t>
            </a:r>
            <a:r>
              <a:rPr lang="en-US" err="1"/>
              <a:t>único</a:t>
            </a:r>
            <a:r>
              <a:rPr lang="en-US"/>
              <a:t> y </a:t>
            </a:r>
            <a:r>
              <a:rPr lang="en-US" err="1"/>
              <a:t>una</a:t>
            </a:r>
            <a:r>
              <a:rPr lang="en-US"/>
              <a:t> </a:t>
            </a:r>
            <a:r>
              <a:rPr lang="en-US" err="1"/>
              <a:t>configuración</a:t>
            </a:r>
            <a:r>
              <a:rPr lang="en-US"/>
              <a:t> </a:t>
            </a:r>
            <a:r>
              <a:rPr lang="en-US" err="1"/>
              <a:t>específica</a:t>
            </a:r>
            <a:r>
              <a:rPr lang="en-US"/>
              <a:t>. Por </a:t>
            </a:r>
            <a:r>
              <a:rPr lang="en-US" err="1"/>
              <a:t>ejemplo</a:t>
            </a:r>
            <a:r>
              <a:rPr lang="en-US"/>
              <a:t>, service1 </a:t>
            </a:r>
            <a:r>
              <a:rPr lang="en-US" err="1"/>
              <a:t>utiliza</a:t>
            </a:r>
            <a:r>
              <a:rPr lang="en-US"/>
              <a:t> la imagen de Nginx </a:t>
            </a:r>
            <a:r>
              <a:rPr lang="en-US" err="1"/>
              <a:t>más</a:t>
            </a:r>
            <a:r>
              <a:rPr lang="en-US"/>
              <a:t> </a:t>
            </a:r>
            <a:r>
              <a:rPr lang="en-US" err="1"/>
              <a:t>reciente</a:t>
            </a:r>
            <a:r>
              <a:rPr lang="en-US"/>
              <a:t> y </a:t>
            </a:r>
            <a:r>
              <a:rPr lang="en-US" err="1"/>
              <a:t>mapea</a:t>
            </a:r>
            <a:r>
              <a:rPr lang="en-US"/>
              <a:t> el </a:t>
            </a:r>
            <a:r>
              <a:rPr lang="en-US" err="1"/>
              <a:t>puerto</a:t>
            </a:r>
            <a:r>
              <a:rPr lang="en-US"/>
              <a:t> 8080 de la </a:t>
            </a:r>
            <a:r>
              <a:rPr lang="en-US" err="1"/>
              <a:t>máquina</a:t>
            </a:r>
            <a:r>
              <a:rPr lang="en-US"/>
              <a:t> </a:t>
            </a:r>
            <a:r>
              <a:rPr lang="en-US" err="1"/>
              <a:t>anfitriona</a:t>
            </a:r>
            <a:r>
              <a:rPr lang="en-US"/>
              <a:t> al </a:t>
            </a:r>
            <a:r>
              <a:rPr lang="en-US" err="1"/>
              <a:t>puerto</a:t>
            </a:r>
            <a:r>
              <a:rPr lang="en-US"/>
              <a:t> 80 del </a:t>
            </a:r>
            <a:r>
              <a:rPr lang="en-US" err="1"/>
              <a:t>contenedor</a:t>
            </a:r>
            <a:r>
              <a:rPr lang="en-US"/>
              <a:t>. Service2 </a:t>
            </a:r>
            <a:r>
              <a:rPr lang="en-US" err="1"/>
              <a:t>utiliza</a:t>
            </a:r>
            <a:r>
              <a:rPr lang="en-US"/>
              <a:t> la imagen de MySQL </a:t>
            </a:r>
            <a:r>
              <a:rPr lang="en-US" err="1"/>
              <a:t>más</a:t>
            </a:r>
            <a:r>
              <a:rPr lang="en-US"/>
              <a:t> </a:t>
            </a:r>
            <a:r>
              <a:rPr lang="en-US" err="1"/>
              <a:t>reciente</a:t>
            </a:r>
            <a:r>
              <a:rPr lang="en-US"/>
              <a:t> y define variables de </a:t>
            </a:r>
            <a:r>
              <a:rPr lang="en-US" err="1"/>
              <a:t>entorno</a:t>
            </a:r>
            <a:r>
              <a:rPr lang="en-US"/>
              <a:t> para la </a:t>
            </a:r>
            <a:r>
              <a:rPr lang="en-US" err="1"/>
              <a:t>contraseña</a:t>
            </a:r>
            <a:r>
              <a:rPr lang="en-US"/>
              <a:t> de root y el </a:t>
            </a:r>
            <a:r>
              <a:rPr lang="en-US" err="1"/>
              <a:t>nombre</a:t>
            </a:r>
            <a:r>
              <a:rPr lang="en-US"/>
              <a:t> de la base de </a:t>
            </a:r>
            <a:r>
              <a:rPr lang="en-US" err="1"/>
              <a:t>datos</a:t>
            </a:r>
            <a:r>
              <a:rPr lang="en-US"/>
              <a:t>.
Original Content:
De </a:t>
            </a:r>
            <a:r>
              <a:rPr lang="en-US" err="1"/>
              <a:t>nición</a:t>
            </a:r>
            <a:r>
              <a:rPr lang="en-US"/>
              <a:t> de </a:t>
            </a:r>
            <a:r>
              <a:rPr lang="en-US" err="1"/>
              <a:t>servicios</a:t>
            </a:r>
            <a:r>
              <a:rPr lang="en-US"/>
              <a:t> y contenedores </a:t>
            </a:r>
            <a:r>
              <a:rPr lang="en-US" err="1"/>
              <a:t>necesarios</a:t>
            </a:r>
            <a:r>
              <a:rPr lang="en-US"/>
              <a:t>
</a:t>
            </a:r>
            <a:r>
              <a:rPr lang="en-US" err="1"/>
              <a:t>Dentro</a:t>
            </a:r>
            <a:r>
              <a:rPr lang="en-US"/>
              <a:t> de la </a:t>
            </a:r>
            <a:r>
              <a:rPr lang="en-US" err="1"/>
              <a:t>sección</a:t>
            </a:r>
            <a:r>
              <a:rPr lang="en-US"/>
              <a:t> services del </a:t>
            </a:r>
            <a:r>
              <a:rPr lang="en-US" err="1"/>
              <a:t>archivo</a:t>
            </a:r>
            <a:r>
              <a:rPr lang="en-US"/>
              <a:t> docker-</a:t>
            </a:r>
            <a:r>
              <a:rPr lang="en-US" err="1"/>
              <a:t>compose.yml</a:t>
            </a:r>
            <a:r>
              <a:rPr lang="en-US"/>
              <a:t> </a:t>
            </a:r>
            <a:r>
              <a:rPr lang="en-US" err="1"/>
              <a:t>podemos</a:t>
            </a:r>
            <a:r>
              <a:rPr lang="en-US"/>
              <a:t> de </a:t>
            </a:r>
            <a:r>
              <a:rPr lang="en-US" err="1"/>
              <a:t>nir</a:t>
            </a:r>
            <a:r>
              <a:rPr lang="en-US"/>
              <a:t> </a:t>
            </a:r>
            <a:r>
              <a:rPr lang="en-US" err="1"/>
              <a:t>los</a:t>
            </a:r>
            <a:r>
              <a:rPr lang="en-US"/>
              <a:t> </a:t>
            </a:r>
            <a:r>
              <a:rPr lang="en-US" err="1"/>
              <a:t>diferentes</a:t>
            </a:r>
            <a:r>
              <a:rPr lang="en-US"/>
              <a:t> </a:t>
            </a:r>
            <a:r>
              <a:rPr lang="en-US" err="1"/>
              <a:t>servicios</a:t>
            </a:r>
            <a:r>
              <a:rPr lang="en-US"/>
              <a:t> y contenedores que </a:t>
            </a:r>
            <a:r>
              <a:rPr lang="en-US" err="1"/>
              <a:t>formará</a:t>
            </a:r>
            <a:r>
              <a:rPr lang="en-US"/>
              <a:t> </a:t>
            </a:r>
            <a:r>
              <a:rPr lang="en-US" err="1"/>
              <a:t>parte</a:t>
            </a:r>
            <a:r>
              <a:rPr lang="en-US"/>
              <a:t> de </a:t>
            </a:r>
            <a:r>
              <a:rPr lang="en-US" err="1"/>
              <a:t>nuestro</a:t>
            </a:r>
            <a:r>
              <a:rPr lang="en-US"/>
              <a:t> </a:t>
            </a:r>
            <a:r>
              <a:rPr lang="en-US" err="1"/>
              <a:t>entorno</a:t>
            </a:r>
            <a:r>
              <a:rPr lang="en-US"/>
              <a:t> de </a:t>
            </a:r>
            <a:r>
              <a:rPr lang="en-US" err="1"/>
              <a:t>desarrollo</a:t>
            </a:r>
            <a:r>
              <a:rPr lang="en-US"/>
              <a:t>. </a:t>
            </a:r>
            <a:r>
              <a:rPr lang="en-US" err="1"/>
              <a:t>Cada</a:t>
            </a:r>
            <a:r>
              <a:rPr lang="en-US"/>
              <a:t> </a:t>
            </a:r>
            <a:r>
              <a:rPr lang="en-US" err="1"/>
              <a:t>servicio</a:t>
            </a:r>
            <a:r>
              <a:rPr lang="en-US"/>
              <a:t> se de ne con u </a:t>
            </a:r>
            <a:r>
              <a:rPr lang="en-US" err="1"/>
              <a:t>nombre</a:t>
            </a:r>
            <a:r>
              <a:rPr lang="en-US"/>
              <a:t> </a:t>
            </a:r>
            <a:r>
              <a:rPr lang="en-US" err="1"/>
              <a:t>único</a:t>
            </a:r>
            <a:r>
              <a:rPr lang="en-US"/>
              <a:t> y se </a:t>
            </a:r>
            <a:r>
              <a:rPr lang="en-US" err="1"/>
              <a:t>especi</a:t>
            </a:r>
            <a:r>
              <a:rPr lang="en-US"/>
              <a:t> ca </a:t>
            </a:r>
            <a:r>
              <a:rPr lang="en-US" err="1"/>
              <a:t>su</a:t>
            </a:r>
            <a:r>
              <a:rPr lang="en-US"/>
              <a:t> con </a:t>
            </a:r>
            <a:r>
              <a:rPr lang="en-US" err="1"/>
              <a:t>guración</a:t>
            </a:r>
            <a:r>
              <a:rPr lang="en-US"/>
              <a:t>. A </a:t>
            </a:r>
            <a:r>
              <a:rPr lang="en-US" err="1"/>
              <a:t>continuación</a:t>
            </a:r>
            <a:r>
              <a:rPr lang="en-US"/>
              <a:t>, s </a:t>
            </a:r>
            <a:r>
              <a:rPr lang="en-US" err="1"/>
              <a:t>muestra</a:t>
            </a:r>
            <a:r>
              <a:rPr lang="en-US"/>
              <a:t> un </a:t>
            </a:r>
            <a:r>
              <a:rPr lang="en-US" err="1"/>
              <a:t>ejemplo</a:t>
            </a:r>
            <a:r>
              <a:rPr lang="en-US"/>
              <a:t> de </a:t>
            </a:r>
            <a:r>
              <a:rPr lang="en-US" err="1"/>
              <a:t>de</a:t>
            </a:r>
            <a:r>
              <a:rPr lang="en-US"/>
              <a:t> </a:t>
            </a:r>
            <a:r>
              <a:rPr lang="en-US" err="1"/>
              <a:t>nición</a:t>
            </a:r>
            <a:r>
              <a:rPr lang="en-US"/>
              <a:t> de </a:t>
            </a:r>
            <a:r>
              <a:rPr lang="en-US" err="1"/>
              <a:t>servicios</a:t>
            </a:r>
            <a:r>
              <a:rPr lang="en-US"/>
              <a:t>:
1         services:
2         service1:
3         image: </a:t>
            </a:r>
            <a:r>
              <a:rPr lang="en-US" err="1"/>
              <a:t>nginx:latest</a:t>
            </a:r>
            <a:r>
              <a:rPr lang="en-US"/>
              <a:t> 4    ports: 5      - 8080:80 6    volumes:
7      - ./app:/</a:t>
            </a:r>
            <a:r>
              <a:rPr lang="en-US" err="1"/>
              <a:t>usr</a:t>
            </a:r>
            <a:r>
              <a:rPr lang="en-US"/>
              <a:t>/share/nginx/html 8 </a:t>
            </a:r>
            <a:r>
              <a:rPr lang="en-US" err="1"/>
              <a:t>Buscar</a:t>
            </a:r>
            <a:r>
              <a:rPr lang="en-US"/>
              <a:t> </a:t>
            </a:r>
            <a:r>
              <a:rPr lang="en-US" err="1"/>
              <a:t>cursos</a:t>
            </a:r>
            <a:r>
              <a:rPr lang="en-US"/>
              <a:t>
9         service2: </a:t>
            </a:r>
            <a:r>
              <a:rPr lang="en-US" err="1"/>
              <a:t>Solicitar</a:t>
            </a:r>
            <a:r>
              <a:rPr lang="en-US"/>
              <a:t> </a:t>
            </a:r>
            <a:r>
              <a:rPr lang="en-US" err="1"/>
              <a:t>información</a:t>
            </a:r>
            <a:r>
              <a:rPr lang="en-US"/>
              <a:t>
10       image: </a:t>
            </a:r>
            <a:r>
              <a:rPr lang="en-US" err="1"/>
              <a:t>mysql:latest</a:t>
            </a:r>
            <a:r>
              <a:rPr lang="en-US"/>
              <a:t> 11    environment:
12                  - MYSQL_ROOT_PASSWORD=password
13                  - MYSQL_DATABASE=</a:t>
            </a:r>
            <a:r>
              <a:rPr lang="en-US" err="1"/>
              <a:t>mydb</a:t>
            </a:r>
            <a:r>
              <a:rPr lang="en-US"/>
              <a:t>
En </a:t>
            </a:r>
            <a:r>
              <a:rPr lang="en-US" err="1"/>
              <a:t>este</a:t>
            </a:r>
            <a:r>
              <a:rPr lang="en-US"/>
              <a:t> </a:t>
            </a:r>
            <a:r>
              <a:rPr lang="en-US" err="1"/>
              <a:t>ejemplo</a:t>
            </a:r>
            <a:r>
              <a:rPr lang="en-US"/>
              <a:t>, </a:t>
            </a:r>
            <a:r>
              <a:rPr lang="en-US" err="1"/>
              <a:t>hemos</a:t>
            </a:r>
            <a:r>
              <a:rPr lang="en-US"/>
              <a:t> de </a:t>
            </a:r>
            <a:r>
              <a:rPr lang="en-US" err="1"/>
              <a:t>nido</a:t>
            </a:r>
            <a:r>
              <a:rPr lang="en-US"/>
              <a:t> dos </a:t>
            </a:r>
            <a:r>
              <a:rPr lang="en-US" err="1"/>
              <a:t>servicios</a:t>
            </a:r>
            <a:r>
              <a:rPr lang="en-US"/>
              <a:t>: service1 y service2. E service1 </a:t>
            </a:r>
            <a:r>
              <a:rPr lang="en-US" err="1"/>
              <a:t>utiliza</a:t>
            </a:r>
            <a:r>
              <a:rPr lang="en-US"/>
              <a:t> la imagen de Nginx </a:t>
            </a:r>
            <a:r>
              <a:rPr lang="en-US" err="1"/>
              <a:t>más</a:t>
            </a:r>
            <a:r>
              <a:rPr lang="en-US"/>
              <a:t> </a:t>
            </a:r>
            <a:r>
              <a:rPr lang="en-US" err="1"/>
              <a:t>reciente</a:t>
            </a:r>
            <a:r>
              <a:rPr lang="en-US"/>
              <a:t>, </a:t>
            </a:r>
            <a:r>
              <a:rPr lang="en-US" err="1"/>
              <a:t>mapea</a:t>
            </a:r>
            <a:r>
              <a:rPr lang="en-US"/>
              <a:t> el </a:t>
            </a:r>
            <a:r>
              <a:rPr lang="en-US" err="1"/>
              <a:t>puerto</a:t>
            </a:r>
            <a:r>
              <a:rPr lang="en-US"/>
              <a:t> 8080 de la </a:t>
            </a:r>
            <a:r>
              <a:rPr lang="en-US" err="1"/>
              <a:t>máquina</a:t>
            </a:r>
            <a:r>
              <a:rPr lang="en-US"/>
              <a:t> an </a:t>
            </a:r>
            <a:r>
              <a:rPr lang="en-US" err="1"/>
              <a:t>triona</a:t>
            </a:r>
            <a:r>
              <a:rPr lang="en-US"/>
              <a:t> al </a:t>
            </a:r>
            <a:r>
              <a:rPr lang="en-US" err="1"/>
              <a:t>puerto</a:t>
            </a:r>
            <a:r>
              <a:rPr lang="en-US"/>
              <a:t> 80 del </a:t>
            </a:r>
            <a:r>
              <a:rPr lang="en-US" err="1"/>
              <a:t>contenedor</a:t>
            </a:r>
            <a:r>
              <a:rPr lang="en-US"/>
              <a:t> y </a:t>
            </a:r>
            <a:r>
              <a:rPr lang="en-US" err="1"/>
              <a:t>monta</a:t>
            </a:r>
            <a:r>
              <a:rPr lang="en-US"/>
              <a:t> el </a:t>
            </a:r>
            <a:r>
              <a:rPr lang="en-US" err="1"/>
              <a:t>directori</a:t>
            </a:r>
            <a:r>
              <a:rPr lang="en-US"/>
              <a:t> ./app en el </a:t>
            </a:r>
            <a:r>
              <a:rPr lang="en-US" err="1"/>
              <a:t>directorio</a:t>
            </a:r>
            <a:r>
              <a:rPr lang="en-US"/>
              <a:t> /</a:t>
            </a:r>
            <a:r>
              <a:rPr lang="en-US" err="1"/>
              <a:t>usr</a:t>
            </a:r>
            <a:r>
              <a:rPr lang="en-US"/>
              <a:t>/share/nginx/html del </a:t>
            </a:r>
            <a:r>
              <a:rPr lang="en-US" err="1"/>
              <a:t>contenedor</a:t>
            </a:r>
            <a:r>
              <a:rPr lang="en-US"/>
              <a:t>. E
service2 </a:t>
            </a:r>
            <a:r>
              <a:rPr lang="en-US" err="1"/>
              <a:t>utiliza</a:t>
            </a:r>
            <a:r>
              <a:rPr lang="en-US"/>
              <a:t> la imagen de MySQL </a:t>
            </a:r>
            <a:r>
              <a:rPr lang="en-US" err="1"/>
              <a:t>más</a:t>
            </a:r>
            <a:r>
              <a:rPr lang="en-US"/>
              <a:t> </a:t>
            </a:r>
            <a:r>
              <a:rPr lang="en-US" err="1"/>
              <a:t>reciente</a:t>
            </a:r>
            <a:r>
              <a:rPr lang="en-US"/>
              <a:t> y de ne variables d </a:t>
            </a:r>
            <a:r>
              <a:rPr lang="en-US" err="1"/>
              <a:t>entorno</a:t>
            </a:r>
            <a:r>
              <a:rPr lang="en-US"/>
              <a:t> para la </a:t>
            </a:r>
            <a:r>
              <a:rPr lang="en-US" err="1"/>
              <a:t>contraseña</a:t>
            </a:r>
            <a:r>
              <a:rPr lang="en-US"/>
              <a:t> de root y el </a:t>
            </a:r>
            <a:r>
              <a:rPr lang="en-US" err="1"/>
              <a:t>nombre</a:t>
            </a:r>
            <a:r>
              <a:rPr lang="en-US"/>
              <a:t> de la base de </a:t>
            </a:r>
            <a:r>
              <a:rPr lang="en-US" err="1"/>
              <a:t>datos</a:t>
            </a:r>
            <a:r>
              <a:rPr lang="en-US"/>
              <a:t>.
</a:t>
            </a:r>
          </a:p>
        </p:txBody>
      </p:sp>
      <p:sp>
        <p:nvSpPr>
          <p:cNvPr id="4" name="Slide Number Placeholder 3"/>
          <p:cNvSpPr>
            <a:spLocks noGrp="1"/>
          </p:cNvSpPr>
          <p:nvPr>
            <p:ph type="sldNum" sz="quarter" idx="5"/>
          </p:nvPr>
        </p:nvSpPr>
        <p:spPr/>
        <p:txBody>
          <a:bodyPr/>
          <a:lstStyle/>
          <a:p>
            <a:fld id="{77BA4311-8774-4DF0-8271-00A7D8A612B9}" type="slidenum">
              <a:t>19</a:t>
            </a:fld>
            <a:endParaRPr lang="en-US"/>
          </a:p>
        </p:txBody>
      </p:sp>
    </p:spTree>
    <p:extLst>
      <p:ext uri="{BB962C8B-B14F-4D97-AF65-F5344CB8AC3E}">
        <p14:creationId xmlns:p14="http://schemas.microsoft.com/office/powerpoint/2010/main" val="3248722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3/11/2024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3/11/2024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3/11/2024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3/11/2024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3/11/2024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‹Nº›</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6CE7D5-CF57-46EF-B807-FDD0502418D4}" type="datetimeFigureOut">
              <a:rPr lang="en-US" smtClean="0"/>
              <a:t>3/11/2024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0EA680-D336-4FF7-8B7A-9848BB0A1C32}" type="slidenum">
              <a:rPr lang="en-US" smtClean="0"/>
              <a:t>‹Nº›</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hyperlink" Target="https://es.wikipedia.org/wiki/YAML" TargetMode="Externa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2" Type="http://schemas.openxmlformats.org/officeDocument/2006/relationships/hyperlink" Target="https://hub.docker.com/_/mysql/"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hyperlink" Target="https://hub.docker.com/_/httpd/" TargetMode="External"/><Relationship Id="rId2" Type="http://schemas.openxmlformats.org/officeDocument/2006/relationships/hyperlink" Target="https://hub.docker.com/_/php/" TargetMode="Externa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8EA40953-E5A4-2436-B19C-4E693335BCEC}"/>
              </a:ext>
            </a:extLst>
          </p:cNvPr>
          <p:cNvSpPr>
            <a:spLocks noGrp="1"/>
          </p:cNvSpPr>
          <p:nvPr>
            <p:ph type="ctrTitle"/>
          </p:nvPr>
        </p:nvSpPr>
        <p:spPr>
          <a:xfrm>
            <a:off x="1314824" y="735106"/>
            <a:ext cx="10053763" cy="2928470"/>
          </a:xfrm>
        </p:spPr>
        <p:txBody>
          <a:bodyPr anchor="b">
            <a:normAutofit/>
          </a:bodyPr>
          <a:lstStyle/>
          <a:p>
            <a:pPr algn="l"/>
            <a:r>
              <a:rPr lang="en-US" sz="4800" err="1">
                <a:solidFill>
                  <a:srgbClr val="FFFFFF"/>
                </a:solidFill>
              </a:rPr>
              <a:t>Qué</a:t>
            </a:r>
            <a:r>
              <a:rPr lang="en-US" sz="4800">
                <a:solidFill>
                  <a:srgbClr val="FFFFFF"/>
                </a:solidFill>
              </a:rPr>
              <a:t> es Docker Compose y </a:t>
            </a:r>
            <a:r>
              <a:rPr lang="en-US" sz="4800" err="1">
                <a:solidFill>
                  <a:srgbClr val="FFFFFF"/>
                </a:solidFill>
              </a:rPr>
              <a:t>cómo</a:t>
            </a:r>
            <a:r>
              <a:rPr lang="en-US" sz="4800">
                <a:solidFill>
                  <a:srgbClr val="FFFFFF"/>
                </a:solidFill>
              </a:rPr>
              <a:t> </a:t>
            </a:r>
            <a:r>
              <a:rPr lang="en-US" sz="4800" err="1">
                <a:solidFill>
                  <a:srgbClr val="FFFFFF"/>
                </a:solidFill>
              </a:rPr>
              <a:t>utilizarlo</a:t>
            </a:r>
            <a:endParaRPr lang="en-US" sz="4800">
              <a:solidFill>
                <a:srgbClr val="FFFFFF"/>
              </a:solidFill>
            </a:endParaRPr>
          </a:p>
        </p:txBody>
      </p:sp>
    </p:spTree>
    <p:extLst>
      <p:ext uri="{BB962C8B-B14F-4D97-AF65-F5344CB8AC3E}">
        <p14:creationId xmlns:p14="http://schemas.microsoft.com/office/powerpoint/2010/main" val="2051092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897AA00-C4EE-B31E-497D-0373623BAB50}"/>
              </a:ext>
            </a:extLst>
          </p:cNvPr>
          <p:cNvSpPr>
            <a:spLocks noGrp="1"/>
          </p:cNvSpPr>
          <p:nvPr>
            <p:ph type="title"/>
          </p:nvPr>
        </p:nvSpPr>
        <p:spPr>
          <a:xfrm>
            <a:off x="808638" y="386930"/>
            <a:ext cx="9236700" cy="1188950"/>
          </a:xfrm>
        </p:spPr>
        <p:txBody>
          <a:bodyPr anchor="b">
            <a:normAutofit/>
          </a:bodyPr>
          <a:lstStyle/>
          <a:p>
            <a:r>
              <a:rPr lang="en-US" sz="3800" b="0" i="0">
                <a:effectLst/>
                <a:latin typeface="Play"/>
              </a:rPr>
              <a:t>Versiones y cambios importantes</a:t>
            </a:r>
            <a:br>
              <a:rPr lang="en-US" sz="3800" b="0" i="0">
                <a:effectLst/>
                <a:latin typeface="Play"/>
              </a:rPr>
            </a:br>
            <a:endParaRPr lang="en-US"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6D15E072-55CB-B8FE-62F4-CFB3B1818AED}"/>
              </a:ext>
            </a:extLst>
          </p:cNvPr>
          <p:cNvSpPr>
            <a:spLocks noGrp="1"/>
          </p:cNvSpPr>
          <p:nvPr>
            <p:ph idx="1"/>
          </p:nvPr>
        </p:nvSpPr>
        <p:spPr>
          <a:xfrm>
            <a:off x="619847" y="2559235"/>
            <a:ext cx="10143668" cy="3435531"/>
          </a:xfrm>
        </p:spPr>
        <p:txBody>
          <a:bodyPr anchor="ctr">
            <a:normAutofit/>
          </a:bodyPr>
          <a:lstStyle/>
          <a:p>
            <a:r>
              <a:rPr lang="es-ES" sz="2400" b="0" i="0">
                <a:effectLst/>
                <a:latin typeface="Lato" panose="020F0502020204030203" pitchFamily="34" charset="0"/>
              </a:rPr>
              <a:t>A lo largo de los años, YAML ha pasado por varias versiones y actualizaciones significativas:</a:t>
            </a:r>
          </a:p>
          <a:p>
            <a:pPr>
              <a:buFont typeface="Arial" panose="020B0604020202020204" pitchFamily="34" charset="0"/>
              <a:buChar char="•"/>
            </a:pPr>
            <a:r>
              <a:rPr lang="es-ES" sz="2400" b="0" i="0">
                <a:effectLst/>
                <a:latin typeface="Lato" panose="020F0502020204030203" pitchFamily="34" charset="0"/>
              </a:rPr>
              <a:t>YAML 1.0 (2004): La primera versión oficial de YAML, que estableció las bases del formato.</a:t>
            </a:r>
          </a:p>
          <a:p>
            <a:pPr>
              <a:buFont typeface="Arial" panose="020B0604020202020204" pitchFamily="34" charset="0"/>
              <a:buChar char="•"/>
            </a:pPr>
            <a:r>
              <a:rPr lang="es-ES" sz="2400" b="0" i="0">
                <a:effectLst/>
                <a:latin typeface="Lato" panose="020F0502020204030203" pitchFamily="34" charset="0"/>
              </a:rPr>
              <a:t>YAML 1.1 (2005): Introdujo mejoras en la representación de tipos de datos y la compatibilidad con JSON.</a:t>
            </a:r>
          </a:p>
          <a:p>
            <a:pPr>
              <a:buFont typeface="Arial" panose="020B0604020202020204" pitchFamily="34" charset="0"/>
              <a:buChar char="•"/>
            </a:pPr>
            <a:r>
              <a:rPr lang="es-ES" sz="2400" b="0" i="0">
                <a:effectLst/>
                <a:latin typeface="Lato" panose="020F0502020204030203" pitchFamily="34" charset="0"/>
              </a:rPr>
              <a:t>YAML 1.2 (2009): La versión actual de YAML, que mejoró la compatibilidad con JSON y refinó la especificación para simplificar el formato y facilitar su uso.</a:t>
            </a:r>
          </a:p>
          <a:p>
            <a:endParaRPr lang="en-US" sz="2400"/>
          </a:p>
        </p:txBody>
      </p:sp>
    </p:spTree>
    <p:extLst>
      <p:ext uri="{BB962C8B-B14F-4D97-AF65-F5344CB8AC3E}">
        <p14:creationId xmlns:p14="http://schemas.microsoft.com/office/powerpoint/2010/main" val="6896184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BC1C00F0-0970-EBB7-E28F-E2810F0E390D}"/>
              </a:ext>
            </a:extLst>
          </p:cNvPr>
          <p:cNvSpPr>
            <a:spLocks noGrp="1"/>
          </p:cNvSpPr>
          <p:nvPr>
            <p:ph type="title"/>
          </p:nvPr>
        </p:nvSpPr>
        <p:spPr>
          <a:xfrm>
            <a:off x="808638" y="386930"/>
            <a:ext cx="9236700" cy="1188950"/>
          </a:xfrm>
        </p:spPr>
        <p:txBody>
          <a:bodyPr anchor="b">
            <a:normAutofit/>
          </a:bodyPr>
          <a:lstStyle/>
          <a:p>
            <a:r>
              <a:rPr lang="es-ES" sz="3800" b="0" i="0">
                <a:effectLst/>
                <a:latin typeface="Play"/>
              </a:rPr>
              <a:t>Uso en proyectos conocidos: Home </a:t>
            </a:r>
            <a:r>
              <a:rPr lang="es-ES" sz="3800" b="0" i="0" err="1">
                <a:effectLst/>
                <a:latin typeface="Play"/>
              </a:rPr>
              <a:t>Assistant</a:t>
            </a:r>
            <a:br>
              <a:rPr lang="es-ES" sz="3800" b="0" i="0">
                <a:effectLst/>
                <a:latin typeface="Play"/>
              </a:rPr>
            </a:br>
            <a:endParaRPr lang="en-US" sz="38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7E9CC9B0-F9BA-91F1-7CFA-973AF656AC5B}"/>
              </a:ext>
            </a:extLst>
          </p:cNvPr>
          <p:cNvSpPr>
            <a:spLocks noGrp="1"/>
          </p:cNvSpPr>
          <p:nvPr>
            <p:ph idx="1"/>
          </p:nvPr>
        </p:nvSpPr>
        <p:spPr>
          <a:xfrm>
            <a:off x="793660" y="2599509"/>
            <a:ext cx="10143668" cy="3435531"/>
          </a:xfrm>
        </p:spPr>
        <p:txBody>
          <a:bodyPr anchor="ctr">
            <a:normAutofit/>
          </a:bodyPr>
          <a:lstStyle/>
          <a:p>
            <a:r>
              <a:rPr lang="es-ES" sz="2200" b="0" i="0">
                <a:effectLst/>
                <a:latin typeface="Lato" panose="020F0502020204030203" pitchFamily="34" charset="0"/>
              </a:rPr>
              <a:t>YAML ha sido adoptado en numerosos proyectos y plataformas, incluyendo Home </a:t>
            </a:r>
            <a:r>
              <a:rPr lang="es-ES" sz="2200" b="0" i="0" err="1">
                <a:effectLst/>
                <a:latin typeface="Lato" panose="020F0502020204030203" pitchFamily="34" charset="0"/>
              </a:rPr>
              <a:t>Assistant</a:t>
            </a:r>
            <a:r>
              <a:rPr lang="es-ES" sz="2200" b="0" i="0">
                <a:effectLst/>
                <a:latin typeface="Lato" panose="020F0502020204030203" pitchFamily="34" charset="0"/>
              </a:rPr>
              <a:t>. Home </a:t>
            </a:r>
            <a:r>
              <a:rPr lang="es-ES" sz="2200" b="0" i="0" err="1">
                <a:effectLst/>
                <a:latin typeface="Lato" panose="020F0502020204030203" pitchFamily="34" charset="0"/>
              </a:rPr>
              <a:t>Assistant</a:t>
            </a:r>
            <a:r>
              <a:rPr lang="es-ES" sz="2200" b="0" i="0">
                <a:effectLst/>
                <a:latin typeface="Lato" panose="020F0502020204030203" pitchFamily="34" charset="0"/>
              </a:rPr>
              <a:t> es una plataforma de automatización del hogar de código abierto que permite a los usuarios conectar y controlar una amplia variedad de dispositivos inteligentes y sensores.</a:t>
            </a:r>
          </a:p>
          <a:p>
            <a:r>
              <a:rPr lang="es-ES" sz="2200" b="0" i="0">
                <a:effectLst/>
                <a:latin typeface="Lato" panose="020F0502020204030203" pitchFamily="34" charset="0"/>
              </a:rPr>
              <a:t>En Home </a:t>
            </a:r>
            <a:r>
              <a:rPr lang="es-ES" sz="2200" b="0" i="0" err="1">
                <a:effectLst/>
                <a:latin typeface="Lato" panose="020F0502020204030203" pitchFamily="34" charset="0"/>
              </a:rPr>
              <a:t>Assistant</a:t>
            </a:r>
            <a:r>
              <a:rPr lang="es-ES" sz="2200" b="0" i="0">
                <a:effectLst/>
                <a:latin typeface="Lato" panose="020F0502020204030203" pitchFamily="34" charset="0"/>
              </a:rPr>
              <a:t>, YAML se utiliza como formato principal para la configuración de dispositivos, automatizaciones, scripts y escenas. La simplicidad y legibilidad de YAML facilitan la personalización y expansión de sistemas de automatización del hogar, permitiendo a los usuarios adaptar sus instalaciones a sus necesidades específicas.</a:t>
            </a:r>
          </a:p>
          <a:p>
            <a:endParaRPr lang="en-US" sz="2200"/>
          </a:p>
        </p:txBody>
      </p:sp>
    </p:spTree>
    <p:extLst>
      <p:ext uri="{BB962C8B-B14F-4D97-AF65-F5344CB8AC3E}">
        <p14:creationId xmlns:p14="http://schemas.microsoft.com/office/powerpoint/2010/main" val="38808053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24F91C-0DEA-6DC3-C2CE-DDC44F8B84B1}"/>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0946817A-8D21-B062-E71E-5C3BA802E471}"/>
              </a:ext>
            </a:extLst>
          </p:cNvPr>
          <p:cNvSpPr>
            <a:spLocks noGrp="1"/>
          </p:cNvSpPr>
          <p:nvPr>
            <p:ph idx="1"/>
          </p:nvPr>
        </p:nvSpPr>
        <p:spPr/>
        <p:txBody>
          <a:bodyPr/>
          <a:lstStyle/>
          <a:p>
            <a:endParaRPr lang="en-US"/>
          </a:p>
        </p:txBody>
      </p:sp>
      <p:pic>
        <p:nvPicPr>
          <p:cNvPr id="1026" name="Picture 2" descr="Kubernetes: Crear un fichero YAML - Blog Virtualizacion">
            <a:extLst>
              <a:ext uri="{FF2B5EF4-FFF2-40B4-BE49-F238E27FC236}">
                <a16:creationId xmlns:a16="http://schemas.microsoft.com/office/drawing/2014/main" id="{EA9A3709-DE24-ADAC-287C-D00D90D7AFF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2950" y="1743075"/>
            <a:ext cx="10706100" cy="33718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37787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9D490059-B0CB-C55B-9273-A2A511C53119}"/>
              </a:ext>
            </a:extLst>
          </p:cNvPr>
          <p:cNvSpPr>
            <a:spLocks noGrp="1"/>
          </p:cNvSpPr>
          <p:nvPr>
            <p:ph type="title"/>
          </p:nvPr>
        </p:nvSpPr>
        <p:spPr>
          <a:xfrm>
            <a:off x="808638" y="386930"/>
            <a:ext cx="9236700" cy="1188950"/>
          </a:xfrm>
        </p:spPr>
        <p:txBody>
          <a:bodyPr anchor="b">
            <a:normAutofit/>
          </a:bodyPr>
          <a:lstStyle/>
          <a:p>
            <a:r>
              <a:rPr lang="es-ES" sz="5400"/>
              <a:t>Donde se usan?</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16DC57E3-BD1E-24C1-F340-6D99902767EC}"/>
              </a:ext>
            </a:extLst>
          </p:cNvPr>
          <p:cNvSpPr>
            <a:spLocks noGrp="1"/>
          </p:cNvSpPr>
          <p:nvPr>
            <p:ph idx="1"/>
          </p:nvPr>
        </p:nvSpPr>
        <p:spPr>
          <a:xfrm>
            <a:off x="793660" y="2599509"/>
            <a:ext cx="10143668" cy="3435531"/>
          </a:xfrm>
        </p:spPr>
        <p:txBody>
          <a:bodyPr anchor="ctr">
            <a:normAutofit/>
          </a:bodyPr>
          <a:lstStyle/>
          <a:p>
            <a:r>
              <a:rPr lang="es-ES" sz="2400" b="0" i="0" dirty="0">
                <a:effectLst/>
                <a:latin typeface="Muli"/>
              </a:rPr>
              <a:t>Los archivos .</a:t>
            </a:r>
            <a:r>
              <a:rPr lang="es-ES" sz="2400" b="0" i="0" dirty="0" err="1">
                <a:effectLst/>
                <a:latin typeface="Muli"/>
              </a:rPr>
              <a:t>yml</a:t>
            </a:r>
            <a:r>
              <a:rPr lang="es-ES" sz="2400" b="0" i="0" dirty="0">
                <a:effectLst/>
                <a:latin typeface="Muli"/>
              </a:rPr>
              <a:t> se utilizan comúnmente en aplicaciones de Ruby </a:t>
            </a:r>
            <a:r>
              <a:rPr lang="es-ES" sz="2400" b="0" i="0" dirty="0" err="1">
                <a:effectLst/>
                <a:latin typeface="Muli"/>
              </a:rPr>
              <a:t>on</a:t>
            </a:r>
            <a:r>
              <a:rPr lang="es-ES" sz="2400" b="0" i="0" dirty="0">
                <a:effectLst/>
                <a:latin typeface="Muli"/>
              </a:rPr>
              <a:t> </a:t>
            </a:r>
            <a:r>
              <a:rPr lang="es-ES" sz="2400" b="0" i="0" dirty="0" err="1">
                <a:effectLst/>
                <a:latin typeface="Muli"/>
              </a:rPr>
              <a:t>Rails</a:t>
            </a:r>
            <a:r>
              <a:rPr lang="es-ES" sz="2400" b="0" i="0" dirty="0">
                <a:effectLst/>
                <a:latin typeface="Muli"/>
              </a:rPr>
              <a:t>. También se pueden encontrar en aplicaciones de JavaScript, Python y otros lenguajes de programación.</a:t>
            </a:r>
            <a:r>
              <a:rPr lang="es-ES" sz="2400" b="1" i="0" dirty="0">
                <a:effectLst/>
                <a:latin typeface="Muli"/>
              </a:rPr>
              <a:t> YAML</a:t>
            </a:r>
            <a:r>
              <a:rPr lang="es-ES" sz="2400" b="0" i="0" dirty="0">
                <a:effectLst/>
                <a:latin typeface="Muli"/>
              </a:rPr>
              <a:t> se puede leer y escribir fácilmente por humanos, mientras que se puede </a:t>
            </a:r>
            <a:r>
              <a:rPr lang="es-ES" sz="2400" b="0" i="0" dirty="0" err="1">
                <a:effectLst/>
                <a:latin typeface="Muli"/>
              </a:rPr>
              <a:t>parsear</a:t>
            </a:r>
            <a:r>
              <a:rPr lang="es-ES" sz="2400" b="0" i="0" dirty="0">
                <a:effectLst/>
                <a:latin typeface="Muli"/>
              </a:rPr>
              <a:t> y generar fácilmente por máquinas. Es un formato de datos ideal para configuraciones, </a:t>
            </a:r>
            <a:r>
              <a:rPr lang="es-ES" sz="2400" b="1" i="0" dirty="0">
                <a:effectLst/>
                <a:latin typeface="Muli"/>
              </a:rPr>
              <a:t>datos de estructura ligera</a:t>
            </a:r>
            <a:r>
              <a:rPr lang="es-ES" sz="2400" b="0" i="0" dirty="0">
                <a:effectLst/>
                <a:latin typeface="Muli"/>
              </a:rPr>
              <a:t> y </a:t>
            </a:r>
            <a:r>
              <a:rPr lang="es-ES" sz="2400" b="1" i="0" dirty="0">
                <a:effectLst/>
                <a:latin typeface="Muli"/>
              </a:rPr>
              <a:t>transmisibles</a:t>
            </a:r>
            <a:r>
              <a:rPr lang="es-ES" sz="2400" b="0" i="0" dirty="0">
                <a:effectLst/>
                <a:latin typeface="Muli"/>
              </a:rPr>
              <a:t>.</a:t>
            </a:r>
            <a:endParaRPr lang="en-US" sz="2400" dirty="0"/>
          </a:p>
        </p:txBody>
      </p:sp>
    </p:spTree>
    <p:extLst>
      <p:ext uri="{BB962C8B-B14F-4D97-AF65-F5344CB8AC3E}">
        <p14:creationId xmlns:p14="http://schemas.microsoft.com/office/powerpoint/2010/main" val="438605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F97021-8F7A-E954-C1B9-CB4252BFAAD8}"/>
              </a:ext>
            </a:extLst>
          </p:cNvPr>
          <p:cNvSpPr>
            <a:spLocks noGrp="1"/>
          </p:cNvSpPr>
          <p:nvPr>
            <p:ph type="title"/>
          </p:nvPr>
        </p:nvSpPr>
        <p:spPr/>
        <p:txBody>
          <a:bodyPr/>
          <a:lstStyle/>
          <a:p>
            <a:r>
              <a:rPr lang="es-ES" b="0" i="0">
                <a:solidFill>
                  <a:srgbClr val="0B0521"/>
                </a:solidFill>
                <a:effectLst/>
                <a:latin typeface="Muli"/>
              </a:rPr>
              <a:t>La especificación YAML se divide en dos partes:</a:t>
            </a:r>
            <a:endParaRPr lang="en-US"/>
          </a:p>
        </p:txBody>
      </p:sp>
      <p:sp>
        <p:nvSpPr>
          <p:cNvPr id="3" name="Marcador de contenido 2">
            <a:extLst>
              <a:ext uri="{FF2B5EF4-FFF2-40B4-BE49-F238E27FC236}">
                <a16:creationId xmlns:a16="http://schemas.microsoft.com/office/drawing/2014/main" id="{A81B28FA-BB42-4736-0392-2B0F798C257D}"/>
              </a:ext>
            </a:extLst>
          </p:cNvPr>
          <p:cNvSpPr>
            <a:spLocks noGrp="1"/>
          </p:cNvSpPr>
          <p:nvPr>
            <p:ph idx="1"/>
          </p:nvPr>
        </p:nvSpPr>
        <p:spPr/>
        <p:txBody>
          <a:bodyPr>
            <a:normAutofit fontScale="92500"/>
          </a:bodyPr>
          <a:lstStyle/>
          <a:p>
            <a:pPr marL="0" indent="0" algn="l">
              <a:buNone/>
            </a:pPr>
            <a:r>
              <a:rPr lang="es-ES" b="0" i="0" dirty="0">
                <a:solidFill>
                  <a:srgbClr val="0B0521"/>
                </a:solidFill>
                <a:effectLst/>
                <a:latin typeface="Muli"/>
              </a:rPr>
              <a:t>Un lenguaje de marcado para representar datos de manera legible por humanos.</a:t>
            </a:r>
          </a:p>
          <a:p>
            <a:pPr algn="l">
              <a:buFont typeface="Arial" panose="020B0604020202020204" pitchFamily="34" charset="0"/>
              <a:buChar char="•"/>
            </a:pPr>
            <a:r>
              <a:rPr lang="es-ES" b="0" i="0" dirty="0">
                <a:solidFill>
                  <a:srgbClr val="0B0521"/>
                </a:solidFill>
                <a:effectLst/>
                <a:latin typeface="Muli"/>
              </a:rPr>
              <a:t>Una convención de codificación para que los datos legibles por humanos sean fáciles de interpretar y generar por aplicaciones.</a:t>
            </a:r>
          </a:p>
          <a:p>
            <a:pPr algn="l"/>
            <a:r>
              <a:rPr lang="es-ES" b="0" i="0" dirty="0">
                <a:solidFill>
                  <a:srgbClr val="0B0521"/>
                </a:solidFill>
                <a:effectLst/>
                <a:latin typeface="Muli"/>
              </a:rPr>
              <a:t>La notación de objetos de JavaScript se deriva de la notación de objetos de JavaScript (JSON). El lenguaje de marcado se deriva de la notación de objetos de JavaScript, PHP, Perl, Python, C, Java, C# y Ruby.</a:t>
            </a:r>
          </a:p>
          <a:p>
            <a:pPr marL="0" indent="0" algn="l">
              <a:buNone/>
            </a:pPr>
            <a:r>
              <a:rPr lang="es-ES" b="0" i="0" dirty="0">
                <a:solidFill>
                  <a:srgbClr val="0B0521"/>
                </a:solidFill>
                <a:effectLst/>
                <a:latin typeface="Muli"/>
              </a:rPr>
              <a:t>La convención de codificación se basa en la </a:t>
            </a:r>
            <a:r>
              <a:rPr lang="es-ES" b="1" i="0" dirty="0" err="1">
                <a:solidFill>
                  <a:srgbClr val="0B0521"/>
                </a:solidFill>
                <a:effectLst/>
                <a:latin typeface="Muli"/>
              </a:rPr>
              <a:t>indentación</a:t>
            </a:r>
            <a:r>
              <a:rPr lang="es-ES" b="1" i="0" dirty="0">
                <a:solidFill>
                  <a:srgbClr val="0B0521"/>
                </a:solidFill>
                <a:effectLst/>
                <a:latin typeface="Muli"/>
              </a:rPr>
              <a:t> de blancos</a:t>
            </a:r>
            <a:endParaRPr lang="es-ES" b="0" i="0" dirty="0">
              <a:solidFill>
                <a:srgbClr val="0B0521"/>
              </a:solidFill>
              <a:effectLst/>
              <a:latin typeface="Muli"/>
            </a:endParaRPr>
          </a:p>
          <a:p>
            <a:pPr marL="0" indent="0">
              <a:buNone/>
            </a:pPr>
            <a:br>
              <a:rPr lang="es-ES" dirty="0"/>
            </a:br>
            <a:endParaRPr lang="en-US" dirty="0"/>
          </a:p>
        </p:txBody>
      </p:sp>
    </p:spTree>
    <p:extLst>
      <p:ext uri="{BB962C8B-B14F-4D97-AF65-F5344CB8AC3E}">
        <p14:creationId xmlns:p14="http://schemas.microsoft.com/office/powerpoint/2010/main" val="28606735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B45B29E-F36D-E7D8-FD19-E636242E4646}"/>
              </a:ext>
            </a:extLst>
          </p:cNvPr>
          <p:cNvSpPr>
            <a:spLocks noGrp="1"/>
          </p:cNvSpPr>
          <p:nvPr>
            <p:ph type="title"/>
          </p:nvPr>
        </p:nvSpPr>
        <p:spPr>
          <a:xfrm>
            <a:off x="808638" y="386930"/>
            <a:ext cx="9236700" cy="1188950"/>
          </a:xfrm>
        </p:spPr>
        <p:txBody>
          <a:bodyPr anchor="b">
            <a:normAutofit/>
          </a:bodyPr>
          <a:lstStyle/>
          <a:p>
            <a:r>
              <a:rPr lang="es-ES" sz="5400" err="1"/>
              <a:t>indentación</a:t>
            </a:r>
            <a:r>
              <a:rPr lang="es-ES" sz="5400"/>
              <a:t> de blancos</a:t>
            </a:r>
            <a:endParaRPr lang="en-US" sz="5400"/>
          </a:p>
        </p:txBody>
      </p:sp>
      <p:grpSp>
        <p:nvGrpSpPr>
          <p:cNvPr id="10" name="Group 9">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1" name="Rectangle 10">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 name="Rectangle 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Marcador de contenido 2">
            <a:extLst>
              <a:ext uri="{FF2B5EF4-FFF2-40B4-BE49-F238E27FC236}">
                <a16:creationId xmlns:a16="http://schemas.microsoft.com/office/drawing/2014/main" id="{48EB6FDD-D878-43A2-7EC2-942A2210FBEE}"/>
              </a:ext>
            </a:extLst>
          </p:cNvPr>
          <p:cNvSpPr>
            <a:spLocks noGrp="1"/>
          </p:cNvSpPr>
          <p:nvPr>
            <p:ph idx="1"/>
          </p:nvPr>
        </p:nvSpPr>
        <p:spPr>
          <a:xfrm>
            <a:off x="793660" y="2599509"/>
            <a:ext cx="10143668" cy="3435531"/>
          </a:xfrm>
        </p:spPr>
        <p:txBody>
          <a:bodyPr anchor="ctr">
            <a:normAutofit/>
          </a:bodyPr>
          <a:lstStyle/>
          <a:p>
            <a:pPr marL="0" indent="0">
              <a:buNone/>
            </a:pPr>
            <a:r>
              <a:rPr lang="es-ES" sz="1500"/>
              <a:t>Este es un concepto que se refiere al estilo de escritura de código que usa espacios en blanco (espacios o tabulaciones) para estructurar el código de manera que la relación entre diferentes bloques de código y su jerarquía sea visualmente evidente y clara.</a:t>
            </a:r>
          </a:p>
          <a:p>
            <a:pPr marL="0" indent="0">
              <a:buNone/>
            </a:pPr>
            <a:endParaRPr lang="es-ES" sz="1500"/>
          </a:p>
          <a:p>
            <a:pPr marL="0" indent="0">
              <a:buNone/>
            </a:pPr>
            <a:r>
              <a:rPr lang="es-ES" sz="1500"/>
              <a:t>En muchos lenguajes de programación, como Python, la </a:t>
            </a:r>
            <a:r>
              <a:rPr lang="es-ES" sz="1500" err="1"/>
              <a:t>indentación</a:t>
            </a:r>
            <a:r>
              <a:rPr lang="es-ES" sz="1500"/>
              <a:t> de blancos no es solo una cuestión de estilo sino también una parte fundamental de la sintaxis. En Python, por ejemplo, los bloques de código dentro de las funciones, bucles, condicionales y otras estructuras se definen por su nivel de </a:t>
            </a:r>
            <a:r>
              <a:rPr lang="es-ES" sz="1500" err="1"/>
              <a:t>indentación</a:t>
            </a:r>
            <a:r>
              <a:rPr lang="es-ES" sz="1500"/>
              <a:t>. Esto significa que el código que está al mismo nivel de </a:t>
            </a:r>
            <a:r>
              <a:rPr lang="es-ES" sz="1500" err="1"/>
              <a:t>indentación</a:t>
            </a:r>
            <a:r>
              <a:rPr lang="es-ES" sz="1500"/>
              <a:t> se considera parte del mismo bloque, mientras que el código que está más </a:t>
            </a:r>
            <a:r>
              <a:rPr lang="es-ES" sz="1500" err="1"/>
              <a:t>indentado</a:t>
            </a:r>
            <a:r>
              <a:rPr lang="es-ES" sz="1500"/>
              <a:t> es un bloque anidado y se ejecuta bajo la condición del bloque anterior.</a:t>
            </a:r>
          </a:p>
          <a:p>
            <a:pPr marL="0" indent="0">
              <a:buNone/>
            </a:pPr>
            <a:endParaRPr lang="es-ES" sz="1500"/>
          </a:p>
          <a:p>
            <a:pPr marL="0" indent="0">
              <a:buNone/>
            </a:pPr>
            <a:r>
              <a:rPr lang="es-ES" sz="1500"/>
              <a:t>La convención de codificación basada en la </a:t>
            </a:r>
            <a:r>
              <a:rPr lang="es-ES" sz="1500" err="1"/>
              <a:t>indentación</a:t>
            </a:r>
            <a:r>
              <a:rPr lang="es-ES" sz="1500"/>
              <a:t> de blancos ayuda a mantener el código legible y comprensible, lo cual es crucial cuando se trabaja en equipo o se mantiene código a largo plazo. Un código bien </a:t>
            </a:r>
            <a:r>
              <a:rPr lang="es-ES" sz="1500" err="1"/>
              <a:t>indentado</a:t>
            </a:r>
            <a:r>
              <a:rPr lang="es-ES" sz="1500"/>
              <a:t> permite a los desarrolladores entender rápidamente la estructura y el flujo del programa.</a:t>
            </a:r>
          </a:p>
          <a:p>
            <a:endParaRPr lang="es-ES" sz="1500"/>
          </a:p>
        </p:txBody>
      </p:sp>
    </p:spTree>
    <p:extLst>
      <p:ext uri="{BB962C8B-B14F-4D97-AF65-F5344CB8AC3E}">
        <p14:creationId xmlns:p14="http://schemas.microsoft.com/office/powerpoint/2010/main" val="38914825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0D033BA-B900-EC05-3B9C-D63911B8F297}"/>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15A75122-BCC5-C4D9-8F6D-92E9491CAE25}"/>
              </a:ext>
            </a:extLst>
          </p:cNvPr>
          <p:cNvSpPr>
            <a:spLocks noGrp="1"/>
          </p:cNvSpPr>
          <p:nvPr>
            <p:ph idx="1"/>
          </p:nvPr>
        </p:nvSpPr>
        <p:spPr/>
        <p:txBody>
          <a:bodyPr/>
          <a:lstStyle/>
          <a:p>
            <a:r>
              <a:rPr lang="es-ES" dirty="0" err="1"/>
              <a:t>def</a:t>
            </a:r>
            <a:r>
              <a:rPr lang="es-ES" dirty="0"/>
              <a:t> saludo(nombre):</a:t>
            </a:r>
          </a:p>
          <a:p>
            <a:r>
              <a:rPr lang="es-ES" dirty="0"/>
              <a:t>    </a:t>
            </a:r>
            <a:r>
              <a:rPr lang="es-ES" dirty="0" err="1"/>
              <a:t>if</a:t>
            </a:r>
            <a:r>
              <a:rPr lang="es-ES" dirty="0"/>
              <a:t> nombre:</a:t>
            </a:r>
          </a:p>
          <a:p>
            <a:r>
              <a:rPr lang="es-ES" dirty="0"/>
              <a:t>        mensaje = "Hola, " + nombre</a:t>
            </a:r>
          </a:p>
          <a:p>
            <a:r>
              <a:rPr lang="es-ES" dirty="0"/>
              <a:t>        </a:t>
            </a:r>
            <a:r>
              <a:rPr lang="es-ES" dirty="0" err="1"/>
              <a:t>print</a:t>
            </a:r>
            <a:r>
              <a:rPr lang="es-ES" dirty="0"/>
              <a:t>(mensaje)</a:t>
            </a:r>
          </a:p>
          <a:p>
            <a:r>
              <a:rPr lang="es-ES" dirty="0"/>
              <a:t>    </a:t>
            </a:r>
            <a:r>
              <a:rPr lang="es-ES" dirty="0" err="1"/>
              <a:t>else</a:t>
            </a:r>
            <a:r>
              <a:rPr lang="es-ES" dirty="0"/>
              <a:t>:</a:t>
            </a:r>
          </a:p>
          <a:p>
            <a:r>
              <a:rPr lang="es-ES" dirty="0"/>
              <a:t>        </a:t>
            </a:r>
            <a:r>
              <a:rPr lang="es-ES" dirty="0" err="1"/>
              <a:t>print</a:t>
            </a:r>
            <a:r>
              <a:rPr lang="es-ES" dirty="0"/>
              <a:t>("Hola, ¿quién eres?")</a:t>
            </a:r>
          </a:p>
          <a:p>
            <a:endParaRPr lang="es-ES" dirty="0"/>
          </a:p>
          <a:p>
            <a:r>
              <a:rPr lang="es-ES" dirty="0"/>
              <a:t>saludo("Alice")</a:t>
            </a:r>
          </a:p>
          <a:p>
            <a:endParaRPr lang="en-US" dirty="0"/>
          </a:p>
        </p:txBody>
      </p:sp>
    </p:spTree>
    <p:extLst>
      <p:ext uri="{BB962C8B-B14F-4D97-AF65-F5344CB8AC3E}">
        <p14:creationId xmlns:p14="http://schemas.microsoft.com/office/powerpoint/2010/main" val="2007498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94AA2BD-2E3F-4B1D-8127-5744B81153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754AEA9-48BB-069E-94C3-0D321367DA70}"/>
              </a:ext>
            </a:extLst>
          </p:cNvPr>
          <p:cNvSpPr>
            <a:spLocks noGrp="1"/>
          </p:cNvSpPr>
          <p:nvPr>
            <p:ph type="title"/>
          </p:nvPr>
        </p:nvSpPr>
        <p:spPr>
          <a:xfrm>
            <a:off x="411480" y="987552"/>
            <a:ext cx="4485861" cy="1088136"/>
          </a:xfrm>
        </p:spPr>
        <p:txBody>
          <a:bodyPr vert="horz" lIns="91440" tIns="45720" rIns="91440" bIns="45720" rtlCol="0" anchor="b">
            <a:normAutofit/>
          </a:bodyPr>
          <a:lstStyle/>
          <a:p>
            <a:r>
              <a:rPr lang="en-US" sz="3400"/>
              <a:t>Creación del archivo de configuración</a:t>
            </a:r>
          </a:p>
        </p:txBody>
      </p:sp>
      <p:sp>
        <p:nvSpPr>
          <p:cNvPr id="12" name="Rectangle 11">
            <a:extLst>
              <a:ext uri="{FF2B5EF4-FFF2-40B4-BE49-F238E27FC236}">
                <a16:creationId xmlns:a16="http://schemas.microsoft.com/office/drawing/2014/main" id="{4BD02261-2DC8-4AA8-9E16-7751AE8924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3D752CF2-2291-40B5-B462-C17B174C10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600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E3F25910-DE83-D25F-DD4E-A9F24FF5F339}"/>
              </a:ext>
            </a:extLst>
          </p:cNvPr>
          <p:cNvSpPr>
            <a:spLocks noGrp="1"/>
          </p:cNvSpPr>
          <p:nvPr>
            <p:ph sz="half" idx="2"/>
          </p:nvPr>
        </p:nvSpPr>
        <p:spPr>
          <a:xfrm>
            <a:off x="411479" y="2688336"/>
            <a:ext cx="4498848" cy="3584448"/>
          </a:xfrm>
        </p:spPr>
        <p:txBody>
          <a:bodyPr vert="horz" lIns="91440" tIns="45720" rIns="91440" bIns="45720" rtlCol="0" anchor="t">
            <a:normAutofit/>
          </a:bodyPr>
          <a:lstStyle/>
          <a:p>
            <a:r>
              <a:rPr lang="en-US" sz="1800" dirty="0"/>
              <a:t>Primer paso para </a:t>
            </a:r>
            <a:r>
              <a:rPr lang="en-US" sz="1800" dirty="0" err="1"/>
              <a:t>configurar</a:t>
            </a:r>
            <a:r>
              <a:rPr lang="en-US" sz="1800" dirty="0"/>
              <a:t> un </a:t>
            </a:r>
            <a:r>
              <a:rPr lang="en-US" sz="1800" dirty="0" err="1"/>
              <a:t>entorno</a:t>
            </a:r>
            <a:r>
              <a:rPr lang="en-US" sz="1800" dirty="0"/>
              <a:t> de </a:t>
            </a:r>
            <a:r>
              <a:rPr lang="en-US" sz="1800" dirty="0" err="1"/>
              <a:t>desarrollo</a:t>
            </a:r>
            <a:r>
              <a:rPr lang="en-US" sz="1800" dirty="0"/>
              <a:t> con Docker Compose</a:t>
            </a:r>
          </a:p>
          <a:p>
            <a:pPr lvl="1"/>
            <a:r>
              <a:rPr lang="en-US" sz="1800" dirty="0" err="1"/>
              <a:t>Crear</a:t>
            </a:r>
            <a:r>
              <a:rPr lang="en-US" sz="1800" dirty="0"/>
              <a:t> el </a:t>
            </a:r>
            <a:r>
              <a:rPr lang="en-US" sz="1800" dirty="0" err="1"/>
              <a:t>archivo</a:t>
            </a:r>
            <a:r>
              <a:rPr lang="en-US" sz="1800" dirty="0"/>
              <a:t> de </a:t>
            </a:r>
            <a:r>
              <a:rPr lang="en-US" sz="1800" dirty="0" err="1"/>
              <a:t>configuración</a:t>
            </a:r>
            <a:r>
              <a:rPr lang="en-US" sz="1800" dirty="0"/>
              <a:t> docker-</a:t>
            </a:r>
            <a:r>
              <a:rPr lang="en-US" sz="1800" dirty="0" err="1"/>
              <a:t>compose.yml</a:t>
            </a:r>
            <a:endParaRPr lang="en-US" sz="1800" dirty="0"/>
          </a:p>
          <a:p>
            <a:r>
              <a:rPr lang="en-US" sz="1800" dirty="0"/>
              <a:t>Este </a:t>
            </a:r>
            <a:r>
              <a:rPr lang="en-US" sz="1800" dirty="0" err="1"/>
              <a:t>archivo</a:t>
            </a:r>
            <a:r>
              <a:rPr lang="en-US" sz="1800" dirty="0"/>
              <a:t> define </a:t>
            </a:r>
            <a:r>
              <a:rPr lang="en-US" sz="1800" dirty="0" err="1"/>
              <a:t>los</a:t>
            </a:r>
            <a:r>
              <a:rPr lang="en-US" sz="1800" dirty="0"/>
              <a:t> </a:t>
            </a:r>
            <a:r>
              <a:rPr lang="en-US" sz="1800" dirty="0" err="1"/>
              <a:t>servicios</a:t>
            </a:r>
            <a:r>
              <a:rPr lang="en-US" sz="1800" dirty="0"/>
              <a:t>, </a:t>
            </a:r>
            <a:r>
              <a:rPr lang="en-US" sz="1800" dirty="0" err="1"/>
              <a:t>contenedores</a:t>
            </a:r>
            <a:r>
              <a:rPr lang="en-US" sz="1800" dirty="0"/>
              <a:t>, redes y </a:t>
            </a:r>
            <a:r>
              <a:rPr lang="en-US" sz="1800" dirty="0" err="1"/>
              <a:t>volúmenes</a:t>
            </a:r>
            <a:r>
              <a:rPr lang="en-US" sz="1800" dirty="0"/>
              <a:t> </a:t>
            </a:r>
            <a:r>
              <a:rPr lang="en-US" sz="1800" dirty="0" err="1"/>
              <a:t>necesarios</a:t>
            </a:r>
            <a:r>
              <a:rPr lang="en-US" sz="1800" dirty="0"/>
              <a:t> para </a:t>
            </a:r>
            <a:r>
              <a:rPr lang="en-US" sz="1800" dirty="0" err="1"/>
              <a:t>tu</a:t>
            </a:r>
            <a:r>
              <a:rPr lang="en-US" sz="1800" dirty="0"/>
              <a:t> </a:t>
            </a:r>
            <a:r>
              <a:rPr lang="en-US" sz="1800" dirty="0" err="1"/>
              <a:t>aplicación</a:t>
            </a:r>
            <a:endParaRPr lang="en-US" sz="1800" dirty="0"/>
          </a:p>
          <a:p>
            <a:pPr lvl="1"/>
            <a:r>
              <a:rPr lang="en-US" sz="1800" dirty="0" err="1"/>
              <a:t>Veamos</a:t>
            </a:r>
            <a:r>
              <a:rPr lang="en-US" sz="1800" dirty="0"/>
              <a:t> </a:t>
            </a:r>
            <a:r>
              <a:rPr lang="en-US" sz="1800" dirty="0" err="1"/>
              <a:t>cómo</a:t>
            </a:r>
            <a:r>
              <a:rPr lang="en-US" sz="1800" dirty="0"/>
              <a:t> se </a:t>
            </a:r>
            <a:r>
              <a:rPr lang="en-US" sz="1800" dirty="0" err="1"/>
              <a:t>estructura</a:t>
            </a:r>
            <a:r>
              <a:rPr lang="en-US" sz="1800" dirty="0"/>
              <a:t> </a:t>
            </a:r>
            <a:r>
              <a:rPr lang="en-US" sz="1800" dirty="0" err="1"/>
              <a:t>este</a:t>
            </a:r>
            <a:r>
              <a:rPr lang="en-US" sz="1800" dirty="0"/>
              <a:t> </a:t>
            </a:r>
            <a:r>
              <a:rPr lang="en-US" sz="1800" dirty="0" err="1"/>
              <a:t>archivo</a:t>
            </a:r>
            <a:r>
              <a:rPr lang="en-US" sz="1800" dirty="0"/>
              <a:t> y </a:t>
            </a:r>
            <a:r>
              <a:rPr lang="en-US" sz="1800" dirty="0" err="1"/>
              <a:t>qué</a:t>
            </a:r>
            <a:r>
              <a:rPr lang="en-US" sz="1800" dirty="0"/>
              <a:t> </a:t>
            </a:r>
            <a:r>
              <a:rPr lang="en-US" sz="1800" dirty="0" err="1"/>
              <a:t>elementos</a:t>
            </a:r>
            <a:r>
              <a:rPr lang="en-US" sz="1800" dirty="0"/>
              <a:t> </a:t>
            </a:r>
            <a:r>
              <a:rPr lang="en-US" sz="1800" dirty="0" err="1"/>
              <a:t>debemos</a:t>
            </a:r>
            <a:r>
              <a:rPr lang="en-US" sz="1800" dirty="0"/>
              <a:t> </a:t>
            </a:r>
            <a:r>
              <a:rPr lang="en-US" sz="1800" dirty="0" err="1"/>
              <a:t>incluir</a:t>
            </a:r>
            <a:endParaRPr lang="en-US" sz="1800" dirty="0"/>
          </a:p>
        </p:txBody>
      </p:sp>
      <p:pic>
        <p:nvPicPr>
          <p:cNvPr id="5" name="Content Placeholder 4" descr="Montacargas levantando un contenedor en el jardín">
            <a:extLst>
              <a:ext uri="{FF2B5EF4-FFF2-40B4-BE49-F238E27FC236}">
                <a16:creationId xmlns:a16="http://schemas.microsoft.com/office/drawing/2014/main" id="{CA314AF6-6649-4009-A279-B97920B6769A}"/>
              </a:ext>
            </a:extLst>
          </p:cNvPr>
          <p:cNvPicPr>
            <a:picLocks noGrp="1" noChangeAspect="1"/>
          </p:cNvPicPr>
          <p:nvPr>
            <p:ph sz="half" idx="1"/>
          </p:nvPr>
        </p:nvPicPr>
        <p:blipFill rotWithShape="1">
          <a:blip r:embed="rId3"/>
          <a:srcRect l="7287" r="25709" b="-1"/>
          <a:stretch/>
        </p:blipFill>
        <p:spPr>
          <a:xfrm>
            <a:off x="5308052" y="10"/>
            <a:ext cx="6883948" cy="6857990"/>
          </a:xfrm>
          <a:custGeom>
            <a:avLst/>
            <a:gdLst/>
            <a:ahLst/>
            <a:cxnLst/>
            <a:rect l="l" t="t" r="r" b="b"/>
            <a:pathLst>
              <a:path w="6883948" h="6858000">
                <a:moveTo>
                  <a:pt x="365648" y="0"/>
                </a:moveTo>
                <a:lnTo>
                  <a:pt x="6883948" y="0"/>
                </a:lnTo>
                <a:lnTo>
                  <a:pt x="6883948" y="6858000"/>
                </a:lnTo>
                <a:lnTo>
                  <a:pt x="365648" y="6858000"/>
                </a:lnTo>
                <a:lnTo>
                  <a:pt x="360213" y="6835050"/>
                </a:lnTo>
                <a:cubicBezTo>
                  <a:pt x="128263" y="5788167"/>
                  <a:pt x="0" y="4637179"/>
                  <a:pt x="0" y="3429001"/>
                </a:cubicBezTo>
                <a:cubicBezTo>
                  <a:pt x="0" y="2220824"/>
                  <a:pt x="128263" y="1069835"/>
                  <a:pt x="360213" y="22952"/>
                </a:cubicBezTo>
                <a:close/>
              </a:path>
            </a:pathLst>
          </a:custGeom>
          <a:effectLst>
            <a:outerShdw blurRad="50800" dist="38100" dir="10800000" algn="r" rotWithShape="0">
              <a:schemeClr val="bg1">
                <a:lumMod val="85000"/>
                <a:alpha val="30000"/>
              </a:schemeClr>
            </a:outerShdw>
          </a:effectLst>
        </p:spPr>
      </p:pic>
    </p:spTree>
    <p:extLst>
      <p:ext uri="{BB962C8B-B14F-4D97-AF65-F5344CB8AC3E}">
        <p14:creationId xmlns:p14="http://schemas.microsoft.com/office/powerpoint/2010/main" val="20711786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A0E3AA61-F476-6AB0-839F-C6F9E10B7ADE}"/>
              </a:ext>
            </a:extLst>
          </p:cNvPr>
          <p:cNvSpPr>
            <a:spLocks noGrp="1"/>
          </p:cNvSpPr>
          <p:nvPr>
            <p:ph type="title"/>
          </p:nvPr>
        </p:nvSpPr>
        <p:spPr>
          <a:xfrm>
            <a:off x="1028700" y="1967266"/>
            <a:ext cx="2628900" cy="2547257"/>
          </a:xfrm>
          <a:noFill/>
        </p:spPr>
        <p:txBody>
          <a:bodyPr vert="horz" lIns="91440" tIns="45720" rIns="91440" bIns="45720" rtlCol="0" anchor="ctr">
            <a:normAutofit/>
          </a:bodyPr>
          <a:lstStyle/>
          <a:p>
            <a:pPr algn="ctr"/>
            <a:r>
              <a:rPr lang="en-US" sz="3100" b="1" i="0" kern="1200">
                <a:solidFill>
                  <a:srgbClr val="FFFFFF"/>
                </a:solidFill>
                <a:effectLst/>
                <a:latin typeface="+mj-lt"/>
                <a:ea typeface="+mj-ea"/>
                <a:cs typeface="+mj-cs"/>
              </a:rPr>
              <a:t>Estructura básica del archivo docker-compose.yml</a:t>
            </a:r>
            <a:br>
              <a:rPr lang="en-US" sz="3100" b="1" i="0" kern="1200">
                <a:solidFill>
                  <a:srgbClr val="FFFFFF"/>
                </a:solidFill>
                <a:effectLst/>
                <a:latin typeface="+mj-lt"/>
                <a:ea typeface="+mj-ea"/>
                <a:cs typeface="+mj-cs"/>
              </a:rPr>
            </a:br>
            <a:endParaRPr lang="en-US" sz="3100" kern="1200">
              <a:solidFill>
                <a:srgbClr val="FFFFFF"/>
              </a:solidFill>
              <a:latin typeface="+mj-lt"/>
              <a:ea typeface="+mj-ea"/>
              <a:cs typeface="+mj-cs"/>
            </a:endParaRPr>
          </a:p>
        </p:txBody>
      </p:sp>
      <p:pic>
        <p:nvPicPr>
          <p:cNvPr id="6" name="Marcador de contenido 5">
            <a:extLst>
              <a:ext uri="{FF2B5EF4-FFF2-40B4-BE49-F238E27FC236}">
                <a16:creationId xmlns:a16="http://schemas.microsoft.com/office/drawing/2014/main" id="{1CBDDF5C-29D4-FBD1-BD08-C9407F7EF0A0}"/>
              </a:ext>
            </a:extLst>
          </p:cNvPr>
          <p:cNvPicPr>
            <a:picLocks noGrp="1" noChangeAspect="1"/>
          </p:cNvPicPr>
          <p:nvPr>
            <p:ph sz="half" idx="2"/>
          </p:nvPr>
        </p:nvPicPr>
        <p:blipFill>
          <a:blip r:embed="rId2"/>
          <a:stretch>
            <a:fillRect/>
          </a:stretch>
        </p:blipFill>
        <p:spPr>
          <a:xfrm>
            <a:off x="4802870" y="643466"/>
            <a:ext cx="6729592" cy="5568739"/>
          </a:xfrm>
          <a:prstGeom prst="rect">
            <a:avLst/>
          </a:prstGeom>
        </p:spPr>
      </p:pic>
    </p:spTree>
    <p:extLst>
      <p:ext uri="{BB962C8B-B14F-4D97-AF65-F5344CB8AC3E}">
        <p14:creationId xmlns:p14="http://schemas.microsoft.com/office/powerpoint/2010/main" val="38837367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9EC1115-E91F-DA03-B76D-FB191A7D3D69}"/>
              </a:ext>
            </a:extLst>
          </p:cNvPr>
          <p:cNvSpPr>
            <a:spLocks noGrp="1"/>
          </p:cNvSpPr>
          <p:nvPr>
            <p:ph type="title"/>
          </p:nvPr>
        </p:nvSpPr>
        <p:spPr>
          <a:xfrm>
            <a:off x="1115568" y="548640"/>
            <a:ext cx="10168128" cy="1179576"/>
          </a:xfrm>
        </p:spPr>
        <p:txBody>
          <a:bodyPr>
            <a:normAutofit/>
          </a:bodyPr>
          <a:lstStyle/>
          <a:p>
            <a:r>
              <a:rPr lang="en-US" sz="3700" err="1"/>
              <a:t>Definición</a:t>
            </a:r>
            <a:r>
              <a:rPr lang="en-US" sz="3700"/>
              <a:t> de </a:t>
            </a:r>
            <a:r>
              <a:rPr lang="en-US" sz="3700" err="1"/>
              <a:t>servicios</a:t>
            </a:r>
            <a:r>
              <a:rPr lang="en-US" sz="3700"/>
              <a:t> y contenedores </a:t>
            </a:r>
            <a:r>
              <a:rPr lang="en-US" sz="3700" err="1"/>
              <a:t>necesarios</a:t>
            </a:r>
            <a:endParaRPr 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23CCB6D0-F1D2-61E6-731A-C5DA3AB0ABA8}"/>
              </a:ext>
            </a:extLst>
          </p:cNvPr>
          <p:cNvSpPr>
            <a:spLocks noGrp="1"/>
          </p:cNvSpPr>
          <p:nvPr>
            <p:ph idx="1"/>
          </p:nvPr>
        </p:nvSpPr>
        <p:spPr>
          <a:xfrm>
            <a:off x="1115568" y="2481943"/>
            <a:ext cx="10168128" cy="3695020"/>
          </a:xfrm>
        </p:spPr>
        <p:txBody>
          <a:bodyPr>
            <a:normAutofit/>
          </a:bodyPr>
          <a:lstStyle/>
          <a:p>
            <a:r>
              <a:rPr lang="en-US" sz="2000" dirty="0" err="1"/>
              <a:t>Sección</a:t>
            </a:r>
            <a:r>
              <a:rPr lang="en-US" sz="2000" dirty="0"/>
              <a:t> de </a:t>
            </a:r>
            <a:r>
              <a:rPr lang="en-US" sz="2000" dirty="0" err="1"/>
              <a:t>servicios</a:t>
            </a:r>
            <a:r>
              <a:rPr lang="en-US" sz="2000" dirty="0"/>
              <a:t> en el </a:t>
            </a:r>
            <a:r>
              <a:rPr lang="en-US" sz="2000" dirty="0" err="1"/>
              <a:t>archivo</a:t>
            </a:r>
            <a:r>
              <a:rPr lang="en-US" sz="2000" dirty="0"/>
              <a:t> docker-</a:t>
            </a:r>
            <a:r>
              <a:rPr lang="en-US" sz="2000" dirty="0" err="1"/>
              <a:t>compose.yml</a:t>
            </a:r>
            <a:endParaRPr lang="en-US" sz="2000" dirty="0"/>
          </a:p>
          <a:p>
            <a:pPr lvl="1"/>
            <a:r>
              <a:rPr lang="en-US" sz="2000" dirty="0"/>
              <a:t>Define </a:t>
            </a:r>
            <a:r>
              <a:rPr lang="en-US" sz="2000" dirty="0" err="1"/>
              <a:t>diferentes</a:t>
            </a:r>
            <a:r>
              <a:rPr lang="en-US" sz="2000" dirty="0"/>
              <a:t> </a:t>
            </a:r>
            <a:r>
              <a:rPr lang="en-US" sz="2000" dirty="0" err="1"/>
              <a:t>servicios</a:t>
            </a:r>
            <a:r>
              <a:rPr lang="en-US" sz="2000" dirty="0"/>
              <a:t> y </a:t>
            </a:r>
            <a:r>
              <a:rPr lang="en-US" sz="2000" dirty="0" err="1"/>
              <a:t>contenedores</a:t>
            </a:r>
            <a:r>
              <a:rPr lang="en-US" sz="2000" dirty="0"/>
              <a:t> para el </a:t>
            </a:r>
            <a:r>
              <a:rPr lang="en-US" sz="2000" dirty="0" err="1"/>
              <a:t>entorno</a:t>
            </a:r>
            <a:r>
              <a:rPr lang="en-US" sz="2000" dirty="0"/>
              <a:t> de </a:t>
            </a:r>
            <a:r>
              <a:rPr lang="en-US" sz="2000" dirty="0" err="1"/>
              <a:t>desarrollo</a:t>
            </a:r>
            <a:endParaRPr lang="en-US" sz="2000" dirty="0"/>
          </a:p>
          <a:p>
            <a:r>
              <a:rPr lang="en-US" sz="2000" dirty="0" err="1"/>
              <a:t>Cada</a:t>
            </a:r>
            <a:r>
              <a:rPr lang="en-US" sz="2000" dirty="0"/>
              <a:t> </a:t>
            </a:r>
            <a:r>
              <a:rPr lang="en-US" sz="2000" dirty="0" err="1"/>
              <a:t>servicio</a:t>
            </a:r>
            <a:r>
              <a:rPr lang="en-US" sz="2000" dirty="0"/>
              <a:t> </a:t>
            </a:r>
            <a:r>
              <a:rPr lang="en-US" sz="2000" dirty="0" err="1"/>
              <a:t>tiene</a:t>
            </a:r>
            <a:r>
              <a:rPr lang="en-US" sz="2000" dirty="0"/>
              <a:t> un </a:t>
            </a:r>
            <a:r>
              <a:rPr lang="en-US" sz="2000" dirty="0" err="1"/>
              <a:t>nombre</a:t>
            </a:r>
            <a:r>
              <a:rPr lang="en-US" sz="2000" dirty="0"/>
              <a:t> </a:t>
            </a:r>
            <a:r>
              <a:rPr lang="en-US" sz="2000" dirty="0" err="1"/>
              <a:t>único</a:t>
            </a:r>
            <a:r>
              <a:rPr lang="en-US" sz="2000" dirty="0"/>
              <a:t> y </a:t>
            </a:r>
            <a:r>
              <a:rPr lang="en-US" sz="2000" dirty="0" err="1"/>
              <a:t>una</a:t>
            </a:r>
            <a:r>
              <a:rPr lang="en-US" sz="2000" dirty="0"/>
              <a:t> </a:t>
            </a:r>
            <a:r>
              <a:rPr lang="en-US" sz="2000" dirty="0" err="1"/>
              <a:t>configuración</a:t>
            </a:r>
            <a:r>
              <a:rPr lang="en-US" sz="2000" dirty="0"/>
              <a:t> </a:t>
            </a:r>
            <a:r>
              <a:rPr lang="en-US" sz="2000" dirty="0" err="1"/>
              <a:t>específica</a:t>
            </a:r>
            <a:endParaRPr lang="en-US" sz="2000" dirty="0"/>
          </a:p>
          <a:p>
            <a:pPr lvl="1"/>
            <a:r>
              <a:rPr lang="en-US" sz="2000" dirty="0" err="1"/>
              <a:t>Ejemplo</a:t>
            </a:r>
            <a:r>
              <a:rPr lang="en-US" sz="2000" dirty="0"/>
              <a:t>: service1 y service2</a:t>
            </a:r>
          </a:p>
          <a:p>
            <a:r>
              <a:rPr lang="en-US" sz="2000" dirty="0"/>
              <a:t>Service1 </a:t>
            </a:r>
            <a:r>
              <a:rPr lang="en-US" sz="2000" dirty="0" err="1"/>
              <a:t>utiliza</a:t>
            </a:r>
            <a:r>
              <a:rPr lang="en-US" sz="2000" dirty="0"/>
              <a:t> la imagen de Nginx más </a:t>
            </a:r>
            <a:r>
              <a:rPr lang="en-US" sz="2000" dirty="0" err="1"/>
              <a:t>reciente</a:t>
            </a:r>
            <a:endParaRPr lang="en-US" sz="2000" dirty="0"/>
          </a:p>
          <a:p>
            <a:pPr lvl="1"/>
            <a:r>
              <a:rPr lang="en-US" sz="2000" dirty="0" err="1"/>
              <a:t>Mapea</a:t>
            </a:r>
            <a:r>
              <a:rPr lang="en-US" sz="2000" dirty="0"/>
              <a:t> el </a:t>
            </a:r>
            <a:r>
              <a:rPr lang="en-US" sz="2000" dirty="0" err="1"/>
              <a:t>puerto</a:t>
            </a:r>
            <a:r>
              <a:rPr lang="en-US" sz="2000" dirty="0"/>
              <a:t> 8080 de la </a:t>
            </a:r>
            <a:r>
              <a:rPr lang="en-US" sz="2000" dirty="0" err="1"/>
              <a:t>máquina</a:t>
            </a:r>
            <a:r>
              <a:rPr lang="en-US" sz="2000" dirty="0"/>
              <a:t> </a:t>
            </a:r>
            <a:r>
              <a:rPr lang="en-US" sz="2000" dirty="0" err="1"/>
              <a:t>anfitriona</a:t>
            </a:r>
            <a:r>
              <a:rPr lang="en-US" sz="2000" dirty="0"/>
              <a:t> al </a:t>
            </a:r>
            <a:r>
              <a:rPr lang="en-US" sz="2000" dirty="0" err="1"/>
              <a:t>puerto</a:t>
            </a:r>
            <a:r>
              <a:rPr lang="en-US" sz="2000" dirty="0"/>
              <a:t> 80 del </a:t>
            </a:r>
            <a:r>
              <a:rPr lang="en-US" sz="2000" dirty="0" err="1"/>
              <a:t>contenedor</a:t>
            </a:r>
            <a:endParaRPr lang="en-US" sz="2000" dirty="0"/>
          </a:p>
          <a:p>
            <a:pPr lvl="1"/>
            <a:r>
              <a:rPr lang="en-US" sz="2000" dirty="0"/>
              <a:t>Monta el </a:t>
            </a:r>
            <a:r>
              <a:rPr lang="en-US" sz="2000" dirty="0" err="1"/>
              <a:t>directorio</a:t>
            </a:r>
            <a:r>
              <a:rPr lang="en-US" sz="2000" dirty="0"/>
              <a:t> ./app en el </a:t>
            </a:r>
            <a:r>
              <a:rPr lang="en-US" sz="2000" dirty="0" err="1"/>
              <a:t>directorio</a:t>
            </a:r>
            <a:r>
              <a:rPr lang="en-US" sz="2000" dirty="0"/>
              <a:t> /</a:t>
            </a:r>
            <a:r>
              <a:rPr lang="en-US" sz="2000" dirty="0" err="1"/>
              <a:t>usr</a:t>
            </a:r>
            <a:r>
              <a:rPr lang="en-US" sz="2000" dirty="0"/>
              <a:t>/share/nginx/html del </a:t>
            </a:r>
            <a:r>
              <a:rPr lang="en-US" sz="2000" dirty="0" err="1"/>
              <a:t>contenedor</a:t>
            </a:r>
            <a:endParaRPr lang="en-US" sz="2000" dirty="0"/>
          </a:p>
          <a:p>
            <a:r>
              <a:rPr lang="en-US" sz="2000" dirty="0"/>
              <a:t>Service2 </a:t>
            </a:r>
            <a:r>
              <a:rPr lang="en-US" sz="2000" dirty="0" err="1"/>
              <a:t>utiliza</a:t>
            </a:r>
            <a:r>
              <a:rPr lang="en-US" sz="2000" dirty="0"/>
              <a:t> la imagen de MySQL más </a:t>
            </a:r>
            <a:r>
              <a:rPr lang="en-US" sz="2000" dirty="0" err="1"/>
              <a:t>reciente</a:t>
            </a:r>
            <a:endParaRPr lang="en-US" sz="2000" dirty="0"/>
          </a:p>
          <a:p>
            <a:pPr lvl="1"/>
            <a:r>
              <a:rPr lang="en-US" sz="2000" dirty="0"/>
              <a:t>Define variables de </a:t>
            </a:r>
            <a:r>
              <a:rPr lang="en-US" sz="2000" dirty="0" err="1"/>
              <a:t>entorno</a:t>
            </a:r>
            <a:r>
              <a:rPr lang="en-US" sz="2000" dirty="0"/>
              <a:t> para la </a:t>
            </a:r>
            <a:r>
              <a:rPr lang="en-US" sz="2000" dirty="0" err="1"/>
              <a:t>contraseña</a:t>
            </a:r>
            <a:r>
              <a:rPr lang="en-US" sz="2000" dirty="0"/>
              <a:t> de root y el </a:t>
            </a:r>
            <a:r>
              <a:rPr lang="en-US" sz="2000" dirty="0" err="1"/>
              <a:t>nombre</a:t>
            </a:r>
            <a:r>
              <a:rPr lang="en-US" sz="2000" dirty="0"/>
              <a:t> de la base de </a:t>
            </a:r>
            <a:r>
              <a:rPr lang="en-US" sz="2000" dirty="0" err="1"/>
              <a:t>datos</a:t>
            </a:r>
            <a:endParaRPr lang="en-US" sz="2000" dirty="0"/>
          </a:p>
        </p:txBody>
      </p:sp>
    </p:spTree>
    <p:extLst>
      <p:ext uri="{BB962C8B-B14F-4D97-AF65-F5344CB8AC3E}">
        <p14:creationId xmlns:p14="http://schemas.microsoft.com/office/powerpoint/2010/main" val="157252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7" name="Rectangle 25">
            <a:extLst>
              <a:ext uri="{FF2B5EF4-FFF2-40B4-BE49-F238E27FC236}">
                <a16:creationId xmlns:a16="http://schemas.microsoft.com/office/drawing/2014/main" id="{55F7ABCA-A68A-47DD-B732-76FF34C6FB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E62D1B5-F23F-2192-75FD-E4E335496B5F}"/>
              </a:ext>
            </a:extLst>
          </p:cNvPr>
          <p:cNvSpPr>
            <a:spLocks noGrp="1"/>
          </p:cNvSpPr>
          <p:nvPr>
            <p:ph type="title"/>
          </p:nvPr>
        </p:nvSpPr>
        <p:spPr>
          <a:xfrm>
            <a:off x="643465" y="3505199"/>
            <a:ext cx="4809068" cy="2608143"/>
          </a:xfrm>
        </p:spPr>
        <p:txBody>
          <a:bodyPr anchor="t">
            <a:normAutofit/>
          </a:bodyPr>
          <a:lstStyle/>
          <a:p>
            <a:pPr algn="ctr"/>
            <a:r>
              <a:rPr lang="es-ES" sz="4000"/>
              <a:t>Que veremos?</a:t>
            </a:r>
            <a:endParaRPr lang="en-US" sz="4000"/>
          </a:p>
        </p:txBody>
      </p:sp>
      <p:pic>
        <p:nvPicPr>
          <p:cNvPr id="18" name="Graphic 17" descr="Marca de verificación">
            <a:extLst>
              <a:ext uri="{FF2B5EF4-FFF2-40B4-BE49-F238E27FC236}">
                <a16:creationId xmlns:a16="http://schemas.microsoft.com/office/drawing/2014/main" id="{4137439A-C690-23DF-D055-A4791FA5A17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590799" y="2519363"/>
            <a:ext cx="914400" cy="914400"/>
          </a:xfrm>
          <a:prstGeom prst="rect">
            <a:avLst/>
          </a:prstGeom>
        </p:spPr>
      </p:pic>
      <p:sp>
        <p:nvSpPr>
          <p:cNvPr id="3" name="Content Placeholder 2">
            <a:extLst>
              <a:ext uri="{FF2B5EF4-FFF2-40B4-BE49-F238E27FC236}">
                <a16:creationId xmlns:a16="http://schemas.microsoft.com/office/drawing/2014/main" id="{7E309B91-BCB9-B3DB-8835-C6BB579D63BA}"/>
              </a:ext>
            </a:extLst>
          </p:cNvPr>
          <p:cNvSpPr>
            <a:spLocks noGrp="1"/>
          </p:cNvSpPr>
          <p:nvPr>
            <p:ph idx="1"/>
          </p:nvPr>
        </p:nvSpPr>
        <p:spPr>
          <a:xfrm>
            <a:off x="6007100" y="643467"/>
            <a:ext cx="5668433" cy="5401733"/>
          </a:xfrm>
        </p:spPr>
        <p:txBody>
          <a:bodyPr anchor="ctr">
            <a:normAutofit/>
          </a:bodyPr>
          <a:lstStyle/>
          <a:p>
            <a:r>
              <a:rPr lang="en-US" sz="1800" err="1"/>
              <a:t>Introducción</a:t>
            </a:r>
            <a:endParaRPr lang="en-US" sz="1800"/>
          </a:p>
          <a:p>
            <a:r>
              <a:rPr lang="en-US" sz="1800" err="1"/>
              <a:t>Diferencia</a:t>
            </a:r>
            <a:r>
              <a:rPr lang="en-US" sz="1800"/>
              <a:t> entre Docker y Docker Compose</a:t>
            </a:r>
          </a:p>
          <a:p>
            <a:r>
              <a:rPr lang="en-US" sz="1800" err="1"/>
              <a:t>Diferencia</a:t>
            </a:r>
            <a:r>
              <a:rPr lang="en-US" sz="1800"/>
              <a:t> entre Docker Compose y Kubernetes</a:t>
            </a:r>
          </a:p>
          <a:p>
            <a:r>
              <a:rPr lang="en-US" sz="1800" err="1"/>
              <a:t>Cuándo</a:t>
            </a:r>
            <a:r>
              <a:rPr lang="en-US" sz="1800"/>
              <a:t> usar Docker Compose</a:t>
            </a:r>
          </a:p>
          <a:p>
            <a:r>
              <a:rPr lang="en-US" sz="1800" err="1"/>
              <a:t>Requisitos</a:t>
            </a:r>
            <a:r>
              <a:rPr lang="en-US" sz="1800"/>
              <a:t> para </a:t>
            </a:r>
            <a:r>
              <a:rPr lang="en-US" sz="1800" err="1"/>
              <a:t>utilizar</a:t>
            </a:r>
            <a:r>
              <a:rPr lang="en-US" sz="1800"/>
              <a:t> Docker Compose</a:t>
            </a:r>
          </a:p>
          <a:p>
            <a:r>
              <a:rPr lang="en-US" sz="1800" err="1"/>
              <a:t>Cómo</a:t>
            </a:r>
            <a:r>
              <a:rPr lang="en-US" sz="1800"/>
              <a:t> </a:t>
            </a:r>
            <a:r>
              <a:rPr lang="en-US" sz="1800" err="1"/>
              <a:t>instalar</a:t>
            </a:r>
            <a:r>
              <a:rPr lang="en-US" sz="1800"/>
              <a:t> Docker Compose</a:t>
            </a:r>
          </a:p>
          <a:p>
            <a:r>
              <a:rPr lang="en-US" sz="1800" err="1"/>
              <a:t>Creación</a:t>
            </a:r>
            <a:r>
              <a:rPr lang="en-US" sz="1800"/>
              <a:t> del </a:t>
            </a:r>
            <a:r>
              <a:rPr lang="en-US" sz="1800" err="1"/>
              <a:t>archivo</a:t>
            </a:r>
            <a:r>
              <a:rPr lang="en-US" sz="1800"/>
              <a:t> de </a:t>
            </a:r>
            <a:r>
              <a:rPr lang="en-US" sz="1800" err="1"/>
              <a:t>configuración</a:t>
            </a:r>
            <a:endParaRPr lang="en-US" sz="1800"/>
          </a:p>
          <a:p>
            <a:r>
              <a:rPr lang="en-US" sz="1800" err="1"/>
              <a:t>Estructura</a:t>
            </a:r>
            <a:r>
              <a:rPr lang="en-US" sz="1800"/>
              <a:t> </a:t>
            </a:r>
            <a:r>
              <a:rPr lang="en-US" sz="1800" err="1"/>
              <a:t>básica</a:t>
            </a:r>
            <a:r>
              <a:rPr lang="en-US" sz="1800"/>
              <a:t> del </a:t>
            </a:r>
            <a:r>
              <a:rPr lang="en-US" sz="1800" err="1"/>
              <a:t>archivo</a:t>
            </a:r>
            <a:r>
              <a:rPr lang="en-US" sz="1800"/>
              <a:t> docker-</a:t>
            </a:r>
            <a:r>
              <a:rPr lang="en-US" sz="1800" err="1"/>
              <a:t>compose.yml</a:t>
            </a:r>
            <a:endParaRPr lang="en-US" sz="1800"/>
          </a:p>
          <a:p>
            <a:r>
              <a:rPr lang="en-US" sz="1800" err="1"/>
              <a:t>Definición</a:t>
            </a:r>
            <a:r>
              <a:rPr lang="en-US" sz="1800"/>
              <a:t> de </a:t>
            </a:r>
            <a:r>
              <a:rPr lang="en-US" sz="1800" err="1"/>
              <a:t>servicios</a:t>
            </a:r>
            <a:r>
              <a:rPr lang="en-US" sz="1800"/>
              <a:t> y contenedores </a:t>
            </a:r>
            <a:r>
              <a:rPr lang="en-US" sz="1800" err="1"/>
              <a:t>necesarios</a:t>
            </a:r>
            <a:endParaRPr lang="en-US" sz="1800"/>
          </a:p>
          <a:p>
            <a:r>
              <a:rPr lang="en-US" sz="1800" err="1"/>
              <a:t>Parámetros</a:t>
            </a:r>
            <a:r>
              <a:rPr lang="en-US" sz="1800"/>
              <a:t> y </a:t>
            </a:r>
            <a:r>
              <a:rPr lang="en-US" sz="1800" err="1"/>
              <a:t>opciones</a:t>
            </a:r>
            <a:r>
              <a:rPr lang="en-US" sz="1800"/>
              <a:t> </a:t>
            </a:r>
            <a:r>
              <a:rPr lang="en-US" sz="1800" err="1"/>
              <a:t>comunes</a:t>
            </a:r>
            <a:r>
              <a:rPr lang="en-US" sz="1800"/>
              <a:t> en Docker Compose</a:t>
            </a:r>
          </a:p>
          <a:p>
            <a:r>
              <a:rPr lang="en-US" sz="1800" err="1"/>
              <a:t>Configuración</a:t>
            </a:r>
            <a:r>
              <a:rPr lang="en-US" sz="1800"/>
              <a:t> de </a:t>
            </a:r>
            <a:r>
              <a:rPr lang="en-US" sz="1800" err="1"/>
              <a:t>servicios</a:t>
            </a:r>
            <a:r>
              <a:rPr lang="en-US" sz="1800"/>
              <a:t> y redes</a:t>
            </a:r>
          </a:p>
          <a:p>
            <a:r>
              <a:rPr lang="en-US" sz="1800" err="1"/>
              <a:t>Gestión</a:t>
            </a:r>
            <a:r>
              <a:rPr lang="en-US" sz="1800"/>
              <a:t> de </a:t>
            </a:r>
            <a:r>
              <a:rPr lang="en-US" sz="1800" err="1"/>
              <a:t>volúmenes</a:t>
            </a:r>
            <a:r>
              <a:rPr lang="en-US" sz="1800"/>
              <a:t> en Docker Compose</a:t>
            </a:r>
          </a:p>
        </p:txBody>
      </p:sp>
    </p:spTree>
    <p:extLst>
      <p:ext uri="{BB962C8B-B14F-4D97-AF65-F5344CB8AC3E}">
        <p14:creationId xmlns:p14="http://schemas.microsoft.com/office/powerpoint/2010/main" val="28261743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F27744B-47AB-4459-8C2F-1D5EE63A3E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argo Containers">
            <a:extLst>
              <a:ext uri="{FF2B5EF4-FFF2-40B4-BE49-F238E27FC236}">
                <a16:creationId xmlns:a16="http://schemas.microsoft.com/office/drawing/2014/main" id="{DB870AD9-C8A0-4050-879E-A8AAEB158253}"/>
              </a:ext>
            </a:extLst>
          </p:cNvPr>
          <p:cNvPicPr>
            <a:picLocks noGrp="1" noChangeAspect="1"/>
          </p:cNvPicPr>
          <p:nvPr>
            <p:ph sz="half" idx="1"/>
          </p:nvPr>
        </p:nvPicPr>
        <p:blipFill rotWithShape="1">
          <a:blip r:embed="rId3"/>
          <a:srcRect r="42941"/>
          <a:stretch/>
        </p:blipFill>
        <p:spPr>
          <a:xfrm>
            <a:off x="1" y="10"/>
            <a:ext cx="6865165" cy="6857990"/>
          </a:xfrm>
          <a:custGeom>
            <a:avLst/>
            <a:gdLst/>
            <a:ahLst/>
            <a:cxnLst/>
            <a:rect l="l" t="t" r="r" b="b"/>
            <a:pathLst>
              <a:path w="6865165" h="6858000">
                <a:moveTo>
                  <a:pt x="0" y="0"/>
                </a:moveTo>
                <a:lnTo>
                  <a:pt x="6865165" y="0"/>
                </a:lnTo>
                <a:lnTo>
                  <a:pt x="6859621" y="22952"/>
                </a:lnTo>
                <a:cubicBezTo>
                  <a:pt x="6623056" y="1069835"/>
                  <a:pt x="6492240" y="2220824"/>
                  <a:pt x="6492240" y="3429001"/>
                </a:cubicBezTo>
                <a:cubicBezTo>
                  <a:pt x="6492240" y="4637179"/>
                  <a:pt x="6623056" y="5788167"/>
                  <a:pt x="6859621" y="6835050"/>
                </a:cubicBezTo>
                <a:lnTo>
                  <a:pt x="6865165" y="6858000"/>
                </a:lnTo>
                <a:lnTo>
                  <a:pt x="0" y="6858000"/>
                </a:lnTo>
                <a:close/>
              </a:path>
            </a:pathLst>
          </a:custGeom>
        </p:spPr>
      </p:pic>
      <p:sp useBgFill="1">
        <p:nvSpPr>
          <p:cNvPr id="12" name="Freeform: Shape 11">
            <a:extLst>
              <a:ext uri="{FF2B5EF4-FFF2-40B4-BE49-F238E27FC236}">
                <a16:creationId xmlns:a16="http://schemas.microsoft.com/office/drawing/2014/main" id="{7D266DCC-5218-4AE0-B964-6FC2EA3BDF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92240" y="0"/>
            <a:ext cx="5699760" cy="6858000"/>
          </a:xfrm>
          <a:custGeom>
            <a:avLst/>
            <a:gdLst>
              <a:gd name="connsiteX0" fmla="*/ 365648 w 5588548"/>
              <a:gd name="connsiteY0" fmla="*/ 0 h 6858000"/>
              <a:gd name="connsiteX1" fmla="*/ 5588548 w 5588548"/>
              <a:gd name="connsiteY1" fmla="*/ 0 h 6858000"/>
              <a:gd name="connsiteX2" fmla="*/ 5588548 w 5588548"/>
              <a:gd name="connsiteY2" fmla="*/ 6858000 h 6858000"/>
              <a:gd name="connsiteX3" fmla="*/ 365648 w 5588548"/>
              <a:gd name="connsiteY3" fmla="*/ 6858000 h 6858000"/>
              <a:gd name="connsiteX4" fmla="*/ 360213 w 5588548"/>
              <a:gd name="connsiteY4" fmla="*/ 6835050 h 6858000"/>
              <a:gd name="connsiteX5" fmla="*/ 0 w 5588548"/>
              <a:gd name="connsiteY5" fmla="*/ 3429001 h 6858000"/>
              <a:gd name="connsiteX6" fmla="*/ 360213 w 5588548"/>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88548" h="6858000">
                <a:moveTo>
                  <a:pt x="365648" y="0"/>
                </a:moveTo>
                <a:lnTo>
                  <a:pt x="5588548" y="0"/>
                </a:lnTo>
                <a:lnTo>
                  <a:pt x="5588548" y="6858000"/>
                </a:lnTo>
                <a:lnTo>
                  <a:pt x="365648" y="6858000"/>
                </a:lnTo>
                <a:lnTo>
                  <a:pt x="360213" y="6835050"/>
                </a:lnTo>
                <a:cubicBezTo>
                  <a:pt x="128263" y="5788167"/>
                  <a:pt x="0" y="4637179"/>
                  <a:pt x="0" y="3429001"/>
                </a:cubicBezTo>
                <a:cubicBezTo>
                  <a:pt x="0" y="2220824"/>
                  <a:pt x="128263" y="1069835"/>
                  <a:pt x="360213" y="22952"/>
                </a:cubicBezTo>
                <a:close/>
              </a:path>
            </a:pathLst>
          </a:custGeom>
          <a:ln w="9525">
            <a:solidFill>
              <a:srgbClr val="EFEFEF"/>
            </a:solidFill>
          </a:ln>
          <a:effectLst>
            <a:outerShdw blurRad="50800" dist="38100" dir="10800000" algn="r"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Freeform: Shape 13">
            <a:extLst>
              <a:ext uri="{FF2B5EF4-FFF2-40B4-BE49-F238E27FC236}">
                <a16:creationId xmlns:a16="http://schemas.microsoft.com/office/drawing/2014/main" id="{973DE4F1-1583-4AE3-9696-9659D27C5F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501384" y="0"/>
            <a:ext cx="5690616" cy="6858000"/>
          </a:xfrm>
          <a:custGeom>
            <a:avLst/>
            <a:gdLst>
              <a:gd name="connsiteX0" fmla="*/ 372925 w 5690616"/>
              <a:gd name="connsiteY0" fmla="*/ 0 h 6858000"/>
              <a:gd name="connsiteX1" fmla="*/ 5690616 w 5690616"/>
              <a:gd name="connsiteY1" fmla="*/ 0 h 6858000"/>
              <a:gd name="connsiteX2" fmla="*/ 5690616 w 5690616"/>
              <a:gd name="connsiteY2" fmla="*/ 6858000 h 6858000"/>
              <a:gd name="connsiteX3" fmla="*/ 372925 w 5690616"/>
              <a:gd name="connsiteY3" fmla="*/ 6858000 h 6858000"/>
              <a:gd name="connsiteX4" fmla="*/ 367381 w 5690616"/>
              <a:gd name="connsiteY4" fmla="*/ 6835050 h 6858000"/>
              <a:gd name="connsiteX5" fmla="*/ 0 w 5690616"/>
              <a:gd name="connsiteY5" fmla="*/ 3429001 h 6858000"/>
              <a:gd name="connsiteX6" fmla="*/ 367381 w 5690616"/>
              <a:gd name="connsiteY6" fmla="*/ 2295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0616" h="6858000">
                <a:moveTo>
                  <a:pt x="372925" y="0"/>
                </a:moveTo>
                <a:lnTo>
                  <a:pt x="5690616" y="0"/>
                </a:lnTo>
                <a:lnTo>
                  <a:pt x="5690616" y="6858000"/>
                </a:lnTo>
                <a:lnTo>
                  <a:pt x="372925" y="6858000"/>
                </a:lnTo>
                <a:lnTo>
                  <a:pt x="367381" y="6835050"/>
                </a:lnTo>
                <a:cubicBezTo>
                  <a:pt x="130816" y="5788167"/>
                  <a:pt x="0" y="4637179"/>
                  <a:pt x="0" y="3429001"/>
                </a:cubicBezTo>
                <a:cubicBezTo>
                  <a:pt x="0" y="2220824"/>
                  <a:pt x="130816" y="1069835"/>
                  <a:pt x="367381" y="22952"/>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660E7F10-C40F-9F50-AEE2-E2740662EC7D}"/>
              </a:ext>
            </a:extLst>
          </p:cNvPr>
          <p:cNvSpPr>
            <a:spLocks noGrp="1"/>
          </p:cNvSpPr>
          <p:nvPr>
            <p:ph type="title"/>
          </p:nvPr>
        </p:nvSpPr>
        <p:spPr>
          <a:xfrm>
            <a:off x="7255564" y="914400"/>
            <a:ext cx="4485861" cy="1106556"/>
          </a:xfrm>
        </p:spPr>
        <p:txBody>
          <a:bodyPr vert="horz" lIns="91440" tIns="45720" rIns="91440" bIns="45720" rtlCol="0" anchor="b">
            <a:normAutofit/>
          </a:bodyPr>
          <a:lstStyle/>
          <a:p>
            <a:r>
              <a:rPr lang="en-US" sz="2700" err="1"/>
              <a:t>Parámetros</a:t>
            </a:r>
            <a:r>
              <a:rPr lang="en-US" sz="2700"/>
              <a:t> y </a:t>
            </a:r>
            <a:r>
              <a:rPr lang="en-US" sz="2700" err="1"/>
              <a:t>opciones</a:t>
            </a:r>
            <a:r>
              <a:rPr lang="en-US" sz="2700"/>
              <a:t> </a:t>
            </a:r>
            <a:r>
              <a:rPr lang="en-US" sz="2700" err="1"/>
              <a:t>comunes</a:t>
            </a:r>
            <a:r>
              <a:rPr lang="en-US" sz="2700"/>
              <a:t> en Docker Compose</a:t>
            </a:r>
          </a:p>
        </p:txBody>
      </p:sp>
      <p:sp>
        <p:nvSpPr>
          <p:cNvPr id="16" name="Rectangle 15">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42239"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8" name="Rectangle 17">
            <a:extLst>
              <a:ext uri="{FF2B5EF4-FFF2-40B4-BE49-F238E27FC236}">
                <a16:creationId xmlns:a16="http://schemas.microsoft.com/office/drawing/2014/main" id="{FD3C8959-A2A1-469E-8619-82F077E33F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04495" y="2182390"/>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309E0019-A228-7CD7-EF38-B85E34CDEDD3}"/>
              </a:ext>
            </a:extLst>
          </p:cNvPr>
          <p:cNvSpPr>
            <a:spLocks noGrp="1"/>
          </p:cNvSpPr>
          <p:nvPr>
            <p:ph sz="half" idx="2"/>
          </p:nvPr>
        </p:nvSpPr>
        <p:spPr>
          <a:xfrm>
            <a:off x="7255563" y="2440100"/>
            <a:ext cx="4485861" cy="3834804"/>
          </a:xfrm>
        </p:spPr>
        <p:txBody>
          <a:bodyPr vert="horz" lIns="91440" tIns="45720" rIns="91440" bIns="45720" rtlCol="0" anchor="t">
            <a:normAutofit/>
          </a:bodyPr>
          <a:lstStyle/>
          <a:p>
            <a:r>
              <a:rPr lang="en-US" sz="1800" dirty="0"/>
              <a:t>Imagen: </a:t>
            </a:r>
            <a:r>
              <a:rPr lang="en-US" sz="1800" dirty="0" err="1"/>
              <a:t>especifica</a:t>
            </a:r>
            <a:r>
              <a:rPr lang="en-US" sz="1800" dirty="0"/>
              <a:t> la imagen del </a:t>
            </a:r>
            <a:r>
              <a:rPr lang="en-US" sz="1800" dirty="0" err="1"/>
              <a:t>contenedor</a:t>
            </a:r>
            <a:r>
              <a:rPr lang="en-US" sz="1800" dirty="0"/>
              <a:t> a </a:t>
            </a:r>
            <a:r>
              <a:rPr lang="en-US" sz="1800" dirty="0" err="1"/>
              <a:t>utilizar</a:t>
            </a:r>
            <a:r>
              <a:rPr lang="en-US" sz="1800" dirty="0"/>
              <a:t>.</a:t>
            </a:r>
          </a:p>
          <a:p>
            <a:r>
              <a:rPr lang="en-US" sz="1800" dirty="0" err="1"/>
              <a:t>Puertos</a:t>
            </a:r>
            <a:r>
              <a:rPr lang="en-US" sz="1800" dirty="0"/>
              <a:t>: </a:t>
            </a:r>
            <a:r>
              <a:rPr lang="en-US" sz="1800" dirty="0" err="1"/>
              <a:t>mapea</a:t>
            </a:r>
            <a:r>
              <a:rPr lang="en-US" sz="1800" dirty="0"/>
              <a:t> </a:t>
            </a:r>
            <a:r>
              <a:rPr lang="en-US" sz="1800" dirty="0" err="1"/>
              <a:t>los</a:t>
            </a:r>
            <a:r>
              <a:rPr lang="en-US" sz="1800" dirty="0"/>
              <a:t> </a:t>
            </a:r>
            <a:r>
              <a:rPr lang="en-US" sz="1800" dirty="0" err="1"/>
              <a:t>puertos</a:t>
            </a:r>
            <a:r>
              <a:rPr lang="en-US" sz="1800" dirty="0"/>
              <a:t> del </a:t>
            </a:r>
            <a:r>
              <a:rPr lang="en-US" sz="1800" dirty="0" err="1"/>
              <a:t>contenedor</a:t>
            </a:r>
            <a:r>
              <a:rPr lang="en-US" sz="1800" dirty="0"/>
              <a:t> a </a:t>
            </a:r>
            <a:r>
              <a:rPr lang="en-US" sz="1800" dirty="0" err="1"/>
              <a:t>puertos</a:t>
            </a:r>
            <a:r>
              <a:rPr lang="en-US" sz="1800" dirty="0"/>
              <a:t> de la </a:t>
            </a:r>
            <a:r>
              <a:rPr lang="en-US" sz="1800" dirty="0" err="1"/>
              <a:t>máquina</a:t>
            </a:r>
            <a:r>
              <a:rPr lang="en-US" sz="1800" dirty="0"/>
              <a:t> </a:t>
            </a:r>
            <a:r>
              <a:rPr lang="en-US" sz="1800" dirty="0" err="1"/>
              <a:t>anfitriona</a:t>
            </a:r>
            <a:r>
              <a:rPr lang="en-US" sz="1800" dirty="0"/>
              <a:t>.</a:t>
            </a:r>
          </a:p>
          <a:p>
            <a:r>
              <a:rPr lang="en-US" sz="1800" dirty="0" err="1"/>
              <a:t>Volumenes</a:t>
            </a:r>
            <a:r>
              <a:rPr lang="en-US" sz="1800" dirty="0"/>
              <a:t>: </a:t>
            </a:r>
            <a:r>
              <a:rPr lang="en-US" sz="1800" dirty="0" err="1"/>
              <a:t>monta</a:t>
            </a:r>
            <a:r>
              <a:rPr lang="en-US" sz="1800" dirty="0"/>
              <a:t> </a:t>
            </a:r>
            <a:r>
              <a:rPr lang="en-US" sz="1800" dirty="0" err="1"/>
              <a:t>volúmenes</a:t>
            </a:r>
            <a:r>
              <a:rPr lang="en-US" sz="1800" dirty="0"/>
              <a:t> o </a:t>
            </a:r>
            <a:r>
              <a:rPr lang="en-US" sz="1800" dirty="0" err="1"/>
              <a:t>directorios</a:t>
            </a:r>
            <a:r>
              <a:rPr lang="en-US" sz="1800" dirty="0"/>
              <a:t> del </a:t>
            </a:r>
            <a:r>
              <a:rPr lang="en-US" sz="1800" dirty="0" err="1"/>
              <a:t>sistema</a:t>
            </a:r>
            <a:r>
              <a:rPr lang="en-US" sz="1800" dirty="0"/>
              <a:t> de </a:t>
            </a:r>
            <a:r>
              <a:rPr lang="en-US" sz="1800" dirty="0" err="1"/>
              <a:t>archivos</a:t>
            </a:r>
            <a:r>
              <a:rPr lang="en-US" sz="1800" dirty="0"/>
              <a:t> en el </a:t>
            </a:r>
            <a:r>
              <a:rPr lang="en-US" sz="1800" dirty="0" err="1"/>
              <a:t>contenedor</a:t>
            </a:r>
            <a:r>
              <a:rPr lang="en-US" sz="1800" dirty="0"/>
              <a:t>.</a:t>
            </a:r>
          </a:p>
          <a:p>
            <a:r>
              <a:rPr lang="en-US" sz="1800" dirty="0" err="1"/>
              <a:t>Entorno</a:t>
            </a:r>
            <a:r>
              <a:rPr lang="en-US" sz="1800" dirty="0"/>
              <a:t>: define variables de </a:t>
            </a:r>
            <a:r>
              <a:rPr lang="en-US" sz="1800" dirty="0" err="1"/>
              <a:t>entorno</a:t>
            </a:r>
            <a:r>
              <a:rPr lang="en-US" sz="1800" dirty="0"/>
              <a:t> para el </a:t>
            </a:r>
            <a:r>
              <a:rPr lang="en-US" sz="1800" dirty="0" err="1"/>
              <a:t>contenedor</a:t>
            </a:r>
            <a:r>
              <a:rPr lang="en-US" sz="1800" dirty="0"/>
              <a:t>.</a:t>
            </a:r>
          </a:p>
          <a:p>
            <a:r>
              <a:rPr lang="en-US" sz="1800" dirty="0" err="1"/>
              <a:t>Dependencias</a:t>
            </a:r>
            <a:r>
              <a:rPr lang="en-US" sz="1800" dirty="0"/>
              <a:t>: </a:t>
            </a:r>
            <a:r>
              <a:rPr lang="en-US" sz="1800" dirty="0" err="1"/>
              <a:t>especifica</a:t>
            </a:r>
            <a:r>
              <a:rPr lang="en-US" sz="1800" dirty="0"/>
              <a:t> las </a:t>
            </a:r>
            <a:r>
              <a:rPr lang="en-US" sz="1800" dirty="0" err="1"/>
              <a:t>dependencias</a:t>
            </a:r>
            <a:r>
              <a:rPr lang="en-US" sz="1800" dirty="0"/>
              <a:t> entre </a:t>
            </a:r>
            <a:r>
              <a:rPr lang="en-US" sz="1800" dirty="0" err="1"/>
              <a:t>servicios</a:t>
            </a:r>
            <a:r>
              <a:rPr lang="en-US" sz="1800" dirty="0"/>
              <a:t>.</a:t>
            </a:r>
          </a:p>
        </p:txBody>
      </p:sp>
    </p:spTree>
    <p:extLst>
      <p:ext uri="{BB962C8B-B14F-4D97-AF65-F5344CB8AC3E}">
        <p14:creationId xmlns:p14="http://schemas.microsoft.com/office/powerpoint/2010/main" val="25827757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FE3C2A1-1949-7F58-778E-FD365E76BF8F}"/>
              </a:ext>
            </a:extLst>
          </p:cNvPr>
          <p:cNvSpPr>
            <a:spLocks noGrp="1"/>
          </p:cNvSpPr>
          <p:nvPr>
            <p:ph type="title"/>
          </p:nvPr>
        </p:nvSpPr>
        <p:spPr/>
        <p:txBody>
          <a:bodyPr/>
          <a:lstStyle/>
          <a:p>
            <a:endParaRPr lang="en-US"/>
          </a:p>
        </p:txBody>
      </p:sp>
      <p:pic>
        <p:nvPicPr>
          <p:cNvPr id="9" name="Marcador de contenido 8">
            <a:extLst>
              <a:ext uri="{FF2B5EF4-FFF2-40B4-BE49-F238E27FC236}">
                <a16:creationId xmlns:a16="http://schemas.microsoft.com/office/drawing/2014/main" id="{B15C894E-6A48-C117-1B59-343678EA917B}"/>
              </a:ext>
            </a:extLst>
          </p:cNvPr>
          <p:cNvPicPr>
            <a:picLocks noGrp="1" noChangeAspect="1"/>
          </p:cNvPicPr>
          <p:nvPr>
            <p:ph sz="half" idx="1"/>
          </p:nvPr>
        </p:nvPicPr>
        <p:blipFill>
          <a:blip r:embed="rId2"/>
          <a:stretch>
            <a:fillRect/>
          </a:stretch>
        </p:blipFill>
        <p:spPr>
          <a:xfrm>
            <a:off x="838200" y="3686524"/>
            <a:ext cx="5181600" cy="629540"/>
          </a:xfrm>
        </p:spPr>
      </p:pic>
      <p:pic>
        <p:nvPicPr>
          <p:cNvPr id="6" name="Imagen 5">
            <a:extLst>
              <a:ext uri="{FF2B5EF4-FFF2-40B4-BE49-F238E27FC236}">
                <a16:creationId xmlns:a16="http://schemas.microsoft.com/office/drawing/2014/main" id="{D7584FC9-E568-5D47-5F8F-E70D546DF80D}"/>
              </a:ext>
            </a:extLst>
          </p:cNvPr>
          <p:cNvPicPr>
            <a:picLocks noChangeAspect="1"/>
          </p:cNvPicPr>
          <p:nvPr/>
        </p:nvPicPr>
        <p:blipFill>
          <a:blip r:embed="rId3"/>
          <a:stretch>
            <a:fillRect/>
          </a:stretch>
        </p:blipFill>
        <p:spPr>
          <a:xfrm>
            <a:off x="5774920" y="1941239"/>
            <a:ext cx="4470069" cy="3949083"/>
          </a:xfrm>
          <a:prstGeom prst="rect">
            <a:avLst/>
          </a:prstGeom>
        </p:spPr>
      </p:pic>
      <p:sp>
        <p:nvSpPr>
          <p:cNvPr id="7" name="Rectangle 1">
            <a:extLst>
              <a:ext uri="{FF2B5EF4-FFF2-40B4-BE49-F238E27FC236}">
                <a16:creationId xmlns:a16="http://schemas.microsoft.com/office/drawing/2014/main" id="{8945A0F5-5875-F33B-9286-8782FB81511A}"/>
              </a:ext>
            </a:extLst>
          </p:cNvPr>
          <p:cNvSpPr>
            <a:spLocks noGrp="1" noChangeArrowheads="1"/>
          </p:cNvSpPr>
          <p:nvPr>
            <p:ph sz="half" idx="2"/>
          </p:nvPr>
        </p:nvSpPr>
        <p:spPr bwMode="auto">
          <a:xfrm>
            <a:off x="8632195" y="3839711"/>
            <a:ext cx="261610" cy="3231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263149"/>
                </a:solidFill>
                <a:effectLst/>
                <a:latin typeface="__DM_Sans_6a52b6"/>
              </a:rPr>
              <a:t>.</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29626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E1A4741-C97E-C0DE-D3FC-CB9F2861F3EF}"/>
              </a:ext>
            </a:extLst>
          </p:cNvPr>
          <p:cNvSpPr>
            <a:spLocks noGrp="1"/>
          </p:cNvSpPr>
          <p:nvPr>
            <p:ph type="title"/>
          </p:nvPr>
        </p:nvSpPr>
        <p:spPr>
          <a:xfrm>
            <a:off x="1115568" y="548640"/>
            <a:ext cx="10168128" cy="1179576"/>
          </a:xfrm>
        </p:spPr>
        <p:txBody>
          <a:bodyPr>
            <a:normAutofit/>
          </a:bodyPr>
          <a:lstStyle/>
          <a:p>
            <a:r>
              <a:rPr lang="en-US" sz="3700" err="1"/>
              <a:t>Configuración</a:t>
            </a:r>
            <a:r>
              <a:rPr lang="en-US" sz="3700"/>
              <a:t> de </a:t>
            </a:r>
            <a:r>
              <a:rPr lang="en-US" sz="3700" err="1"/>
              <a:t>servicios</a:t>
            </a:r>
            <a:r>
              <a:rPr lang="en-US" sz="3700"/>
              <a:t> y redes: </a:t>
            </a:r>
            <a:r>
              <a:rPr lang="en-US" sz="3700" err="1"/>
              <a:t>Configuración</a:t>
            </a:r>
            <a:r>
              <a:rPr lang="en-US" sz="3700"/>
              <a:t> de </a:t>
            </a:r>
            <a:r>
              <a:rPr lang="en-US" sz="3700" err="1"/>
              <a:t>cada</a:t>
            </a:r>
            <a:r>
              <a:rPr lang="en-US" sz="3700"/>
              <a:t> </a:t>
            </a:r>
            <a:r>
              <a:rPr lang="en-US" sz="3700" err="1"/>
              <a:t>servicio</a:t>
            </a:r>
            <a:r>
              <a:rPr lang="en-US" sz="3700"/>
              <a:t> en el </a:t>
            </a:r>
            <a:r>
              <a:rPr lang="en-US" sz="3700" err="1"/>
              <a:t>archivo</a:t>
            </a:r>
            <a:r>
              <a:rPr lang="en-US" sz="3700"/>
              <a:t> docker-</a:t>
            </a:r>
            <a:r>
              <a:rPr lang="en-US" sz="3700" err="1"/>
              <a:t>compose.yml</a:t>
            </a:r>
            <a:endParaRPr 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807BB3CF-6D06-B78D-96FD-C29AD991E9EB}"/>
              </a:ext>
            </a:extLst>
          </p:cNvPr>
          <p:cNvSpPr>
            <a:spLocks noGrp="1"/>
          </p:cNvSpPr>
          <p:nvPr>
            <p:ph idx="1"/>
          </p:nvPr>
        </p:nvSpPr>
        <p:spPr>
          <a:xfrm>
            <a:off x="1115568" y="2481943"/>
            <a:ext cx="10168128" cy="3695020"/>
          </a:xfrm>
        </p:spPr>
        <p:txBody>
          <a:bodyPr>
            <a:normAutofit/>
          </a:bodyPr>
          <a:lstStyle/>
          <a:p>
            <a:r>
              <a:rPr lang="en-US" sz="2200" err="1"/>
              <a:t>Configuración</a:t>
            </a:r>
            <a:r>
              <a:rPr lang="en-US" sz="2200"/>
              <a:t> </a:t>
            </a:r>
            <a:r>
              <a:rPr lang="en-US" sz="2200" err="1"/>
              <a:t>específica</a:t>
            </a:r>
            <a:r>
              <a:rPr lang="en-US" sz="2200"/>
              <a:t> para </a:t>
            </a:r>
            <a:r>
              <a:rPr lang="en-US" sz="2200" err="1"/>
              <a:t>cada</a:t>
            </a:r>
            <a:r>
              <a:rPr lang="en-US" sz="2200"/>
              <a:t> </a:t>
            </a:r>
            <a:r>
              <a:rPr lang="en-US" sz="2200" err="1"/>
              <a:t>servicio</a:t>
            </a:r>
            <a:endParaRPr lang="en-US" sz="2200"/>
          </a:p>
          <a:p>
            <a:pPr lvl="1"/>
            <a:r>
              <a:rPr lang="en-US" sz="2200" err="1"/>
              <a:t>Permite</a:t>
            </a:r>
            <a:r>
              <a:rPr lang="en-US" sz="2200"/>
              <a:t> </a:t>
            </a:r>
            <a:r>
              <a:rPr lang="en-US" sz="2200" err="1"/>
              <a:t>ajustar</a:t>
            </a:r>
            <a:r>
              <a:rPr lang="en-US" sz="2200"/>
              <a:t> </a:t>
            </a:r>
            <a:r>
              <a:rPr lang="en-US" sz="2200" err="1"/>
              <a:t>parámetros</a:t>
            </a:r>
            <a:r>
              <a:rPr lang="en-US" sz="2200"/>
              <a:t> </a:t>
            </a:r>
            <a:r>
              <a:rPr lang="en-US" sz="2200" err="1"/>
              <a:t>como</a:t>
            </a:r>
            <a:r>
              <a:rPr lang="en-US" sz="2200"/>
              <a:t> </a:t>
            </a:r>
            <a:r>
              <a:rPr lang="en-US" sz="2200" err="1"/>
              <a:t>puertos</a:t>
            </a:r>
            <a:r>
              <a:rPr lang="en-US" sz="2200"/>
              <a:t>, </a:t>
            </a:r>
            <a:r>
              <a:rPr lang="en-US" sz="2200" err="1"/>
              <a:t>volúmenes</a:t>
            </a:r>
            <a:r>
              <a:rPr lang="en-US" sz="2200"/>
              <a:t>, variables de </a:t>
            </a:r>
            <a:r>
              <a:rPr lang="en-US" sz="2200" err="1"/>
              <a:t>entorno</a:t>
            </a:r>
            <a:r>
              <a:rPr lang="en-US" sz="2200"/>
              <a:t>, etc.</a:t>
            </a:r>
          </a:p>
          <a:p>
            <a:r>
              <a:rPr lang="en-US" sz="2200" err="1"/>
              <a:t>Ejemplo</a:t>
            </a:r>
            <a:r>
              <a:rPr lang="en-US" sz="2200"/>
              <a:t> de </a:t>
            </a:r>
            <a:r>
              <a:rPr lang="en-US" sz="2200" err="1"/>
              <a:t>configuración</a:t>
            </a:r>
            <a:r>
              <a:rPr lang="en-US" sz="2200"/>
              <a:t> para un </a:t>
            </a:r>
            <a:r>
              <a:rPr lang="en-US" sz="2200" err="1"/>
              <a:t>servicio</a:t>
            </a:r>
            <a:endParaRPr lang="en-US" sz="2200"/>
          </a:p>
          <a:p>
            <a:pPr lvl="1"/>
            <a:r>
              <a:rPr lang="en-US" sz="2200"/>
              <a:t>Se </a:t>
            </a:r>
            <a:r>
              <a:rPr lang="en-US" sz="2200" err="1"/>
              <a:t>añade</a:t>
            </a:r>
            <a:r>
              <a:rPr lang="en-US" sz="2200"/>
              <a:t> </a:t>
            </a:r>
            <a:r>
              <a:rPr lang="en-US" sz="2200" err="1"/>
              <a:t>una</a:t>
            </a:r>
            <a:r>
              <a:rPr lang="en-US" sz="2200"/>
              <a:t> variable de </a:t>
            </a:r>
            <a:r>
              <a:rPr lang="en-US" sz="2200" err="1"/>
              <a:t>entorno</a:t>
            </a:r>
            <a:r>
              <a:rPr lang="en-US" sz="2200"/>
              <a:t> ENVIRONMENT con el valor development al </a:t>
            </a:r>
            <a:r>
              <a:rPr lang="en-US" sz="2200" err="1"/>
              <a:t>servicio</a:t>
            </a:r>
            <a:r>
              <a:rPr lang="en-US" sz="2200"/>
              <a:t> service1</a:t>
            </a:r>
          </a:p>
        </p:txBody>
      </p:sp>
    </p:spTree>
    <p:extLst>
      <p:ext uri="{BB962C8B-B14F-4D97-AF65-F5344CB8AC3E}">
        <p14:creationId xmlns:p14="http://schemas.microsoft.com/office/powerpoint/2010/main" val="6037124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EC49BBA7-A34A-E34E-76FB-C66EB1A07595}"/>
              </a:ext>
            </a:extLst>
          </p:cNvPr>
          <p:cNvSpPr>
            <a:spLocks noGrp="1"/>
          </p:cNvSpPr>
          <p:nvPr>
            <p:ph type="title"/>
          </p:nvPr>
        </p:nvSpPr>
        <p:spPr>
          <a:xfrm>
            <a:off x="1115568" y="548640"/>
            <a:ext cx="10168128" cy="1179576"/>
          </a:xfrm>
        </p:spPr>
        <p:txBody>
          <a:bodyPr>
            <a:normAutofit/>
          </a:bodyPr>
          <a:lstStyle/>
          <a:p>
            <a:r>
              <a:rPr lang="en-US" sz="3700"/>
              <a:t>Estructura básica del archivo docker-compose.yml</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F6EDAD00-DEE1-1A6E-54A5-C33AC757F770}"/>
              </a:ext>
            </a:extLst>
          </p:cNvPr>
          <p:cNvSpPr>
            <a:spLocks noGrp="1"/>
          </p:cNvSpPr>
          <p:nvPr>
            <p:ph idx="1"/>
          </p:nvPr>
        </p:nvSpPr>
        <p:spPr>
          <a:xfrm>
            <a:off x="1115568" y="2481943"/>
            <a:ext cx="10168128" cy="3695020"/>
          </a:xfrm>
        </p:spPr>
        <p:txBody>
          <a:bodyPr>
            <a:normAutofit/>
          </a:bodyPr>
          <a:lstStyle/>
          <a:p>
            <a:r>
              <a:rPr lang="en-US" sz="2200" dirty="0" err="1"/>
              <a:t>Formato</a:t>
            </a:r>
            <a:r>
              <a:rPr lang="en-US" sz="2200" dirty="0"/>
              <a:t> YAML</a:t>
            </a:r>
          </a:p>
          <a:p>
            <a:pPr lvl="1"/>
            <a:r>
              <a:rPr lang="en-US" sz="2200" dirty="0"/>
              <a:t>El </a:t>
            </a:r>
            <a:r>
              <a:rPr lang="en-US" sz="2200" dirty="0" err="1"/>
              <a:t>archivo</a:t>
            </a:r>
            <a:r>
              <a:rPr lang="en-US" sz="2200" dirty="0"/>
              <a:t> docker-</a:t>
            </a:r>
            <a:r>
              <a:rPr lang="en-US" sz="2200" dirty="0" err="1"/>
              <a:t>compose.yml</a:t>
            </a:r>
            <a:r>
              <a:rPr lang="en-US" sz="2200" dirty="0"/>
              <a:t> se define en </a:t>
            </a:r>
            <a:r>
              <a:rPr lang="en-US" sz="2200" dirty="0" err="1"/>
              <a:t>formato</a:t>
            </a:r>
            <a:r>
              <a:rPr lang="en-US" sz="2200" dirty="0"/>
              <a:t> YAML</a:t>
            </a:r>
          </a:p>
          <a:p>
            <a:r>
              <a:rPr lang="en-US" sz="2200" dirty="0"/>
              <a:t>Version</a:t>
            </a:r>
          </a:p>
          <a:p>
            <a:pPr lvl="1"/>
            <a:r>
              <a:rPr lang="en-US" sz="2200" dirty="0"/>
              <a:t>Se define </a:t>
            </a:r>
            <a:r>
              <a:rPr lang="en-US" sz="2200" dirty="0" err="1"/>
              <a:t>una</a:t>
            </a:r>
            <a:r>
              <a:rPr lang="en-US" sz="2200" dirty="0"/>
              <a:t> </a:t>
            </a:r>
            <a:r>
              <a:rPr lang="en-US" sz="2200" dirty="0" err="1"/>
              <a:t>versión</a:t>
            </a:r>
            <a:r>
              <a:rPr lang="en-US" sz="2200" dirty="0"/>
              <a:t> </a:t>
            </a:r>
            <a:r>
              <a:rPr lang="en-US" sz="2200" dirty="0" err="1"/>
              <a:t>específica</a:t>
            </a:r>
            <a:r>
              <a:rPr lang="en-US" sz="2200" dirty="0"/>
              <a:t> de Docker Compose (version: '3.8')</a:t>
            </a:r>
          </a:p>
          <a:p>
            <a:r>
              <a:rPr lang="en-US" sz="2200" dirty="0" err="1"/>
              <a:t>Servicios</a:t>
            </a:r>
            <a:r>
              <a:rPr lang="en-US" sz="2200" dirty="0"/>
              <a:t>, Redes y </a:t>
            </a:r>
            <a:r>
              <a:rPr lang="en-US" sz="2200" dirty="0" err="1"/>
              <a:t>Volúmenes</a:t>
            </a:r>
            <a:endParaRPr lang="en-US" sz="2200" dirty="0"/>
          </a:p>
          <a:p>
            <a:pPr lvl="1"/>
            <a:r>
              <a:rPr lang="en-US" sz="2200" dirty="0"/>
              <a:t>Se </a:t>
            </a:r>
            <a:r>
              <a:rPr lang="en-US" sz="2200" dirty="0" err="1"/>
              <a:t>definen</a:t>
            </a:r>
            <a:r>
              <a:rPr lang="en-US" sz="2200" dirty="0"/>
              <a:t> </a:t>
            </a:r>
            <a:r>
              <a:rPr lang="en-US" sz="2200" dirty="0" err="1"/>
              <a:t>los</a:t>
            </a:r>
            <a:r>
              <a:rPr lang="en-US" sz="2200" dirty="0"/>
              <a:t> </a:t>
            </a:r>
            <a:r>
              <a:rPr lang="en-US" sz="2200" dirty="0" err="1"/>
              <a:t>servicios</a:t>
            </a:r>
            <a:r>
              <a:rPr lang="en-US" sz="2200" dirty="0"/>
              <a:t>, las redes y </a:t>
            </a:r>
            <a:r>
              <a:rPr lang="en-US" sz="2200" dirty="0" err="1"/>
              <a:t>los</a:t>
            </a:r>
            <a:r>
              <a:rPr lang="en-US" sz="2200" dirty="0"/>
              <a:t> </a:t>
            </a:r>
            <a:r>
              <a:rPr lang="en-US" sz="2200" dirty="0" err="1"/>
              <a:t>volúmenes</a:t>
            </a:r>
            <a:r>
              <a:rPr lang="en-US" sz="2200" dirty="0"/>
              <a:t> </a:t>
            </a:r>
            <a:r>
              <a:rPr lang="en-US" sz="2200" dirty="0" err="1"/>
              <a:t>necesarios</a:t>
            </a:r>
            <a:r>
              <a:rPr lang="en-US" sz="2200" dirty="0"/>
              <a:t> para </a:t>
            </a:r>
            <a:r>
              <a:rPr lang="en-US" sz="2200" dirty="0" err="1"/>
              <a:t>nuestra</a:t>
            </a:r>
            <a:r>
              <a:rPr lang="en-US" sz="2200" dirty="0"/>
              <a:t> </a:t>
            </a:r>
            <a:r>
              <a:rPr lang="en-US" sz="2200" dirty="0" err="1"/>
              <a:t>aplicación</a:t>
            </a:r>
            <a:endParaRPr lang="en-US" sz="2200" dirty="0"/>
          </a:p>
        </p:txBody>
      </p:sp>
    </p:spTree>
    <p:extLst>
      <p:ext uri="{BB962C8B-B14F-4D97-AF65-F5344CB8AC3E}">
        <p14:creationId xmlns:p14="http://schemas.microsoft.com/office/powerpoint/2010/main" val="9239160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B867FF-FC45-48F7-8104-F89BE54909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Freeform: Shape 9">
            <a:extLst>
              <a:ext uri="{FF2B5EF4-FFF2-40B4-BE49-F238E27FC236}">
                <a16:creationId xmlns:a16="http://schemas.microsoft.com/office/drawing/2014/main" id="{8BB56887-D0D5-4F0C-9E19-7247EB83C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V="1">
            <a:off x="555710" y="2183223"/>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4" name="Marcador de contenido 2">
            <a:extLst>
              <a:ext uri="{FF2B5EF4-FFF2-40B4-BE49-F238E27FC236}">
                <a16:creationId xmlns:a16="http://schemas.microsoft.com/office/drawing/2014/main" id="{427B8090-01F8-9243-7216-8C3026859B40}"/>
              </a:ext>
            </a:extLst>
          </p:cNvPr>
          <p:cNvSpPr>
            <a:spLocks noGrp="1"/>
          </p:cNvSpPr>
          <p:nvPr>
            <p:ph idx="1"/>
          </p:nvPr>
        </p:nvSpPr>
        <p:spPr>
          <a:xfrm>
            <a:off x="379379" y="843122"/>
            <a:ext cx="10974421" cy="5333841"/>
          </a:xfrm>
        </p:spPr>
        <p:txBody>
          <a:bodyPr>
            <a:normAutofit/>
          </a:bodyPr>
          <a:lstStyle/>
          <a:p>
            <a:pPr marL="0" indent="0">
              <a:buNone/>
            </a:pPr>
            <a:r>
              <a:rPr lang="es-ES" sz="1600" dirty="0"/>
              <a:t>Docker </a:t>
            </a:r>
            <a:r>
              <a:rPr lang="es-ES" sz="1600" dirty="0" err="1"/>
              <a:t>Compose</a:t>
            </a:r>
            <a:r>
              <a:rPr lang="es-ES" sz="1600" dirty="0"/>
              <a:t> ha tenido varias versiones de su sintaxis a lo largo del tiempo. Las versiones principales son:</a:t>
            </a:r>
          </a:p>
          <a:p>
            <a:endParaRPr lang="es-ES" sz="1600" dirty="0"/>
          </a:p>
          <a:p>
            <a:r>
              <a:rPr lang="es-ES" sz="1600" dirty="0"/>
              <a:t>Versión 1: La versión original de Docker </a:t>
            </a:r>
            <a:r>
              <a:rPr lang="es-ES" sz="1600" dirty="0" err="1"/>
              <a:t>Compose</a:t>
            </a:r>
            <a:r>
              <a:rPr lang="es-ES" sz="1600" dirty="0"/>
              <a:t>. Se considera obsoleta y no se recomienda su uso en proyectos nuevos.</a:t>
            </a:r>
          </a:p>
          <a:p>
            <a:endParaRPr lang="es-ES" sz="1600" dirty="0"/>
          </a:p>
          <a:p>
            <a:r>
              <a:rPr lang="es-ES" sz="1600" dirty="0"/>
              <a:t>Versión 2: Introducida en 2016, trajo mejoras en la definición de servicios y redes. Se divide en subversiones como 2.0, 2.1, 2.2, etc., cada una añadiendo nuevas características y mejoras.</a:t>
            </a:r>
          </a:p>
          <a:p>
            <a:endParaRPr lang="es-ES" sz="1600" dirty="0"/>
          </a:p>
          <a:p>
            <a:r>
              <a:rPr lang="es-ES" sz="1600" dirty="0"/>
              <a:t>Versión 3: Lanzada en 2017, se enfoca en la compatibilidad con Docker </a:t>
            </a:r>
            <a:r>
              <a:rPr lang="es-ES" sz="1600" dirty="0" err="1"/>
              <a:t>Swarm</a:t>
            </a:r>
            <a:r>
              <a:rPr lang="es-ES" sz="1600" dirty="0"/>
              <a:t> y la orquestación de servicios en clústeres. Al igual que la versión 2, tiene subversiones como 3.0, 3.1, 3.2, hasta 3.8, que introducen diversas mejoras y características específicas para la orquestación de servicios.</a:t>
            </a:r>
          </a:p>
          <a:p>
            <a:endParaRPr lang="es-ES" sz="1600" dirty="0"/>
          </a:p>
          <a:p>
            <a:r>
              <a:rPr lang="es-ES" sz="1600" dirty="0"/>
              <a:t>Versión 3.8: Es una de las últimas subversiones de la versión 3 y es comúnmente utilizada por su compatibilidad y características.</a:t>
            </a:r>
          </a:p>
          <a:p>
            <a:endParaRPr lang="es-ES" sz="1600" dirty="0"/>
          </a:p>
          <a:p>
            <a:r>
              <a:rPr lang="es-ES" sz="1600" dirty="0"/>
              <a:t>Es importante mencionar que, a partir de Docker </a:t>
            </a:r>
            <a:r>
              <a:rPr lang="es-ES" sz="1600" dirty="0" err="1"/>
              <a:t>Compose</a:t>
            </a:r>
            <a:r>
              <a:rPr lang="es-ES" sz="1600" dirty="0"/>
              <a:t> v1.27.0, la versión de la sintaxis ya no está directamente relacionada con la versión de la herramienta Docker </a:t>
            </a:r>
            <a:r>
              <a:rPr lang="es-ES" sz="1600" dirty="0" err="1"/>
              <a:t>Compose</a:t>
            </a:r>
            <a:r>
              <a:rPr lang="es-ES" sz="1600" dirty="0"/>
              <a:t>. En su lugar, la herramienta puede soportar múltiples versiones de la sintaxis. Por lo tanto, es esencial consultar la documentación oficial de Docker para conocer las características y compatibilidades específicas de cada versión de la sintaxis.</a:t>
            </a:r>
            <a:endParaRPr lang="es-BO" sz="1600" dirty="0"/>
          </a:p>
        </p:txBody>
      </p:sp>
    </p:spTree>
    <p:extLst>
      <p:ext uri="{BB962C8B-B14F-4D97-AF65-F5344CB8AC3E}">
        <p14:creationId xmlns:p14="http://schemas.microsoft.com/office/powerpoint/2010/main" val="8663590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C0482F8-751B-F31A-E1D4-C6AD2629E84C}"/>
              </a:ext>
            </a:extLst>
          </p:cNvPr>
          <p:cNvSpPr>
            <a:spLocks noGrp="1"/>
          </p:cNvSpPr>
          <p:nvPr>
            <p:ph type="title"/>
          </p:nvPr>
        </p:nvSpPr>
        <p:spPr>
          <a:xfrm>
            <a:off x="1115568" y="548640"/>
            <a:ext cx="10168128" cy="1179576"/>
          </a:xfrm>
        </p:spPr>
        <p:txBody>
          <a:bodyPr>
            <a:normAutofit/>
          </a:bodyPr>
          <a:lstStyle/>
          <a:p>
            <a:r>
              <a:rPr lang="en-US" sz="3700" err="1"/>
              <a:t>Configuración</a:t>
            </a:r>
            <a:r>
              <a:rPr lang="en-US" sz="3700"/>
              <a:t> de </a:t>
            </a:r>
            <a:r>
              <a:rPr lang="en-US" sz="3700" err="1"/>
              <a:t>servicios</a:t>
            </a:r>
            <a:r>
              <a:rPr lang="en-US" sz="3700"/>
              <a:t> y redes: Enlaces y </a:t>
            </a:r>
            <a:r>
              <a:rPr lang="en-US" sz="3700" err="1"/>
              <a:t>dependencias</a:t>
            </a:r>
            <a:r>
              <a:rPr lang="en-US" sz="3700"/>
              <a:t> entre contenedores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4F6C2CD-F417-C824-209B-E5AC15518ACE}"/>
              </a:ext>
            </a:extLst>
          </p:cNvPr>
          <p:cNvSpPr>
            <a:spLocks noGrp="1"/>
          </p:cNvSpPr>
          <p:nvPr>
            <p:ph idx="1"/>
          </p:nvPr>
        </p:nvSpPr>
        <p:spPr>
          <a:xfrm>
            <a:off x="1115568" y="2481943"/>
            <a:ext cx="10168128" cy="3695020"/>
          </a:xfrm>
        </p:spPr>
        <p:txBody>
          <a:bodyPr>
            <a:normAutofit/>
          </a:bodyPr>
          <a:lstStyle/>
          <a:p>
            <a:r>
              <a:rPr lang="en-US" sz="2200" dirty="0"/>
              <a:t>Se </a:t>
            </a:r>
            <a:r>
              <a:rPr lang="en-US" sz="2200" dirty="0" err="1"/>
              <a:t>pueden</a:t>
            </a:r>
            <a:r>
              <a:rPr lang="en-US" sz="2200" dirty="0"/>
              <a:t> </a:t>
            </a:r>
            <a:r>
              <a:rPr lang="en-US" sz="2200" dirty="0" err="1"/>
              <a:t>establecer</a:t>
            </a:r>
            <a:r>
              <a:rPr lang="en-US" sz="2200" dirty="0"/>
              <a:t> enlaces entre </a:t>
            </a:r>
            <a:r>
              <a:rPr lang="en-US" sz="2200" dirty="0" err="1"/>
              <a:t>servicios</a:t>
            </a:r>
            <a:r>
              <a:rPr lang="en-US" sz="2200" dirty="0"/>
              <a:t> para </a:t>
            </a:r>
            <a:r>
              <a:rPr lang="en-US" sz="2200" dirty="0" err="1"/>
              <a:t>permitir</a:t>
            </a:r>
            <a:r>
              <a:rPr lang="en-US" sz="2200" dirty="0"/>
              <a:t> la </a:t>
            </a:r>
            <a:r>
              <a:rPr lang="en-US" sz="2200" dirty="0" err="1"/>
              <a:t>comunicación</a:t>
            </a:r>
            <a:r>
              <a:rPr lang="en-US" sz="2200" dirty="0"/>
              <a:t> entre </a:t>
            </a:r>
            <a:r>
              <a:rPr lang="en-US" sz="2200" dirty="0" err="1"/>
              <a:t>ellos</a:t>
            </a:r>
            <a:endParaRPr lang="en-US" sz="2200" dirty="0"/>
          </a:p>
          <a:p>
            <a:pPr lvl="1"/>
            <a:r>
              <a:rPr lang="en-US" sz="2200" dirty="0" err="1"/>
              <a:t>Esto</a:t>
            </a:r>
            <a:r>
              <a:rPr lang="en-US" sz="2200" dirty="0"/>
              <a:t> se </a:t>
            </a:r>
            <a:r>
              <a:rPr lang="en-US" sz="2200" dirty="0" err="1"/>
              <a:t>logra</a:t>
            </a:r>
            <a:r>
              <a:rPr lang="en-US" sz="2200" dirty="0"/>
              <a:t> </a:t>
            </a:r>
            <a:r>
              <a:rPr lang="en-US" sz="2200" dirty="0" err="1"/>
              <a:t>mediante</a:t>
            </a:r>
            <a:r>
              <a:rPr lang="en-US" sz="2200" dirty="0"/>
              <a:t> la </a:t>
            </a:r>
            <a:r>
              <a:rPr lang="en-US" sz="2200" dirty="0" err="1"/>
              <a:t>sección</a:t>
            </a:r>
            <a:r>
              <a:rPr lang="en-US" sz="2200" dirty="0"/>
              <a:t> 'links' </a:t>
            </a:r>
            <a:r>
              <a:rPr lang="en-US" sz="2200" dirty="0" err="1"/>
              <a:t>dentro</a:t>
            </a:r>
            <a:r>
              <a:rPr lang="en-US" sz="2200" dirty="0"/>
              <a:t> de la </a:t>
            </a:r>
            <a:r>
              <a:rPr lang="en-US" sz="2200" dirty="0" err="1"/>
              <a:t>definición</a:t>
            </a:r>
            <a:r>
              <a:rPr lang="en-US" sz="2200" dirty="0"/>
              <a:t> de un </a:t>
            </a:r>
            <a:r>
              <a:rPr lang="en-US" sz="2200" dirty="0" err="1"/>
              <a:t>servicio</a:t>
            </a:r>
            <a:endParaRPr lang="en-US" sz="2200" dirty="0"/>
          </a:p>
          <a:p>
            <a:r>
              <a:rPr lang="en-US" sz="2200" dirty="0"/>
              <a:t>Se </a:t>
            </a:r>
            <a:r>
              <a:rPr lang="en-US" sz="2200" dirty="0" err="1"/>
              <a:t>pueden</a:t>
            </a:r>
            <a:r>
              <a:rPr lang="en-US" sz="2200" dirty="0"/>
              <a:t> </a:t>
            </a:r>
            <a:r>
              <a:rPr lang="en-US" sz="2200" dirty="0" err="1"/>
              <a:t>especificar</a:t>
            </a:r>
            <a:r>
              <a:rPr lang="en-US" sz="2200" dirty="0"/>
              <a:t> </a:t>
            </a:r>
            <a:r>
              <a:rPr lang="en-US" sz="2200" dirty="0" err="1"/>
              <a:t>dependencias</a:t>
            </a:r>
            <a:r>
              <a:rPr lang="en-US" sz="2200" dirty="0"/>
              <a:t> entre </a:t>
            </a:r>
            <a:r>
              <a:rPr lang="en-US" sz="2200" dirty="0" err="1"/>
              <a:t>servicios</a:t>
            </a:r>
            <a:r>
              <a:rPr lang="en-US" sz="2200" dirty="0"/>
              <a:t> </a:t>
            </a:r>
            <a:r>
              <a:rPr lang="en-US" sz="2200" dirty="0" err="1"/>
              <a:t>utilizando</a:t>
            </a:r>
            <a:r>
              <a:rPr lang="en-US" sz="2200" dirty="0"/>
              <a:t> el </a:t>
            </a:r>
            <a:r>
              <a:rPr lang="en-US" sz="2200" dirty="0" err="1"/>
              <a:t>parámetro</a:t>
            </a:r>
            <a:r>
              <a:rPr lang="en-US" sz="2200" dirty="0"/>
              <a:t> '</a:t>
            </a:r>
            <a:r>
              <a:rPr lang="en-US" sz="2200" dirty="0" err="1"/>
              <a:t>depends_on</a:t>
            </a:r>
            <a:r>
              <a:rPr lang="en-US" sz="2200" dirty="0"/>
              <a:t>'</a:t>
            </a:r>
          </a:p>
          <a:p>
            <a:pPr lvl="1"/>
            <a:r>
              <a:rPr lang="en-US" sz="2200" dirty="0"/>
              <a:t>En el </a:t>
            </a:r>
            <a:r>
              <a:rPr lang="en-US" sz="2200" dirty="0" err="1"/>
              <a:t>ejemplo</a:t>
            </a:r>
            <a:r>
              <a:rPr lang="en-US" sz="2200" dirty="0"/>
              <a:t>, el </a:t>
            </a:r>
            <a:r>
              <a:rPr lang="en-US" sz="2200" dirty="0" err="1"/>
              <a:t>servicio</a:t>
            </a:r>
            <a:r>
              <a:rPr lang="en-US" sz="2200" dirty="0"/>
              <a:t> 'frontend' </a:t>
            </a:r>
            <a:r>
              <a:rPr lang="en-US" sz="2200" dirty="0" err="1"/>
              <a:t>depende</a:t>
            </a:r>
            <a:r>
              <a:rPr lang="en-US" sz="2200" dirty="0"/>
              <a:t> del </a:t>
            </a:r>
            <a:r>
              <a:rPr lang="en-US" sz="2200" dirty="0" err="1"/>
              <a:t>servicio</a:t>
            </a:r>
            <a:r>
              <a:rPr lang="en-US" sz="2200" dirty="0"/>
              <a:t> 'backend'</a:t>
            </a:r>
          </a:p>
          <a:p>
            <a:pPr lvl="1"/>
            <a:r>
              <a:rPr lang="en-US" sz="2200" dirty="0"/>
              <a:t>Docker Compose </a:t>
            </a:r>
            <a:r>
              <a:rPr lang="en-US" sz="2200" dirty="0" err="1"/>
              <a:t>garantizará</a:t>
            </a:r>
            <a:r>
              <a:rPr lang="en-US" sz="2200" dirty="0"/>
              <a:t> que el </a:t>
            </a:r>
            <a:r>
              <a:rPr lang="en-US" sz="2200" dirty="0" err="1"/>
              <a:t>servicio</a:t>
            </a:r>
            <a:r>
              <a:rPr lang="en-US" sz="2200" dirty="0"/>
              <a:t> 'backend' </a:t>
            </a:r>
            <a:r>
              <a:rPr lang="en-US" sz="2200" dirty="0" err="1"/>
              <a:t>esté</a:t>
            </a:r>
            <a:r>
              <a:rPr lang="en-US" sz="2200" dirty="0"/>
              <a:t> en </a:t>
            </a:r>
            <a:r>
              <a:rPr lang="en-US" sz="2200" dirty="0" err="1"/>
              <a:t>funcionamiento</a:t>
            </a:r>
            <a:r>
              <a:rPr lang="en-US" sz="2200" dirty="0"/>
              <a:t> antes de </a:t>
            </a:r>
            <a:r>
              <a:rPr lang="en-US" sz="2200" dirty="0" err="1"/>
              <a:t>iniciar</a:t>
            </a:r>
            <a:r>
              <a:rPr lang="en-US" sz="2200" dirty="0"/>
              <a:t> el </a:t>
            </a:r>
            <a:r>
              <a:rPr lang="en-US" sz="2200" dirty="0" err="1"/>
              <a:t>servicio</a:t>
            </a:r>
            <a:r>
              <a:rPr lang="en-US" sz="2200" dirty="0"/>
              <a:t> 'frontend'</a:t>
            </a:r>
          </a:p>
        </p:txBody>
      </p:sp>
    </p:spTree>
    <p:extLst>
      <p:ext uri="{BB962C8B-B14F-4D97-AF65-F5344CB8AC3E}">
        <p14:creationId xmlns:p14="http://schemas.microsoft.com/office/powerpoint/2010/main" val="42244624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93CD9A08-8B95-1B60-291A-75359F316951}"/>
              </a:ext>
            </a:extLst>
          </p:cNvPr>
          <p:cNvSpPr>
            <a:spLocks noGrp="1"/>
          </p:cNvSpPr>
          <p:nvPr>
            <p:ph type="title"/>
          </p:nvPr>
        </p:nvSpPr>
        <p:spPr>
          <a:xfrm>
            <a:off x="1115568" y="548640"/>
            <a:ext cx="10168128" cy="1179576"/>
          </a:xfrm>
        </p:spPr>
        <p:txBody>
          <a:bodyPr>
            <a:normAutofit/>
          </a:bodyPr>
          <a:lstStyle/>
          <a:p>
            <a:r>
              <a:rPr lang="en-US" sz="3700" err="1"/>
              <a:t>Configuración</a:t>
            </a:r>
            <a:r>
              <a:rPr lang="en-US" sz="3700"/>
              <a:t> de </a:t>
            </a:r>
            <a:r>
              <a:rPr lang="en-US" sz="3700" err="1"/>
              <a:t>servicios</a:t>
            </a:r>
            <a:r>
              <a:rPr lang="en-US" sz="3700"/>
              <a:t> y redes: </a:t>
            </a:r>
            <a:r>
              <a:rPr lang="en-US" sz="3700" err="1"/>
              <a:t>Creación</a:t>
            </a:r>
            <a:r>
              <a:rPr lang="en-US" sz="3700"/>
              <a:t> y </a:t>
            </a:r>
            <a:r>
              <a:rPr lang="en-US" sz="3700" err="1"/>
              <a:t>configuración</a:t>
            </a:r>
            <a:r>
              <a:rPr lang="en-US" sz="3700"/>
              <a:t> de redes en Docker Compose</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94DA07AE-A52C-C22E-0447-44A1F3FADF65}"/>
              </a:ext>
            </a:extLst>
          </p:cNvPr>
          <p:cNvSpPr>
            <a:spLocks noGrp="1"/>
          </p:cNvSpPr>
          <p:nvPr>
            <p:ph idx="1"/>
          </p:nvPr>
        </p:nvSpPr>
        <p:spPr>
          <a:xfrm>
            <a:off x="1115568" y="2481943"/>
            <a:ext cx="10168128" cy="3695020"/>
          </a:xfrm>
        </p:spPr>
        <p:txBody>
          <a:bodyPr>
            <a:normAutofit/>
          </a:bodyPr>
          <a:lstStyle/>
          <a:p>
            <a:r>
              <a:rPr lang="en-US" sz="2200" dirty="0" err="1"/>
              <a:t>Creación</a:t>
            </a:r>
            <a:r>
              <a:rPr lang="en-US" sz="2200" dirty="0"/>
              <a:t> de redes </a:t>
            </a:r>
            <a:r>
              <a:rPr lang="en-US" sz="2200" dirty="0" err="1"/>
              <a:t>personalizadas</a:t>
            </a:r>
            <a:endParaRPr lang="en-US" sz="2200" dirty="0"/>
          </a:p>
          <a:p>
            <a:pPr lvl="1"/>
            <a:r>
              <a:rPr lang="en-US" sz="2200" dirty="0" err="1"/>
              <a:t>Frontend_network</a:t>
            </a:r>
            <a:endParaRPr lang="en-US" sz="2200" dirty="0"/>
          </a:p>
          <a:p>
            <a:pPr lvl="1"/>
            <a:r>
              <a:rPr lang="en-US" sz="2200" dirty="0" err="1"/>
              <a:t>Backend_network</a:t>
            </a:r>
            <a:endParaRPr lang="en-US" sz="2200" dirty="0"/>
          </a:p>
          <a:p>
            <a:r>
              <a:rPr lang="en-US" sz="2200" dirty="0" err="1"/>
              <a:t>Conexión</a:t>
            </a:r>
            <a:r>
              <a:rPr lang="en-US" sz="2200" dirty="0"/>
              <a:t> de </a:t>
            </a:r>
            <a:r>
              <a:rPr lang="en-US" sz="2200" dirty="0" err="1"/>
              <a:t>servicios</a:t>
            </a:r>
            <a:r>
              <a:rPr lang="en-US" sz="2200" dirty="0"/>
              <a:t> a redes</a:t>
            </a:r>
          </a:p>
          <a:p>
            <a:pPr lvl="1"/>
            <a:r>
              <a:rPr lang="en-US" sz="2200" dirty="0" err="1"/>
              <a:t>Servicio</a:t>
            </a:r>
            <a:r>
              <a:rPr lang="en-US" sz="2200" dirty="0"/>
              <a:t> frontend a </a:t>
            </a:r>
            <a:r>
              <a:rPr lang="en-US" sz="2200" dirty="0" err="1"/>
              <a:t>frontend_network</a:t>
            </a:r>
            <a:endParaRPr lang="en-US" sz="2200" dirty="0"/>
          </a:p>
          <a:p>
            <a:pPr lvl="1"/>
            <a:r>
              <a:rPr lang="en-US" sz="2200" dirty="0" err="1"/>
              <a:t>Servicio</a:t>
            </a:r>
            <a:r>
              <a:rPr lang="en-US" sz="2200" dirty="0"/>
              <a:t> backend a </a:t>
            </a:r>
            <a:r>
              <a:rPr lang="en-US" sz="2200" dirty="0" err="1"/>
              <a:t>backend_network</a:t>
            </a:r>
            <a:endParaRPr lang="en-US" sz="2200" dirty="0"/>
          </a:p>
          <a:p>
            <a:r>
              <a:rPr lang="en-US" sz="2200" dirty="0" err="1"/>
              <a:t>Comunicación</a:t>
            </a:r>
            <a:r>
              <a:rPr lang="en-US" sz="2200" dirty="0"/>
              <a:t> </a:t>
            </a:r>
            <a:r>
              <a:rPr lang="en-US" sz="2200" dirty="0" err="1"/>
              <a:t>controlada</a:t>
            </a:r>
            <a:r>
              <a:rPr lang="en-US" sz="2200" dirty="0"/>
              <a:t> entre </a:t>
            </a:r>
            <a:r>
              <a:rPr lang="en-US" sz="2200" dirty="0" err="1"/>
              <a:t>servicios</a:t>
            </a:r>
            <a:endParaRPr lang="en-US" sz="2200" dirty="0"/>
          </a:p>
        </p:txBody>
      </p:sp>
    </p:spTree>
    <p:extLst>
      <p:ext uri="{BB962C8B-B14F-4D97-AF65-F5344CB8AC3E}">
        <p14:creationId xmlns:p14="http://schemas.microsoft.com/office/powerpoint/2010/main" val="178996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ítulo 1">
            <a:extLst>
              <a:ext uri="{FF2B5EF4-FFF2-40B4-BE49-F238E27FC236}">
                <a16:creationId xmlns:a16="http://schemas.microsoft.com/office/drawing/2014/main" id="{01315062-134B-50BB-E686-B55715188456}"/>
              </a:ext>
            </a:extLst>
          </p:cNvPr>
          <p:cNvSpPr>
            <a:spLocks noGrp="1"/>
          </p:cNvSpPr>
          <p:nvPr>
            <p:ph type="title"/>
          </p:nvPr>
        </p:nvSpPr>
        <p:spPr>
          <a:xfrm>
            <a:off x="589560" y="856180"/>
            <a:ext cx="4560584" cy="1128068"/>
          </a:xfrm>
        </p:spPr>
        <p:txBody>
          <a:bodyPr anchor="ctr">
            <a:normAutofit/>
          </a:bodyPr>
          <a:lstStyle/>
          <a:p>
            <a:endParaRPr lang="en-US" sz="4000"/>
          </a:p>
        </p:txBody>
      </p:sp>
      <p:grpSp>
        <p:nvGrpSpPr>
          <p:cNvPr id="29" name="Group 28">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30" name="Rectangle 29">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Rectangle 32">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96DC1855-B747-D5B6-98FC-4F275D724341}"/>
              </a:ext>
            </a:extLst>
          </p:cNvPr>
          <p:cNvSpPr>
            <a:spLocks noGrp="1" noChangeArrowheads="1"/>
          </p:cNvSpPr>
          <p:nvPr>
            <p:ph idx="1"/>
          </p:nvPr>
        </p:nvSpPr>
        <p:spPr bwMode="auto">
          <a:xfrm>
            <a:off x="590719" y="2330505"/>
            <a:ext cx="4559425" cy="397958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__DM_Sans_6a52b6"/>
              </a:rPr>
              <a:t>En este ejemplo, </a:t>
            </a:r>
          </a:p>
          <a:p>
            <a:pPr marL="0" marR="0" lvl="0" indent="0" defTabSz="914400" rtl="0" eaLnBrk="0" fontAlgn="base" latinLnBrk="0" hangingPunct="0">
              <a:spcBef>
                <a:spcPct val="0"/>
              </a:spcBef>
              <a:spcAft>
                <a:spcPts val="600"/>
              </a:spcAft>
              <a:buClrTx/>
              <a:buSzTx/>
              <a:buFontTx/>
              <a:buNone/>
              <a:tabLst/>
            </a:pPr>
            <a:r>
              <a:rPr kumimoji="0" lang="en-US" altLang="en-US" sz="2000" b="0" i="0" u="none" strike="noStrike" cap="none" normalizeH="0" baseline="0">
                <a:ln>
                  <a:noFill/>
                </a:ln>
                <a:effectLst/>
                <a:latin typeface="__DM_Sans_6a52b6"/>
              </a:rPr>
              <a:t> definido dos servicios: </a:t>
            </a:r>
            <a:r>
              <a:rPr kumimoji="0" lang="en-US" altLang="en-US" sz="2000" b="0" i="0" u="none" strike="noStrike" cap="none" normalizeH="0" baseline="0">
                <a:ln>
                  <a:noFill/>
                </a:ln>
                <a:effectLst/>
                <a:latin typeface="Arial Unicode MS"/>
              </a:rPr>
              <a:t>service1</a:t>
            </a:r>
            <a:r>
              <a:rPr kumimoji="0" lang="en-US" altLang="en-US" sz="2000" b="0" i="0" u="none" strike="noStrike" cap="none" normalizeH="0" baseline="0">
                <a:ln>
                  <a:noFill/>
                </a:ln>
                <a:effectLst/>
                <a:latin typeface="__DM_Sans_6a52b6"/>
              </a:rPr>
              <a:t> y </a:t>
            </a:r>
            <a:r>
              <a:rPr kumimoji="0" lang="en-US" altLang="en-US" sz="2000" b="0" i="0" u="none" strike="noStrike" cap="none" normalizeH="0" baseline="0">
                <a:ln>
                  <a:noFill/>
                </a:ln>
                <a:effectLst/>
                <a:latin typeface="Arial Unicode MS"/>
              </a:rPr>
              <a:t>service2</a:t>
            </a:r>
            <a:r>
              <a:rPr kumimoji="0" lang="en-US" altLang="en-US" sz="2000" b="0" i="0" u="none" strike="noStrike" cap="none" normalizeH="0" baseline="0">
                <a:ln>
                  <a:noFill/>
                </a:ln>
                <a:effectLst/>
                <a:latin typeface="__DM_Sans_6a52b6"/>
              </a:rPr>
              <a:t>. El </a:t>
            </a:r>
            <a:r>
              <a:rPr kumimoji="0" lang="en-US" altLang="en-US" sz="2000" b="1" i="0" u="none" strike="noStrike" cap="none" normalizeH="0" baseline="0">
                <a:ln>
                  <a:noFill/>
                </a:ln>
                <a:effectLst/>
                <a:latin typeface="__DM_Sans_6a52b6"/>
              </a:rPr>
              <a:t>service1</a:t>
            </a:r>
            <a:r>
              <a:rPr kumimoji="0" lang="en-US" altLang="en-US" sz="2000" b="0" i="0" u="none" strike="noStrike" cap="none" normalizeH="0" baseline="0">
                <a:ln>
                  <a:noFill/>
                </a:ln>
                <a:effectLst/>
                <a:latin typeface="__DM_Sans_6a52b6"/>
              </a:rPr>
              <a:t> utiliza la imagen de </a:t>
            </a:r>
            <a:r>
              <a:rPr kumimoji="0" lang="en-US" altLang="en-US" sz="2000" b="1" i="0" u="none" strike="noStrike" cap="none" normalizeH="0" baseline="0">
                <a:ln>
                  <a:noFill/>
                </a:ln>
                <a:effectLst/>
                <a:latin typeface="__DM_Sans_6a52b6"/>
              </a:rPr>
              <a:t>Nginx</a:t>
            </a:r>
            <a:r>
              <a:rPr kumimoji="0" lang="en-US" altLang="en-US" sz="2000" b="0" i="0" u="none" strike="noStrike" cap="none" normalizeH="0" baseline="0">
                <a:ln>
                  <a:noFill/>
                </a:ln>
                <a:effectLst/>
                <a:latin typeface="__DM_Sans_6a52b6"/>
              </a:rPr>
              <a:t> más reciente, mapea el puerto </a:t>
            </a:r>
            <a:r>
              <a:rPr kumimoji="0" lang="en-US" altLang="en-US" sz="2000" b="1" i="0" u="none" strike="noStrike" cap="none" normalizeH="0" baseline="0">
                <a:ln>
                  <a:noFill/>
                </a:ln>
                <a:effectLst/>
                <a:latin typeface="__DM_Sans_6a52b6"/>
              </a:rPr>
              <a:t>8080</a:t>
            </a:r>
            <a:r>
              <a:rPr kumimoji="0" lang="en-US" altLang="en-US" sz="2000" b="0" i="0" u="none" strike="noStrike" cap="none" normalizeH="0" baseline="0">
                <a:ln>
                  <a:noFill/>
                </a:ln>
                <a:effectLst/>
                <a:latin typeface="__DM_Sans_6a52b6"/>
              </a:rPr>
              <a:t> de la máquina anfitriona al puerto </a:t>
            </a:r>
            <a:r>
              <a:rPr kumimoji="0" lang="en-US" altLang="en-US" sz="2000" b="1" i="0" u="none" strike="noStrike" cap="none" normalizeH="0" baseline="0">
                <a:ln>
                  <a:noFill/>
                </a:ln>
                <a:effectLst/>
                <a:latin typeface="__DM_Sans_6a52b6"/>
              </a:rPr>
              <a:t>80</a:t>
            </a:r>
            <a:r>
              <a:rPr kumimoji="0" lang="en-US" altLang="en-US" sz="2000" b="0" i="0" u="none" strike="noStrike" cap="none" normalizeH="0" baseline="0">
                <a:ln>
                  <a:noFill/>
                </a:ln>
                <a:effectLst/>
                <a:latin typeface="__DM_Sans_6a52b6"/>
              </a:rPr>
              <a:t> del contenedor y monta el directorio </a:t>
            </a:r>
            <a:r>
              <a:rPr kumimoji="0" lang="en-US" altLang="en-US" sz="2000" b="0" i="0" u="none" strike="noStrike" cap="none" normalizeH="0" baseline="0">
                <a:ln>
                  <a:noFill/>
                </a:ln>
                <a:effectLst/>
                <a:latin typeface="Arial Unicode MS"/>
              </a:rPr>
              <a:t>./app</a:t>
            </a:r>
            <a:r>
              <a:rPr kumimoji="0" lang="en-US" altLang="en-US" sz="2000" b="0" i="0" u="none" strike="noStrike" cap="none" normalizeH="0" baseline="0">
                <a:ln>
                  <a:noFill/>
                </a:ln>
                <a:effectLst/>
                <a:latin typeface="__DM_Sans_6a52b6"/>
              </a:rPr>
              <a:t> en el directorio </a:t>
            </a:r>
            <a:r>
              <a:rPr kumimoji="0" lang="en-US" altLang="en-US" sz="2000" b="0" i="0" u="none" strike="noStrike" cap="none" normalizeH="0" baseline="0">
                <a:ln>
                  <a:noFill/>
                </a:ln>
                <a:effectLst/>
                <a:latin typeface="Arial Unicode MS"/>
              </a:rPr>
              <a:t>/usr/share/nginx/html</a:t>
            </a:r>
            <a:r>
              <a:rPr kumimoji="0" lang="en-US" altLang="en-US" sz="2000" b="0" i="0" u="none" strike="noStrike" cap="none" normalizeH="0" baseline="0">
                <a:ln>
                  <a:noFill/>
                </a:ln>
                <a:effectLst/>
                <a:latin typeface="__DM_Sans_6a52b6"/>
              </a:rPr>
              <a:t> del contenedor. El </a:t>
            </a:r>
            <a:r>
              <a:rPr kumimoji="0" lang="en-US" altLang="en-US" sz="2000" b="1" i="0" u="none" strike="noStrike" cap="none" normalizeH="0" baseline="0">
                <a:ln>
                  <a:noFill/>
                </a:ln>
                <a:effectLst/>
                <a:latin typeface="__DM_Sans_6a52b6"/>
              </a:rPr>
              <a:t>service2</a:t>
            </a:r>
            <a:r>
              <a:rPr kumimoji="0" lang="en-US" altLang="en-US" sz="2000" b="0" i="0" u="none" strike="noStrike" cap="none" normalizeH="0" baseline="0">
                <a:ln>
                  <a:noFill/>
                </a:ln>
                <a:effectLst/>
                <a:latin typeface="__DM_Sans_6a52b6"/>
              </a:rPr>
              <a:t> utiliza la imagen de </a:t>
            </a:r>
            <a:r>
              <a:rPr kumimoji="0" lang="en-US" altLang="en-US" sz="2000" b="1" i="0" u="none" strike="noStrike" cap="none" normalizeH="0" baseline="0">
                <a:ln>
                  <a:noFill/>
                </a:ln>
                <a:effectLst/>
                <a:latin typeface="__DM_Sans_6a52b6"/>
              </a:rPr>
              <a:t>MySQL</a:t>
            </a:r>
            <a:r>
              <a:rPr kumimoji="0" lang="en-US" altLang="en-US" sz="2000" b="0" i="0" u="none" strike="noStrike" cap="none" normalizeH="0" baseline="0">
                <a:ln>
                  <a:noFill/>
                </a:ln>
                <a:effectLst/>
                <a:latin typeface="__DM_Sans_6a52b6"/>
              </a:rPr>
              <a:t> más reciente y define variables de entorno para la contraseña de root y el nombre de la base de datos.</a:t>
            </a:r>
            <a:r>
              <a:rPr kumimoji="0" lang="en-US" altLang="en-US" sz="2000" b="0" i="0" u="none" strike="noStrike" cap="none" normalizeH="0" baseline="0">
                <a:ln>
                  <a:noFill/>
                </a:ln>
                <a:effectLst/>
              </a:rPr>
              <a:t> </a:t>
            </a:r>
            <a:endParaRPr kumimoji="0" lang="en-US" altLang="en-US" sz="2000" b="0" i="0" u="none" strike="noStrike" cap="none" normalizeH="0" baseline="0">
              <a:ln>
                <a:noFill/>
              </a:ln>
              <a:effectLst/>
              <a:latin typeface="Arial" panose="020B0604020202020204" pitchFamily="34" charset="0"/>
            </a:endParaRPr>
          </a:p>
        </p:txBody>
      </p:sp>
      <p:sp>
        <p:nvSpPr>
          <p:cNvPr id="35" name="Rectangle 34">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9A17A34F-625A-4901-17BD-370341B2CC1B}"/>
              </a:ext>
            </a:extLst>
          </p:cNvPr>
          <p:cNvPicPr>
            <a:picLocks noChangeAspect="1"/>
          </p:cNvPicPr>
          <p:nvPr/>
        </p:nvPicPr>
        <p:blipFill rotWithShape="1">
          <a:blip r:embed="rId2"/>
          <a:srcRect l="3202" r="28454" b="-2"/>
          <a:stretch/>
        </p:blipFill>
        <p:spPr>
          <a:xfrm>
            <a:off x="5977788" y="799352"/>
            <a:ext cx="5425410" cy="5259296"/>
          </a:xfrm>
          <a:prstGeom prst="rect">
            <a:avLst/>
          </a:prstGeom>
        </p:spPr>
      </p:pic>
    </p:spTree>
    <p:extLst>
      <p:ext uri="{BB962C8B-B14F-4D97-AF65-F5344CB8AC3E}">
        <p14:creationId xmlns:p14="http://schemas.microsoft.com/office/powerpoint/2010/main" val="42159137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0">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203CA59F-D0B2-63CE-9C95-5FACAD331D69}"/>
              </a:ext>
            </a:extLst>
          </p:cNvPr>
          <p:cNvSpPr>
            <a:spLocks noGrp="1"/>
          </p:cNvSpPr>
          <p:nvPr>
            <p:ph type="title"/>
          </p:nvPr>
        </p:nvSpPr>
        <p:spPr>
          <a:xfrm>
            <a:off x="589560" y="856180"/>
            <a:ext cx="4560584" cy="1128068"/>
          </a:xfrm>
        </p:spPr>
        <p:txBody>
          <a:bodyPr vert="horz" lIns="91440" tIns="45720" rIns="91440" bIns="45720" rtlCol="0" anchor="ctr">
            <a:normAutofit/>
          </a:bodyPr>
          <a:lstStyle/>
          <a:p>
            <a:endParaRPr lang="en-US" sz="4000"/>
          </a:p>
        </p:txBody>
      </p:sp>
      <p:grpSp>
        <p:nvGrpSpPr>
          <p:cNvPr id="18" name="Group 12">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14" name="Rectangle 13">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16">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1">
            <a:extLst>
              <a:ext uri="{FF2B5EF4-FFF2-40B4-BE49-F238E27FC236}">
                <a16:creationId xmlns:a16="http://schemas.microsoft.com/office/drawing/2014/main" id="{6E4237DA-A73F-D8AA-CE8B-71467D5A7545}"/>
              </a:ext>
            </a:extLst>
          </p:cNvPr>
          <p:cNvSpPr>
            <a:spLocks noChangeArrowheads="1"/>
          </p:cNvSpPr>
          <p:nvPr/>
        </p:nvSpPr>
        <p:spPr bwMode="auto">
          <a:xfrm>
            <a:off x="590719" y="2330505"/>
            <a:ext cx="4559425" cy="3979585"/>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s-BO" sz="2000" b="0" i="0" u="none" strike="noStrike" cap="none" normalizeH="0" baseline="0">
                <a:ln>
                  <a:noFill/>
                </a:ln>
                <a:effectLst/>
                <a:latin typeface="+mn-lt"/>
              </a:rPr>
              <a:t>En Docker Compose, podemos establecer enlaces entre servicios para permitir la comunicación entre ellos. </a:t>
            </a:r>
          </a:p>
          <a:p>
            <a:pPr marL="0" marR="0" lvl="0" indent="-228600" eaLnBrk="1" fontAlgn="base" hangingPunct="1">
              <a:lnSpc>
                <a:spcPct val="90000"/>
              </a:lnSpc>
              <a:spcBef>
                <a:spcPct val="0"/>
              </a:spcBef>
              <a:spcAft>
                <a:spcPts val="600"/>
              </a:spcAft>
              <a:buClrTx/>
              <a:buSzTx/>
              <a:buFont typeface="Arial" panose="020B0604020202020204" pitchFamily="34" charset="0"/>
              <a:buChar char="•"/>
              <a:tabLst/>
            </a:pPr>
            <a:r>
              <a:rPr kumimoji="0" lang="en-US" altLang="es-BO" sz="2000" b="0" i="0" u="none" strike="noStrike" cap="none" normalizeH="0" baseline="0">
                <a:ln>
                  <a:noFill/>
                </a:ln>
                <a:effectLst/>
                <a:latin typeface="+mn-lt"/>
              </a:rPr>
              <a:t>Esto se logra mediante la sección links dentro de la definición de un servicio. También podemos especificar dependencias entre servicios utilizando el parámetro depends_on. A continuación, se muestra un ejemplo de enlaces y dependencias entre servicios: </a:t>
            </a:r>
          </a:p>
        </p:txBody>
      </p:sp>
      <p:sp>
        <p:nvSpPr>
          <p:cNvPr id="19" name="Rectangle 18">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Marcador de contenido 4">
            <a:extLst>
              <a:ext uri="{FF2B5EF4-FFF2-40B4-BE49-F238E27FC236}">
                <a16:creationId xmlns:a16="http://schemas.microsoft.com/office/drawing/2014/main" id="{1D9408FB-CFCB-5B37-8ABB-47815408CC58}"/>
              </a:ext>
            </a:extLst>
          </p:cNvPr>
          <p:cNvPicPr>
            <a:picLocks noGrp="1" noChangeAspect="1"/>
          </p:cNvPicPr>
          <p:nvPr>
            <p:ph idx="1"/>
          </p:nvPr>
        </p:nvPicPr>
        <p:blipFill rotWithShape="1">
          <a:blip r:embed="rId2"/>
          <a:srcRect r="21344" b="2"/>
          <a:stretch/>
        </p:blipFill>
        <p:spPr>
          <a:xfrm>
            <a:off x="5977788" y="799352"/>
            <a:ext cx="5425410" cy="5259296"/>
          </a:xfrm>
          <a:prstGeom prst="rect">
            <a:avLst/>
          </a:prstGeom>
        </p:spPr>
      </p:pic>
    </p:spTree>
    <p:extLst>
      <p:ext uri="{BB962C8B-B14F-4D97-AF65-F5344CB8AC3E}">
        <p14:creationId xmlns:p14="http://schemas.microsoft.com/office/powerpoint/2010/main" val="348137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4ECDE7A-6944-466D-8FFE-149A29BA6B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 name="Rectangle 11">
            <a:extLst>
              <a:ext uri="{FF2B5EF4-FFF2-40B4-BE49-F238E27FC236}">
                <a16:creationId xmlns:a16="http://schemas.microsoft.com/office/drawing/2014/main" id="{B3420082-9415-44EC-802E-C77D71D59C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4" name="Rectangle 13">
            <a:extLst>
              <a:ext uri="{FF2B5EF4-FFF2-40B4-BE49-F238E27FC236}">
                <a16:creationId xmlns:a16="http://schemas.microsoft.com/office/drawing/2014/main" id="{55A52C45-1FCB-4636-A80F-2849B8226C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FA46FD3-C272-2105-2720-C49EF2375F07}"/>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3700" err="1"/>
              <a:t>Gestión</a:t>
            </a:r>
            <a:r>
              <a:rPr lang="en-US" sz="3700"/>
              <a:t> de </a:t>
            </a:r>
            <a:r>
              <a:rPr lang="en-US" sz="3700" err="1"/>
              <a:t>volúmenes</a:t>
            </a:r>
            <a:r>
              <a:rPr lang="en-US" sz="3700"/>
              <a:t> en Docker Compose: </a:t>
            </a:r>
            <a:r>
              <a:rPr lang="en-US" sz="3700" err="1"/>
              <a:t>Creación</a:t>
            </a:r>
            <a:r>
              <a:rPr lang="en-US" sz="3700"/>
              <a:t> de </a:t>
            </a:r>
            <a:r>
              <a:rPr lang="en-US" sz="3700" err="1"/>
              <a:t>volúmenes</a:t>
            </a:r>
            <a:r>
              <a:rPr lang="en-US" sz="3700"/>
              <a:t> en Docker Compose</a:t>
            </a:r>
          </a:p>
        </p:txBody>
      </p:sp>
      <p:sp>
        <p:nvSpPr>
          <p:cNvPr id="16" name="Rectangle 15">
            <a:extLst>
              <a:ext uri="{FF2B5EF4-FFF2-40B4-BE49-F238E27FC236}">
                <a16:creationId xmlns:a16="http://schemas.microsoft.com/office/drawing/2014/main" id="{768EB4DD-3704-43AD-92B3-C4E0C6EA92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7079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Content Placeholder 4" descr="Basic mathematical volume shapes.">
            <a:extLst>
              <a:ext uri="{FF2B5EF4-FFF2-40B4-BE49-F238E27FC236}">
                <a16:creationId xmlns:a16="http://schemas.microsoft.com/office/drawing/2014/main" id="{7BBB9F1B-1D94-4611-94FF-0B5384FF7564}"/>
              </a:ext>
            </a:extLst>
          </p:cNvPr>
          <p:cNvPicPr>
            <a:picLocks noGrp="1" noChangeAspect="1"/>
          </p:cNvPicPr>
          <p:nvPr>
            <p:ph sz="half" idx="1"/>
          </p:nvPr>
        </p:nvPicPr>
        <p:blipFill rotWithShape="1">
          <a:blip r:embed="rId3"/>
          <a:srcRect r="2" b="859"/>
          <a:stretch/>
        </p:blipFill>
        <p:spPr>
          <a:xfrm>
            <a:off x="908304" y="2478024"/>
            <a:ext cx="6009855" cy="3694176"/>
          </a:xfrm>
          <a:prstGeom prst="rect">
            <a:avLst/>
          </a:prstGeom>
        </p:spPr>
      </p:pic>
      <p:sp>
        <p:nvSpPr>
          <p:cNvPr id="4" name="Content Placeholder 3">
            <a:extLst>
              <a:ext uri="{FF2B5EF4-FFF2-40B4-BE49-F238E27FC236}">
                <a16:creationId xmlns:a16="http://schemas.microsoft.com/office/drawing/2014/main" id="{E9431D73-D88B-3D8E-1C05-E1DBF86ECFA8}"/>
              </a:ext>
            </a:extLst>
          </p:cNvPr>
          <p:cNvSpPr>
            <a:spLocks noGrp="1"/>
          </p:cNvSpPr>
          <p:nvPr>
            <p:ph sz="half" idx="2"/>
          </p:nvPr>
        </p:nvSpPr>
        <p:spPr>
          <a:xfrm>
            <a:off x="7411453" y="2478024"/>
            <a:ext cx="3872243" cy="3694176"/>
          </a:xfrm>
        </p:spPr>
        <p:txBody>
          <a:bodyPr vert="horz" lIns="91440" tIns="45720" rIns="91440" bIns="45720" rtlCol="0" anchor="ctr">
            <a:normAutofit/>
          </a:bodyPr>
          <a:lstStyle/>
          <a:p>
            <a:r>
              <a:rPr lang="en-US" sz="1800" dirty="0" err="1"/>
              <a:t>Crear</a:t>
            </a:r>
            <a:r>
              <a:rPr lang="en-US" sz="1800" dirty="0"/>
              <a:t> un </a:t>
            </a:r>
            <a:r>
              <a:rPr lang="en-US" sz="1800" dirty="0" err="1"/>
              <a:t>volumen</a:t>
            </a:r>
            <a:r>
              <a:rPr lang="en-US" sz="1800" dirty="0"/>
              <a:t> en Docker Compose</a:t>
            </a:r>
          </a:p>
          <a:p>
            <a:pPr lvl="1"/>
            <a:r>
              <a:rPr lang="en-US" sz="1800" dirty="0" err="1"/>
              <a:t>Utilizar</a:t>
            </a:r>
            <a:r>
              <a:rPr lang="en-US" sz="1800" dirty="0"/>
              <a:t> la </a:t>
            </a:r>
            <a:r>
              <a:rPr lang="en-US" sz="1800" dirty="0" err="1"/>
              <a:t>sección</a:t>
            </a:r>
            <a:r>
              <a:rPr lang="en-US" sz="1800" dirty="0"/>
              <a:t> 'volumes' en el </a:t>
            </a:r>
            <a:r>
              <a:rPr lang="en-US" sz="1800" dirty="0" err="1"/>
              <a:t>archivo</a:t>
            </a:r>
            <a:r>
              <a:rPr lang="en-US" sz="1800" dirty="0"/>
              <a:t> docker-</a:t>
            </a:r>
            <a:r>
              <a:rPr lang="en-US" sz="1800" dirty="0" err="1"/>
              <a:t>compose.yml</a:t>
            </a:r>
            <a:endParaRPr lang="en-US" sz="1800" dirty="0"/>
          </a:p>
          <a:p>
            <a:r>
              <a:rPr lang="en-US" sz="1800" dirty="0" err="1"/>
              <a:t>Ejemplo</a:t>
            </a:r>
            <a:r>
              <a:rPr lang="en-US" sz="1800" dirty="0"/>
              <a:t> de </a:t>
            </a:r>
            <a:r>
              <a:rPr lang="en-US" sz="1800" dirty="0" err="1"/>
              <a:t>definición</a:t>
            </a:r>
            <a:r>
              <a:rPr lang="en-US" sz="1800" dirty="0"/>
              <a:t> de un </a:t>
            </a:r>
            <a:r>
              <a:rPr lang="en-US" sz="1800" dirty="0" err="1"/>
              <a:t>volumen</a:t>
            </a:r>
            <a:endParaRPr lang="en-US" sz="1800" dirty="0"/>
          </a:p>
          <a:p>
            <a:pPr lvl="1"/>
            <a:r>
              <a:rPr lang="en-US" sz="1800" dirty="0" err="1"/>
              <a:t>Crear</a:t>
            </a:r>
            <a:r>
              <a:rPr lang="en-US" sz="1800" dirty="0"/>
              <a:t> un </a:t>
            </a:r>
            <a:r>
              <a:rPr lang="en-US" sz="1800" dirty="0" err="1"/>
              <a:t>volumen</a:t>
            </a:r>
            <a:r>
              <a:rPr lang="en-US" sz="1800" dirty="0"/>
              <a:t> </a:t>
            </a:r>
            <a:r>
              <a:rPr lang="en-US" sz="1800" dirty="0" err="1"/>
              <a:t>llamado</a:t>
            </a:r>
            <a:r>
              <a:rPr lang="en-US" sz="1800" dirty="0"/>
              <a:t> '</a:t>
            </a:r>
            <a:r>
              <a:rPr lang="en-US" sz="1800" dirty="0" err="1"/>
              <a:t>my_volume</a:t>
            </a:r>
            <a:r>
              <a:rPr lang="en-US" sz="1800" dirty="0"/>
              <a:t>'</a:t>
            </a:r>
          </a:p>
          <a:p>
            <a:pPr lvl="1"/>
            <a:r>
              <a:rPr lang="en-US" sz="1800" dirty="0" err="1"/>
              <a:t>Vincularlo</a:t>
            </a:r>
            <a:r>
              <a:rPr lang="en-US" sz="1800" dirty="0"/>
              <a:t> al </a:t>
            </a:r>
            <a:r>
              <a:rPr lang="en-US" sz="1800" dirty="0" err="1"/>
              <a:t>directorio</a:t>
            </a:r>
            <a:r>
              <a:rPr lang="en-US" sz="1800" dirty="0"/>
              <a:t> /path/to/mount en el </a:t>
            </a:r>
            <a:r>
              <a:rPr lang="en-US" sz="1800" dirty="0" err="1"/>
              <a:t>contenedor</a:t>
            </a:r>
            <a:r>
              <a:rPr lang="en-US" sz="1800" dirty="0"/>
              <a:t> de </a:t>
            </a:r>
            <a:r>
              <a:rPr lang="en-US" sz="1800" dirty="0" err="1"/>
              <a:t>servicio</a:t>
            </a:r>
            <a:r>
              <a:rPr lang="en-US" sz="1800" dirty="0"/>
              <a:t> 'service1'</a:t>
            </a:r>
          </a:p>
        </p:txBody>
      </p:sp>
    </p:spTree>
    <p:extLst>
      <p:ext uri="{BB962C8B-B14F-4D97-AF65-F5344CB8AC3E}">
        <p14:creationId xmlns:p14="http://schemas.microsoft.com/office/powerpoint/2010/main" val="31207803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22" name="Group 21">
            <a:extLst>
              <a:ext uri="{FF2B5EF4-FFF2-40B4-BE49-F238E27FC236}">
                <a16:creationId xmlns:a16="http://schemas.microsoft.com/office/drawing/2014/main" id="{D8C3AFD7-4CCE-484E-84C6-80FB3E3E20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467600" y="0"/>
            <a:ext cx="4724400" cy="6858000"/>
            <a:chOff x="7467600" y="0"/>
            <a:chExt cx="4724400" cy="6858000"/>
          </a:xfrm>
        </p:grpSpPr>
        <p:sp>
          <p:nvSpPr>
            <p:cNvPr id="23" name="Rectangle 22">
              <a:extLst>
                <a:ext uri="{FF2B5EF4-FFF2-40B4-BE49-F238E27FC236}">
                  <a16:creationId xmlns:a16="http://schemas.microsoft.com/office/drawing/2014/main" id="{490C807E-560D-4B1E-8911-1B0B4631F6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4" name="Rectangle 23">
              <a:extLst>
                <a:ext uri="{FF2B5EF4-FFF2-40B4-BE49-F238E27FC236}">
                  <a16:creationId xmlns:a16="http://schemas.microsoft.com/office/drawing/2014/main" id="{3CCC1DF5-83E7-46A1-8737-18B5AA0F147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grpSp>
      <p:sp>
        <p:nvSpPr>
          <p:cNvPr id="26" name="Freeform: Shape 25">
            <a:extLst>
              <a:ext uri="{FF2B5EF4-FFF2-40B4-BE49-F238E27FC236}">
                <a16:creationId xmlns:a16="http://schemas.microsoft.com/office/drawing/2014/main" id="{02114E49-C077-4083-B5C1-6A6E70F4D9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467600" y="1"/>
            <a:ext cx="4724400" cy="6857999"/>
          </a:xfrm>
          <a:custGeom>
            <a:avLst/>
            <a:gdLst>
              <a:gd name="connsiteX0" fmla="*/ 0 w 4724400"/>
              <a:gd name="connsiteY0" fmla="*/ 6805948 h 6857999"/>
              <a:gd name="connsiteX1" fmla="*/ 15600 w 4724400"/>
              <a:gd name="connsiteY1" fmla="*/ 6813099 h 6857999"/>
              <a:gd name="connsiteX2" fmla="*/ 117632 w 4724400"/>
              <a:gd name="connsiteY2" fmla="*/ 6850060 h 6857999"/>
              <a:gd name="connsiteX3" fmla="*/ 146175 w 4724400"/>
              <a:gd name="connsiteY3" fmla="*/ 6857998 h 6857999"/>
              <a:gd name="connsiteX4" fmla="*/ 54597 w 4724400"/>
              <a:gd name="connsiteY4" fmla="*/ 6857998 h 6857999"/>
              <a:gd name="connsiteX5" fmla="*/ 0 w 4724400"/>
              <a:gd name="connsiteY5" fmla="*/ 6831490 h 6857999"/>
              <a:gd name="connsiteX6" fmla="*/ 0 w 4724400"/>
              <a:gd name="connsiteY6" fmla="*/ 6736157 h 6857999"/>
              <a:gd name="connsiteX7" fmla="*/ 114811 w 4724400"/>
              <a:gd name="connsiteY7" fmla="*/ 6784122 h 6857999"/>
              <a:gd name="connsiteX8" fmla="*/ 138159 w 4724400"/>
              <a:gd name="connsiteY8" fmla="*/ 6793465 h 6857999"/>
              <a:gd name="connsiteX9" fmla="*/ 270310 w 4724400"/>
              <a:gd name="connsiteY9" fmla="*/ 6840638 h 6857999"/>
              <a:gd name="connsiteX10" fmla="*/ 358932 w 4724400"/>
              <a:gd name="connsiteY10" fmla="*/ 6857999 h 6857999"/>
              <a:gd name="connsiteX11" fmla="*/ 228496 w 4724400"/>
              <a:gd name="connsiteY11" fmla="*/ 6857999 h 6857999"/>
              <a:gd name="connsiteX12" fmla="*/ 126481 w 4724400"/>
              <a:gd name="connsiteY12" fmla="*/ 6821149 h 6857999"/>
              <a:gd name="connsiteX13" fmla="*/ 103134 w 4724400"/>
              <a:gd name="connsiteY13" fmla="*/ 6811799 h 6857999"/>
              <a:gd name="connsiteX14" fmla="*/ 0 w 4724400"/>
              <a:gd name="connsiteY14" fmla="*/ 6767913 h 6857999"/>
              <a:gd name="connsiteX15" fmla="*/ 2460543 w 4724400"/>
              <a:gd name="connsiteY15" fmla="*/ 6515312 h 6857999"/>
              <a:gd name="connsiteX16" fmla="*/ 2286201 w 4724400"/>
              <a:gd name="connsiteY16" fmla="*/ 6525103 h 6857999"/>
              <a:gd name="connsiteX17" fmla="*/ 2110427 w 4724400"/>
              <a:gd name="connsiteY17" fmla="*/ 6532104 h 6857999"/>
              <a:gd name="connsiteX18" fmla="*/ 1956742 w 4724400"/>
              <a:gd name="connsiteY18" fmla="*/ 6528403 h 6857999"/>
              <a:gd name="connsiteX19" fmla="*/ 1534307 w 4724400"/>
              <a:gd name="connsiteY19" fmla="*/ 6560369 h 6857999"/>
              <a:gd name="connsiteX20" fmla="*/ 1454538 w 4724400"/>
              <a:gd name="connsiteY20" fmla="*/ 6591702 h 6857999"/>
              <a:gd name="connsiteX21" fmla="*/ 1619950 w 4724400"/>
              <a:gd name="connsiteY21" fmla="*/ 6599765 h 6857999"/>
              <a:gd name="connsiteX22" fmla="*/ 2044875 w 4724400"/>
              <a:gd name="connsiteY22" fmla="*/ 6563693 h 6857999"/>
              <a:gd name="connsiteX23" fmla="*/ 2460543 w 4724400"/>
              <a:gd name="connsiteY23" fmla="*/ 6515312 h 6857999"/>
              <a:gd name="connsiteX24" fmla="*/ 1883620 w 4724400"/>
              <a:gd name="connsiteY24" fmla="*/ 6459370 h 6857999"/>
              <a:gd name="connsiteX25" fmla="*/ 1532156 w 4724400"/>
              <a:gd name="connsiteY25" fmla="*/ 6529929 h 6857999"/>
              <a:gd name="connsiteX26" fmla="*/ 1958230 w 4724400"/>
              <a:gd name="connsiteY26" fmla="*/ 6498517 h 6857999"/>
              <a:gd name="connsiteX27" fmla="*/ 2110707 w 4724400"/>
              <a:gd name="connsiteY27" fmla="*/ 6502035 h 6857999"/>
              <a:gd name="connsiteX28" fmla="*/ 2285171 w 4724400"/>
              <a:gd name="connsiteY28" fmla="*/ 6495471 h 6857999"/>
              <a:gd name="connsiteX29" fmla="*/ 2385179 w 4724400"/>
              <a:gd name="connsiteY29" fmla="*/ 6489665 h 6857999"/>
              <a:gd name="connsiteX30" fmla="*/ 2227262 w 4724400"/>
              <a:gd name="connsiteY30" fmla="*/ 6473140 h 6857999"/>
              <a:gd name="connsiteX31" fmla="*/ 1883620 w 4724400"/>
              <a:gd name="connsiteY31" fmla="*/ 6459370 h 6857999"/>
              <a:gd name="connsiteX32" fmla="*/ 1611255 w 4724400"/>
              <a:gd name="connsiteY32" fmla="*/ 5884754 h 6857999"/>
              <a:gd name="connsiteX33" fmla="*/ 1357588 w 4724400"/>
              <a:gd name="connsiteY33" fmla="*/ 6496752 h 6857999"/>
              <a:gd name="connsiteX34" fmla="*/ 1611255 w 4724400"/>
              <a:gd name="connsiteY34" fmla="*/ 5884754 h 6857999"/>
              <a:gd name="connsiteX35" fmla="*/ 1646205 w 4724400"/>
              <a:gd name="connsiteY35" fmla="*/ 5883072 h 6857999"/>
              <a:gd name="connsiteX36" fmla="*/ 1387600 w 4724400"/>
              <a:gd name="connsiteY36" fmla="*/ 6494950 h 6857999"/>
              <a:gd name="connsiteX37" fmla="*/ 1646205 w 4724400"/>
              <a:gd name="connsiteY37" fmla="*/ 5883072 h 6857999"/>
              <a:gd name="connsiteX38" fmla="*/ 0 w 4724400"/>
              <a:gd name="connsiteY38" fmla="*/ 5845526 h 6857999"/>
              <a:gd name="connsiteX39" fmla="*/ 23370 w 4724400"/>
              <a:gd name="connsiteY39" fmla="*/ 5869422 h 6857999"/>
              <a:gd name="connsiteX40" fmla="*/ 321428 w 4724400"/>
              <a:gd name="connsiteY40" fmla="*/ 6212316 h 6857999"/>
              <a:gd name="connsiteX41" fmla="*/ 626000 w 4724400"/>
              <a:gd name="connsiteY41" fmla="*/ 6710671 h 6857999"/>
              <a:gd name="connsiteX42" fmla="*/ 661825 w 4724400"/>
              <a:gd name="connsiteY42" fmla="*/ 6854298 h 6857999"/>
              <a:gd name="connsiteX43" fmla="*/ 663298 w 4724400"/>
              <a:gd name="connsiteY43" fmla="*/ 6857998 h 6857999"/>
              <a:gd name="connsiteX44" fmla="*/ 431765 w 4724400"/>
              <a:gd name="connsiteY44" fmla="*/ 6857998 h 6857999"/>
              <a:gd name="connsiteX45" fmla="*/ 293576 w 4724400"/>
              <a:gd name="connsiteY45" fmla="*/ 6816656 h 6857999"/>
              <a:gd name="connsiteX46" fmla="*/ 134480 w 4724400"/>
              <a:gd name="connsiteY46" fmla="*/ 6760867 h 6857999"/>
              <a:gd name="connsiteX47" fmla="*/ 0 w 4724400"/>
              <a:gd name="connsiteY47" fmla="*/ 6714215 h 6857999"/>
              <a:gd name="connsiteX48" fmla="*/ 0 w 4724400"/>
              <a:gd name="connsiteY48" fmla="*/ 6683873 h 6857999"/>
              <a:gd name="connsiteX49" fmla="*/ 143737 w 4724400"/>
              <a:gd name="connsiteY49" fmla="*/ 6732821 h 6857999"/>
              <a:gd name="connsiteX50" fmla="*/ 488162 w 4724400"/>
              <a:gd name="connsiteY50" fmla="*/ 6842006 h 6857999"/>
              <a:gd name="connsiteX51" fmla="*/ 44855 w 4724400"/>
              <a:gd name="connsiteY51" fmla="*/ 6674734 h 6857999"/>
              <a:gd name="connsiteX52" fmla="*/ 0 w 4724400"/>
              <a:gd name="connsiteY52" fmla="*/ 6668575 h 6857999"/>
              <a:gd name="connsiteX53" fmla="*/ 0 w 4724400"/>
              <a:gd name="connsiteY53" fmla="*/ 6628217 h 6857999"/>
              <a:gd name="connsiteX54" fmla="*/ 144942 w 4724400"/>
              <a:gd name="connsiteY54" fmla="*/ 6657611 h 6857999"/>
              <a:gd name="connsiteX55" fmla="*/ 312446 w 4724400"/>
              <a:gd name="connsiteY55" fmla="*/ 6711283 h 6857999"/>
              <a:gd name="connsiteX56" fmla="*/ 477357 w 4724400"/>
              <a:gd name="connsiteY56" fmla="*/ 6799347 h 6857999"/>
              <a:gd name="connsiteX57" fmla="*/ 134228 w 4724400"/>
              <a:gd name="connsiteY57" fmla="*/ 6503934 h 6857999"/>
              <a:gd name="connsiteX58" fmla="*/ 0 w 4724400"/>
              <a:gd name="connsiteY58" fmla="*/ 6334256 h 6857999"/>
              <a:gd name="connsiteX59" fmla="*/ 0 w 4724400"/>
              <a:gd name="connsiteY59" fmla="*/ 6221686 h 6857999"/>
              <a:gd name="connsiteX60" fmla="*/ 113296 w 4724400"/>
              <a:gd name="connsiteY60" fmla="*/ 6402069 h 6857999"/>
              <a:gd name="connsiteX61" fmla="*/ 523262 w 4724400"/>
              <a:gd name="connsiteY61" fmla="*/ 6807025 h 6857999"/>
              <a:gd name="connsiteX62" fmla="*/ 404364 w 4724400"/>
              <a:gd name="connsiteY62" fmla="*/ 6649139 h 6857999"/>
              <a:gd name="connsiteX63" fmla="*/ 392074 w 4724400"/>
              <a:gd name="connsiteY63" fmla="*/ 6636358 h 6857999"/>
              <a:gd name="connsiteX64" fmla="*/ 77450 w 4724400"/>
              <a:gd name="connsiteY64" fmla="*/ 6260110 h 6857999"/>
              <a:gd name="connsiteX65" fmla="*/ 0 w 4724400"/>
              <a:gd name="connsiteY65" fmla="*/ 6163634 h 6857999"/>
              <a:gd name="connsiteX66" fmla="*/ 0 w 4724400"/>
              <a:gd name="connsiteY66" fmla="*/ 6117703 h 6857999"/>
              <a:gd name="connsiteX67" fmla="*/ 99669 w 4724400"/>
              <a:gd name="connsiteY67" fmla="*/ 6240461 h 6857999"/>
              <a:gd name="connsiteX68" fmla="*/ 412670 w 4724400"/>
              <a:gd name="connsiteY68" fmla="*/ 6615176 h 6857999"/>
              <a:gd name="connsiteX69" fmla="*/ 424960 w 4724400"/>
              <a:gd name="connsiteY69" fmla="*/ 6627949 h 6857999"/>
              <a:gd name="connsiteX70" fmla="*/ 504043 w 4724400"/>
              <a:gd name="connsiteY70" fmla="*/ 6718236 h 6857999"/>
              <a:gd name="connsiteX71" fmla="*/ 251759 w 4724400"/>
              <a:gd name="connsiteY71" fmla="*/ 6299011 h 6857999"/>
              <a:gd name="connsiteX72" fmla="*/ 21191 w 4724400"/>
              <a:gd name="connsiteY72" fmla="*/ 6033111 h 6857999"/>
              <a:gd name="connsiteX73" fmla="*/ 0 w 4724400"/>
              <a:gd name="connsiteY73" fmla="*/ 6012219 h 6857999"/>
              <a:gd name="connsiteX74" fmla="*/ 0 w 4724400"/>
              <a:gd name="connsiteY74" fmla="*/ 5971257 h 6857999"/>
              <a:gd name="connsiteX75" fmla="*/ 41571 w 4724400"/>
              <a:gd name="connsiteY75" fmla="*/ 6012292 h 6857999"/>
              <a:gd name="connsiteX76" fmla="*/ 273883 w 4724400"/>
              <a:gd name="connsiteY76" fmla="*/ 6279980 h 6857999"/>
              <a:gd name="connsiteX77" fmla="*/ 541341 w 4724400"/>
              <a:gd name="connsiteY77" fmla="*/ 6733560 h 6857999"/>
              <a:gd name="connsiteX78" fmla="*/ 531634 w 4724400"/>
              <a:gd name="connsiteY78" fmla="*/ 6610993 h 6857999"/>
              <a:gd name="connsiteX79" fmla="*/ 247554 w 4724400"/>
              <a:gd name="connsiteY79" fmla="*/ 6197148 h 6857999"/>
              <a:gd name="connsiteX80" fmla="*/ 33651 w 4724400"/>
              <a:gd name="connsiteY80" fmla="*/ 5957901 h 6857999"/>
              <a:gd name="connsiteX81" fmla="*/ 0 w 4724400"/>
              <a:gd name="connsiteY81" fmla="*/ 5925131 h 6857999"/>
              <a:gd name="connsiteX82" fmla="*/ 1656340 w 4724400"/>
              <a:gd name="connsiteY82" fmla="*/ 5825040 h 6857999"/>
              <a:gd name="connsiteX83" fmla="*/ 1653246 w 4724400"/>
              <a:gd name="connsiteY83" fmla="*/ 5829053 h 6857999"/>
              <a:gd name="connsiteX84" fmla="*/ 1655667 w 4724400"/>
              <a:gd name="connsiteY84" fmla="*/ 5829425 h 6857999"/>
              <a:gd name="connsiteX85" fmla="*/ 2630124 w 4724400"/>
              <a:gd name="connsiteY85" fmla="*/ 5591852 h 6857999"/>
              <a:gd name="connsiteX86" fmla="*/ 2177648 w 4724400"/>
              <a:gd name="connsiteY86" fmla="*/ 5630119 h 6857999"/>
              <a:gd name="connsiteX87" fmla="*/ 2076258 w 4724400"/>
              <a:gd name="connsiteY87" fmla="*/ 5650510 h 6857999"/>
              <a:gd name="connsiteX88" fmla="*/ 2214048 w 4724400"/>
              <a:gd name="connsiteY88" fmla="*/ 5629828 h 6857999"/>
              <a:gd name="connsiteX89" fmla="*/ 3090246 w 4724400"/>
              <a:gd name="connsiteY89" fmla="*/ 5601337 h 6857999"/>
              <a:gd name="connsiteX90" fmla="*/ 2834104 w 4724400"/>
              <a:gd name="connsiteY90" fmla="*/ 5598847 h 6857999"/>
              <a:gd name="connsiteX91" fmla="*/ 2782953 w 4724400"/>
              <a:gd name="connsiteY91" fmla="*/ 5595539 h 6857999"/>
              <a:gd name="connsiteX92" fmla="*/ 2630124 w 4724400"/>
              <a:gd name="connsiteY92" fmla="*/ 5591852 h 6857999"/>
              <a:gd name="connsiteX93" fmla="*/ 2751064 w 4724400"/>
              <a:gd name="connsiteY93" fmla="*/ 5525300 h 6857999"/>
              <a:gd name="connsiteX94" fmla="*/ 2618554 w 4724400"/>
              <a:gd name="connsiteY94" fmla="*/ 5525937 h 6857999"/>
              <a:gd name="connsiteX95" fmla="*/ 2311014 w 4724400"/>
              <a:gd name="connsiteY95" fmla="*/ 5550189 h 6857999"/>
              <a:gd name="connsiteX96" fmla="*/ 2134103 w 4724400"/>
              <a:gd name="connsiteY96" fmla="*/ 5605852 h 6857999"/>
              <a:gd name="connsiteX97" fmla="*/ 2174084 w 4724400"/>
              <a:gd name="connsiteY97" fmla="*/ 5600203 h 6857999"/>
              <a:gd name="connsiteX98" fmla="*/ 2785199 w 4724400"/>
              <a:gd name="connsiteY98" fmla="*/ 5564971 h 6857999"/>
              <a:gd name="connsiteX99" fmla="*/ 2836697 w 4724400"/>
              <a:gd name="connsiteY99" fmla="*/ 5568822 h 6857999"/>
              <a:gd name="connsiteX100" fmla="*/ 3066345 w 4724400"/>
              <a:gd name="connsiteY100" fmla="*/ 5573703 h 6857999"/>
              <a:gd name="connsiteX101" fmla="*/ 2978461 w 4724400"/>
              <a:gd name="connsiteY101" fmla="*/ 5555562 h 6857999"/>
              <a:gd name="connsiteX102" fmla="*/ 2893277 w 4724400"/>
              <a:gd name="connsiteY102" fmla="*/ 5538004 h 6857999"/>
              <a:gd name="connsiteX103" fmla="*/ 2751064 w 4724400"/>
              <a:gd name="connsiteY103" fmla="*/ 5525300 h 6857999"/>
              <a:gd name="connsiteX104" fmla="*/ 2636807 w 4724400"/>
              <a:gd name="connsiteY104" fmla="*/ 5458317 h 6857999"/>
              <a:gd name="connsiteX105" fmla="*/ 2236775 w 4724400"/>
              <a:gd name="connsiteY105" fmla="*/ 5536349 h 6857999"/>
              <a:gd name="connsiteX106" fmla="*/ 2306204 w 4724400"/>
              <a:gd name="connsiteY106" fmla="*/ 5519543 h 6857999"/>
              <a:gd name="connsiteX107" fmla="*/ 2619005 w 4724400"/>
              <a:gd name="connsiteY107" fmla="*/ 5494992 h 6857999"/>
              <a:gd name="connsiteX108" fmla="*/ 2899676 w 4724400"/>
              <a:gd name="connsiteY108" fmla="*/ 5507848 h 6857999"/>
              <a:gd name="connsiteX109" fmla="*/ 2986662 w 4724400"/>
              <a:gd name="connsiteY109" fmla="*/ 5525798 h 6857999"/>
              <a:gd name="connsiteX110" fmla="*/ 3101623 w 4724400"/>
              <a:gd name="connsiteY110" fmla="*/ 5547311 h 6857999"/>
              <a:gd name="connsiteX111" fmla="*/ 2636807 w 4724400"/>
              <a:gd name="connsiteY111" fmla="*/ 5458317 h 6857999"/>
              <a:gd name="connsiteX112" fmla="*/ 0 w 4724400"/>
              <a:gd name="connsiteY112" fmla="*/ 5142496 h 6857999"/>
              <a:gd name="connsiteX113" fmla="*/ 127996 w 4724400"/>
              <a:gd name="connsiteY113" fmla="*/ 5201004 h 6857999"/>
              <a:gd name="connsiteX114" fmla="*/ 661087 w 4724400"/>
              <a:gd name="connsiteY114" fmla="*/ 5790959 h 6857999"/>
              <a:gd name="connsiteX115" fmla="*/ 1029402 w 4724400"/>
              <a:gd name="connsiteY115" fmla="*/ 6204913 h 6857999"/>
              <a:gd name="connsiteX116" fmla="*/ 1046692 w 4724400"/>
              <a:gd name="connsiteY116" fmla="*/ 6015372 h 6857999"/>
              <a:gd name="connsiteX117" fmla="*/ 1024238 w 4724400"/>
              <a:gd name="connsiteY117" fmla="*/ 5336275 h 6857999"/>
              <a:gd name="connsiteX118" fmla="*/ 1138131 w 4724400"/>
              <a:gd name="connsiteY118" fmla="*/ 5600804 h 6857999"/>
              <a:gd name="connsiteX119" fmla="*/ 1127280 w 4724400"/>
              <a:gd name="connsiteY119" fmla="*/ 6039262 h 6857999"/>
              <a:gd name="connsiteX120" fmla="*/ 1026642 w 4724400"/>
              <a:gd name="connsiteY120" fmla="*/ 6792600 h 6857999"/>
              <a:gd name="connsiteX121" fmla="*/ 1327075 w 4724400"/>
              <a:gd name="connsiteY121" fmla="*/ 6590735 h 6857999"/>
              <a:gd name="connsiteX122" fmla="*/ 1332848 w 4724400"/>
              <a:gd name="connsiteY122" fmla="*/ 6581371 h 6857999"/>
              <a:gd name="connsiteX123" fmla="*/ 1320586 w 4724400"/>
              <a:gd name="connsiteY123" fmla="*/ 6572441 h 6857999"/>
              <a:gd name="connsiteX124" fmla="*/ 1669632 w 4724400"/>
              <a:gd name="connsiteY124" fmla="*/ 5665639 h 6857999"/>
              <a:gd name="connsiteX125" fmla="*/ 1749165 w 4724400"/>
              <a:gd name="connsiteY125" fmla="*/ 5696416 h 6857999"/>
              <a:gd name="connsiteX126" fmla="*/ 1502249 w 4724400"/>
              <a:gd name="connsiteY126" fmla="*/ 6466405 h 6857999"/>
              <a:gd name="connsiteX127" fmla="*/ 2238637 w 4724400"/>
              <a:gd name="connsiteY127" fmla="*/ 6419148 h 6857999"/>
              <a:gd name="connsiteX128" fmla="*/ 2642775 w 4724400"/>
              <a:gd name="connsiteY128" fmla="*/ 6563116 h 6857999"/>
              <a:gd name="connsiteX129" fmla="*/ 2628681 w 4724400"/>
              <a:gd name="connsiteY129" fmla="*/ 6578254 h 6857999"/>
              <a:gd name="connsiteX130" fmla="*/ 1600072 w 4724400"/>
              <a:gd name="connsiteY130" fmla="*/ 6648608 h 6857999"/>
              <a:gd name="connsiteX131" fmla="*/ 1391841 w 4724400"/>
              <a:gd name="connsiteY131" fmla="*/ 6641028 h 6857999"/>
              <a:gd name="connsiteX132" fmla="*/ 1389928 w 4724400"/>
              <a:gd name="connsiteY132" fmla="*/ 6641375 h 6857999"/>
              <a:gd name="connsiteX133" fmla="*/ 1380979 w 4724400"/>
              <a:gd name="connsiteY133" fmla="*/ 6643204 h 6857999"/>
              <a:gd name="connsiteX134" fmla="*/ 1108685 w 4724400"/>
              <a:gd name="connsiteY134" fmla="*/ 6824788 h 6857999"/>
              <a:gd name="connsiteX135" fmla="*/ 1051559 w 4724400"/>
              <a:gd name="connsiteY135" fmla="*/ 6857998 h 6857999"/>
              <a:gd name="connsiteX136" fmla="*/ 925940 w 4724400"/>
              <a:gd name="connsiteY136" fmla="*/ 6857998 h 6857999"/>
              <a:gd name="connsiteX137" fmla="*/ 949746 w 4724400"/>
              <a:gd name="connsiteY137" fmla="*/ 6745652 h 6857999"/>
              <a:gd name="connsiteX138" fmla="*/ 1017902 w 4724400"/>
              <a:gd name="connsiteY138" fmla="*/ 6308216 h 6857999"/>
              <a:gd name="connsiteX139" fmla="*/ 1012614 w 4724400"/>
              <a:gd name="connsiteY139" fmla="*/ 6302278 h 6857999"/>
              <a:gd name="connsiteX140" fmla="*/ 644615 w 4724400"/>
              <a:gd name="connsiteY140" fmla="*/ 5837768 h 6857999"/>
              <a:gd name="connsiteX141" fmla="*/ 627546 w 4724400"/>
              <a:gd name="connsiteY141" fmla="*/ 5831943 h 6857999"/>
              <a:gd name="connsiteX142" fmla="*/ 128963 w 4724400"/>
              <a:gd name="connsiteY142" fmla="*/ 5481226 h 6857999"/>
              <a:gd name="connsiteX143" fmla="*/ 0 w 4724400"/>
              <a:gd name="connsiteY143" fmla="*/ 5361850 h 6857999"/>
              <a:gd name="connsiteX144" fmla="*/ 0 w 4724400"/>
              <a:gd name="connsiteY144" fmla="*/ 5297634 h 6857999"/>
              <a:gd name="connsiteX145" fmla="*/ 40861 w 4724400"/>
              <a:gd name="connsiteY145" fmla="*/ 5333413 h 6857999"/>
              <a:gd name="connsiteX146" fmla="*/ 514278 w 4724400"/>
              <a:gd name="connsiteY146" fmla="*/ 5738345 h 6857999"/>
              <a:gd name="connsiteX147" fmla="*/ 337180 w 4724400"/>
              <a:gd name="connsiteY147" fmla="*/ 5572174 h 6857999"/>
              <a:gd name="connsiteX148" fmla="*/ 303564 w 4724400"/>
              <a:gd name="connsiteY148" fmla="*/ 5536908 h 6857999"/>
              <a:gd name="connsiteX149" fmla="*/ 88496 w 4724400"/>
              <a:gd name="connsiteY149" fmla="*/ 5343132 h 6857999"/>
              <a:gd name="connsiteX150" fmla="*/ 0 w 4724400"/>
              <a:gd name="connsiteY150" fmla="*/ 5277736 h 6857999"/>
              <a:gd name="connsiteX151" fmla="*/ 0 w 4724400"/>
              <a:gd name="connsiteY151" fmla="*/ 5241225 h 6857999"/>
              <a:gd name="connsiteX152" fmla="*/ 106479 w 4724400"/>
              <a:gd name="connsiteY152" fmla="*/ 5319780 h 6857999"/>
              <a:gd name="connsiteX153" fmla="*/ 324159 w 4724400"/>
              <a:gd name="connsiteY153" fmla="*/ 5515717 h 6857999"/>
              <a:gd name="connsiteX154" fmla="*/ 357680 w 4724400"/>
              <a:gd name="connsiteY154" fmla="*/ 5551608 h 6857999"/>
              <a:gd name="connsiteX155" fmla="*/ 514810 w 4724400"/>
              <a:gd name="connsiteY155" fmla="*/ 5702551 h 6857999"/>
              <a:gd name="connsiteX156" fmla="*/ 464808 w 4724400"/>
              <a:gd name="connsiteY156" fmla="*/ 5632736 h 6857999"/>
              <a:gd name="connsiteX157" fmla="*/ 416327 w 4724400"/>
              <a:gd name="connsiteY157" fmla="*/ 5565087 h 6857999"/>
              <a:gd name="connsiteX158" fmla="*/ 232232 w 4724400"/>
              <a:gd name="connsiteY158" fmla="*/ 5379904 h 6857999"/>
              <a:gd name="connsiteX159" fmla="*/ 2640 w 4724400"/>
              <a:gd name="connsiteY159" fmla="*/ 5200559 h 6857999"/>
              <a:gd name="connsiteX160" fmla="*/ 0 w 4724400"/>
              <a:gd name="connsiteY160" fmla="*/ 5199146 h 6857999"/>
              <a:gd name="connsiteX161" fmla="*/ 0 w 4724400"/>
              <a:gd name="connsiteY161" fmla="*/ 5164774 h 6857999"/>
              <a:gd name="connsiteX162" fmla="*/ 18363 w 4724400"/>
              <a:gd name="connsiteY162" fmla="*/ 5174783 h 6857999"/>
              <a:gd name="connsiteX163" fmla="*/ 251810 w 4724400"/>
              <a:gd name="connsiteY163" fmla="*/ 5357281 h 6857999"/>
              <a:gd name="connsiteX164" fmla="*/ 439563 w 4724400"/>
              <a:gd name="connsiteY164" fmla="*/ 5546863 h 6857999"/>
              <a:gd name="connsiteX165" fmla="*/ 489056 w 4724400"/>
              <a:gd name="connsiteY165" fmla="*/ 5615961 h 6857999"/>
              <a:gd name="connsiteX166" fmla="*/ 555845 w 4724400"/>
              <a:gd name="connsiteY166" fmla="*/ 5705642 h 6857999"/>
              <a:gd name="connsiteX167" fmla="*/ 287056 w 4724400"/>
              <a:gd name="connsiteY167" fmla="*/ 5341546 h 6857999"/>
              <a:gd name="connsiteX168" fmla="*/ 49874 w 4724400"/>
              <a:gd name="connsiteY168" fmla="*/ 5178238 h 6857999"/>
              <a:gd name="connsiteX169" fmla="*/ 0 w 4724400"/>
              <a:gd name="connsiteY169" fmla="*/ 5158623 h 6857999"/>
              <a:gd name="connsiteX170" fmla="*/ 4076694 w 4724400"/>
              <a:gd name="connsiteY170" fmla="*/ 4944364 h 6857999"/>
              <a:gd name="connsiteX171" fmla="*/ 4287610 w 4724400"/>
              <a:gd name="connsiteY171" fmla="*/ 5588157 h 6857999"/>
              <a:gd name="connsiteX172" fmla="*/ 4076694 w 4724400"/>
              <a:gd name="connsiteY172" fmla="*/ 4944364 h 6857999"/>
              <a:gd name="connsiteX173" fmla="*/ 4103808 w 4724400"/>
              <a:gd name="connsiteY173" fmla="*/ 4918599 h 6857999"/>
              <a:gd name="connsiteX174" fmla="*/ 4310650 w 4724400"/>
              <a:gd name="connsiteY174" fmla="*/ 5565760 h 6857999"/>
              <a:gd name="connsiteX175" fmla="*/ 4103808 w 4724400"/>
              <a:gd name="connsiteY175" fmla="*/ 4918599 h 6857999"/>
              <a:gd name="connsiteX176" fmla="*/ 4072554 w 4724400"/>
              <a:gd name="connsiteY176" fmla="*/ 4867303 h 6857999"/>
              <a:gd name="connsiteX177" fmla="*/ 4072780 w 4724400"/>
              <a:gd name="connsiteY177" fmla="*/ 4872526 h 6857999"/>
              <a:gd name="connsiteX178" fmla="*/ 4074990 w 4724400"/>
              <a:gd name="connsiteY178" fmla="*/ 4871112 h 6857999"/>
              <a:gd name="connsiteX179" fmla="*/ 3100062 w 4724400"/>
              <a:gd name="connsiteY179" fmla="*/ 4866948 h 6857999"/>
              <a:gd name="connsiteX180" fmla="*/ 2963625 w 4724400"/>
              <a:gd name="connsiteY180" fmla="*/ 4877568 h 6857999"/>
              <a:gd name="connsiteX181" fmla="*/ 2809956 w 4724400"/>
              <a:gd name="connsiteY181" fmla="*/ 4889247 h 6857999"/>
              <a:gd name="connsiteX182" fmla="*/ 2688275 w 4724400"/>
              <a:gd name="connsiteY182" fmla="*/ 4882769 h 6857999"/>
              <a:gd name="connsiteX183" fmla="*/ 2605133 w 4724400"/>
              <a:gd name="connsiteY183" fmla="*/ 4876924 h 6857999"/>
              <a:gd name="connsiteX184" fmla="*/ 2414900 w 4724400"/>
              <a:gd name="connsiteY184" fmla="*/ 4881330 h 6857999"/>
              <a:gd name="connsiteX185" fmla="*/ 2217605 w 4724400"/>
              <a:gd name="connsiteY185" fmla="*/ 4885650 h 6857999"/>
              <a:gd name="connsiteX186" fmla="*/ 2199332 w 4724400"/>
              <a:gd name="connsiteY186" fmla="*/ 4885075 h 6857999"/>
              <a:gd name="connsiteX187" fmla="*/ 2141062 w 4724400"/>
              <a:gd name="connsiteY187" fmla="*/ 4884027 h 6857999"/>
              <a:gd name="connsiteX188" fmla="*/ 2558630 w 4724400"/>
              <a:gd name="connsiteY188" fmla="*/ 4938088 h 6857999"/>
              <a:gd name="connsiteX189" fmla="*/ 3100062 w 4724400"/>
              <a:gd name="connsiteY189" fmla="*/ 4866948 h 6857999"/>
              <a:gd name="connsiteX190" fmla="*/ 2753415 w 4724400"/>
              <a:gd name="connsiteY190" fmla="*/ 4783657 h 6857999"/>
              <a:gd name="connsiteX191" fmla="*/ 2639521 w 4724400"/>
              <a:gd name="connsiteY191" fmla="*/ 4785091 h 6857999"/>
              <a:gd name="connsiteX192" fmla="*/ 2193068 w 4724400"/>
              <a:gd name="connsiteY192" fmla="*/ 4854595 h 6857999"/>
              <a:gd name="connsiteX193" fmla="*/ 2201931 w 4724400"/>
              <a:gd name="connsiteY193" fmla="*/ 4855057 h 6857999"/>
              <a:gd name="connsiteX194" fmla="*/ 2219654 w 4724400"/>
              <a:gd name="connsiteY194" fmla="*/ 4855986 h 6857999"/>
              <a:gd name="connsiteX195" fmla="*/ 2413690 w 4724400"/>
              <a:gd name="connsiteY195" fmla="*/ 4851445 h 6857999"/>
              <a:gd name="connsiteX196" fmla="*/ 2606832 w 4724400"/>
              <a:gd name="connsiteY196" fmla="*/ 4846715 h 6857999"/>
              <a:gd name="connsiteX197" fmla="*/ 2691769 w 4724400"/>
              <a:gd name="connsiteY197" fmla="*/ 4852935 h 6857999"/>
              <a:gd name="connsiteX198" fmla="*/ 2811106 w 4724400"/>
              <a:gd name="connsiteY198" fmla="*/ 4859393 h 6857999"/>
              <a:gd name="connsiteX199" fmla="*/ 2961520 w 4724400"/>
              <a:gd name="connsiteY199" fmla="*/ 4847493 h 6857999"/>
              <a:gd name="connsiteX200" fmla="*/ 3070965 w 4724400"/>
              <a:gd name="connsiteY200" fmla="*/ 4837270 h 6857999"/>
              <a:gd name="connsiteX201" fmla="*/ 2753415 w 4724400"/>
              <a:gd name="connsiteY201" fmla="*/ 4783657 h 6857999"/>
              <a:gd name="connsiteX202" fmla="*/ 2389654 w 4724400"/>
              <a:gd name="connsiteY202" fmla="*/ 4275904 h 6857999"/>
              <a:gd name="connsiteX203" fmla="*/ 1522266 w 4724400"/>
              <a:gd name="connsiteY203" fmla="*/ 4472742 h 6857999"/>
              <a:gd name="connsiteX204" fmla="*/ 1464014 w 4724400"/>
              <a:gd name="connsiteY204" fmla="*/ 4498508 h 6857999"/>
              <a:gd name="connsiteX205" fmla="*/ 1376111 w 4724400"/>
              <a:gd name="connsiteY205" fmla="*/ 4536334 h 6857999"/>
              <a:gd name="connsiteX206" fmla="*/ 1498493 w 4724400"/>
              <a:gd name="connsiteY206" fmla="*/ 4502509 h 6857999"/>
              <a:gd name="connsiteX207" fmla="*/ 1831627 w 4724400"/>
              <a:gd name="connsiteY207" fmla="*/ 4454994 h 6857999"/>
              <a:gd name="connsiteX208" fmla="*/ 2389654 w 4724400"/>
              <a:gd name="connsiteY208" fmla="*/ 4275904 h 6857999"/>
              <a:gd name="connsiteX209" fmla="*/ 2147582 w 4724400"/>
              <a:gd name="connsiteY209" fmla="*/ 4220499 h 6857999"/>
              <a:gd name="connsiteX210" fmla="*/ 1556088 w 4724400"/>
              <a:gd name="connsiteY210" fmla="*/ 4425819 h 6857999"/>
              <a:gd name="connsiteX211" fmla="*/ 2346927 w 4724400"/>
              <a:gd name="connsiteY211" fmla="*/ 4248048 h 6857999"/>
              <a:gd name="connsiteX212" fmla="*/ 2147582 w 4724400"/>
              <a:gd name="connsiteY212" fmla="*/ 4220499 h 6857999"/>
              <a:gd name="connsiteX213" fmla="*/ 1790494 w 4724400"/>
              <a:gd name="connsiteY213" fmla="*/ 3958602 h 6857999"/>
              <a:gd name="connsiteX214" fmla="*/ 1059112 w 4724400"/>
              <a:gd name="connsiteY214" fmla="*/ 4119804 h 6857999"/>
              <a:gd name="connsiteX215" fmla="*/ 1790494 w 4724400"/>
              <a:gd name="connsiteY215" fmla="*/ 3958602 h 6857999"/>
              <a:gd name="connsiteX216" fmla="*/ 3757613 w 4724400"/>
              <a:gd name="connsiteY216" fmla="*/ 3936722 h 6857999"/>
              <a:gd name="connsiteX217" fmla="*/ 3715314 w 4724400"/>
              <a:gd name="connsiteY217" fmla="*/ 4196771 h 6857999"/>
              <a:gd name="connsiteX218" fmla="*/ 3631611 w 4724400"/>
              <a:gd name="connsiteY218" fmla="*/ 4613594 h 6857999"/>
              <a:gd name="connsiteX219" fmla="*/ 3596909 w 4724400"/>
              <a:gd name="connsiteY219" fmla="*/ 4707830 h 6857999"/>
              <a:gd name="connsiteX220" fmla="*/ 3581749 w 4724400"/>
              <a:gd name="connsiteY220" fmla="*/ 4747418 h 6857999"/>
              <a:gd name="connsiteX221" fmla="*/ 3510660 w 4724400"/>
              <a:gd name="connsiteY221" fmla="*/ 4966094 h 6857999"/>
              <a:gd name="connsiteX222" fmla="*/ 3757613 w 4724400"/>
              <a:gd name="connsiteY222" fmla="*/ 3936722 h 6857999"/>
              <a:gd name="connsiteX223" fmla="*/ 1701387 w 4724400"/>
              <a:gd name="connsiteY223" fmla="*/ 3919232 h 6857999"/>
              <a:gd name="connsiteX224" fmla="*/ 1136310 w 4724400"/>
              <a:gd name="connsiteY224" fmla="*/ 4068895 h 6857999"/>
              <a:gd name="connsiteX225" fmla="*/ 1784782 w 4724400"/>
              <a:gd name="connsiteY225" fmla="*/ 3927759 h 6857999"/>
              <a:gd name="connsiteX226" fmla="*/ 1701387 w 4724400"/>
              <a:gd name="connsiteY226" fmla="*/ 3919232 h 6857999"/>
              <a:gd name="connsiteX227" fmla="*/ 3733405 w 4724400"/>
              <a:gd name="connsiteY227" fmla="*/ 3900089 h 6857999"/>
              <a:gd name="connsiteX228" fmla="*/ 3500832 w 4724400"/>
              <a:gd name="connsiteY228" fmla="*/ 4885010 h 6857999"/>
              <a:gd name="connsiteX229" fmla="*/ 3552367 w 4724400"/>
              <a:gd name="connsiteY229" fmla="*/ 4735553 h 6857999"/>
              <a:gd name="connsiteX230" fmla="*/ 3567525 w 4724400"/>
              <a:gd name="connsiteY230" fmla="*/ 4695966 h 6857999"/>
              <a:gd name="connsiteX231" fmla="*/ 3602372 w 4724400"/>
              <a:gd name="connsiteY231" fmla="*/ 4603168 h 6857999"/>
              <a:gd name="connsiteX232" fmla="*/ 3684639 w 4724400"/>
              <a:gd name="connsiteY232" fmla="*/ 4192628 h 6857999"/>
              <a:gd name="connsiteX233" fmla="*/ 3733405 w 4724400"/>
              <a:gd name="connsiteY233" fmla="*/ 3900089 h 6857999"/>
              <a:gd name="connsiteX234" fmla="*/ 2800959 w 4724400"/>
              <a:gd name="connsiteY234" fmla="*/ 3871054 h 6857999"/>
              <a:gd name="connsiteX235" fmla="*/ 3026569 w 4724400"/>
              <a:gd name="connsiteY235" fmla="*/ 4520780 h 6857999"/>
              <a:gd name="connsiteX236" fmla="*/ 2889061 w 4724400"/>
              <a:gd name="connsiteY236" fmla="*/ 4157302 h 6857999"/>
              <a:gd name="connsiteX237" fmla="*/ 2800959 w 4724400"/>
              <a:gd name="connsiteY237" fmla="*/ 3871054 h 6857999"/>
              <a:gd name="connsiteX238" fmla="*/ 2809929 w 4724400"/>
              <a:gd name="connsiteY238" fmla="*/ 3701307 h 6857999"/>
              <a:gd name="connsiteX239" fmla="*/ 2809197 w 4724400"/>
              <a:gd name="connsiteY239" fmla="*/ 3708672 h 6857999"/>
              <a:gd name="connsiteX240" fmla="*/ 2918306 w 4724400"/>
              <a:gd name="connsiteY240" fmla="*/ 4147031 h 6857999"/>
              <a:gd name="connsiteX241" fmla="*/ 3068858 w 4724400"/>
              <a:gd name="connsiteY241" fmla="*/ 4544310 h 6857999"/>
              <a:gd name="connsiteX242" fmla="*/ 2968879 w 4724400"/>
              <a:gd name="connsiteY242" fmla="*/ 4144570 h 6857999"/>
              <a:gd name="connsiteX243" fmla="*/ 2809929 w 4724400"/>
              <a:gd name="connsiteY243" fmla="*/ 3701307 h 6857999"/>
              <a:gd name="connsiteX244" fmla="*/ 1867196 w 4724400"/>
              <a:gd name="connsiteY244" fmla="*/ 3456584 h 6857999"/>
              <a:gd name="connsiteX245" fmla="*/ 2183970 w 4724400"/>
              <a:gd name="connsiteY245" fmla="*/ 3826505 h 6857999"/>
              <a:gd name="connsiteX246" fmla="*/ 1867196 w 4724400"/>
              <a:gd name="connsiteY246" fmla="*/ 3456584 h 6857999"/>
              <a:gd name="connsiteX247" fmla="*/ 2322880 w 4724400"/>
              <a:gd name="connsiteY247" fmla="*/ 3078533 h 6857999"/>
              <a:gd name="connsiteX248" fmla="*/ 2295695 w 4724400"/>
              <a:gd name="connsiteY248" fmla="*/ 3245370 h 6857999"/>
              <a:gd name="connsiteX249" fmla="*/ 2268858 w 4724400"/>
              <a:gd name="connsiteY249" fmla="*/ 3758413 h 6857999"/>
              <a:gd name="connsiteX250" fmla="*/ 2295899 w 4724400"/>
              <a:gd name="connsiteY250" fmla="*/ 3528057 h 6857999"/>
              <a:gd name="connsiteX251" fmla="*/ 2326306 w 4724400"/>
              <a:gd name="connsiteY251" fmla="*/ 3231157 h 6857999"/>
              <a:gd name="connsiteX252" fmla="*/ 2324274 w 4724400"/>
              <a:gd name="connsiteY252" fmla="*/ 3142788 h 6857999"/>
              <a:gd name="connsiteX253" fmla="*/ 2322880 w 4724400"/>
              <a:gd name="connsiteY253" fmla="*/ 3078533 h 6857999"/>
              <a:gd name="connsiteX254" fmla="*/ 912797 w 4724400"/>
              <a:gd name="connsiteY254" fmla="*/ 2896659 h 6857999"/>
              <a:gd name="connsiteX255" fmla="*/ 1167201 w 4724400"/>
              <a:gd name="connsiteY255" fmla="*/ 3304169 h 6857999"/>
              <a:gd name="connsiteX256" fmla="*/ 1503848 w 4724400"/>
              <a:gd name="connsiteY256" fmla="*/ 3675946 h 6857999"/>
              <a:gd name="connsiteX257" fmla="*/ 1353091 w 4724400"/>
              <a:gd name="connsiteY257" fmla="*/ 3486482 h 6857999"/>
              <a:gd name="connsiteX258" fmla="*/ 1340012 w 4724400"/>
              <a:gd name="connsiteY258" fmla="*/ 3467256 h 6857999"/>
              <a:gd name="connsiteX259" fmla="*/ 1089196 w 4724400"/>
              <a:gd name="connsiteY259" fmla="*/ 3116474 h 6857999"/>
              <a:gd name="connsiteX260" fmla="*/ 959418 w 4724400"/>
              <a:gd name="connsiteY260" fmla="*/ 2948853 h 6857999"/>
              <a:gd name="connsiteX261" fmla="*/ 912797 w 4724400"/>
              <a:gd name="connsiteY261" fmla="*/ 2896659 h 6857999"/>
              <a:gd name="connsiteX262" fmla="*/ 2363420 w 4724400"/>
              <a:gd name="connsiteY262" fmla="*/ 2871730 h 6857999"/>
              <a:gd name="connsiteX263" fmla="*/ 2360107 w 4724400"/>
              <a:gd name="connsiteY263" fmla="*/ 2915231 h 6857999"/>
              <a:gd name="connsiteX264" fmla="*/ 2353099 w 4724400"/>
              <a:gd name="connsiteY264" fmla="*/ 3051540 h 6857999"/>
              <a:gd name="connsiteX265" fmla="*/ 2354925 w 4724400"/>
              <a:gd name="connsiteY265" fmla="*/ 3140814 h 6857999"/>
              <a:gd name="connsiteX266" fmla="*/ 2357104 w 4724400"/>
              <a:gd name="connsiteY266" fmla="*/ 3230628 h 6857999"/>
              <a:gd name="connsiteX267" fmla="*/ 2326221 w 4724400"/>
              <a:gd name="connsiteY267" fmla="*/ 3531652 h 6857999"/>
              <a:gd name="connsiteX268" fmla="*/ 2299836 w 4724400"/>
              <a:gd name="connsiteY268" fmla="*/ 3750864 h 6857999"/>
              <a:gd name="connsiteX269" fmla="*/ 2346877 w 4724400"/>
              <a:gd name="connsiteY269" fmla="*/ 3662531 h 6857999"/>
              <a:gd name="connsiteX270" fmla="*/ 2363420 w 4724400"/>
              <a:gd name="connsiteY270" fmla="*/ 2871730 h 6857999"/>
              <a:gd name="connsiteX271" fmla="*/ 912921 w 4724400"/>
              <a:gd name="connsiteY271" fmla="*/ 2850596 h 6857999"/>
              <a:gd name="connsiteX272" fmla="*/ 983846 w 4724400"/>
              <a:gd name="connsiteY272" fmla="*/ 2928627 h 6857999"/>
              <a:gd name="connsiteX273" fmla="*/ 1114669 w 4724400"/>
              <a:gd name="connsiteY273" fmla="*/ 3097880 h 6857999"/>
              <a:gd name="connsiteX274" fmla="*/ 1366183 w 4724400"/>
              <a:gd name="connsiteY274" fmla="*/ 3449753 h 6857999"/>
              <a:gd name="connsiteX275" fmla="*/ 1379263 w 4724400"/>
              <a:gd name="connsiteY275" fmla="*/ 3468981 h 6857999"/>
              <a:gd name="connsiteX276" fmla="*/ 1492446 w 4724400"/>
              <a:gd name="connsiteY276" fmla="*/ 3620389 h 6857999"/>
              <a:gd name="connsiteX277" fmla="*/ 912921 w 4724400"/>
              <a:gd name="connsiteY277" fmla="*/ 2850596 h 6857999"/>
              <a:gd name="connsiteX278" fmla="*/ 2386551 w 4724400"/>
              <a:gd name="connsiteY278" fmla="*/ 2642862 h 6857999"/>
              <a:gd name="connsiteX279" fmla="*/ 2403741 w 4724400"/>
              <a:gd name="connsiteY279" fmla="*/ 2659697 h 6857999"/>
              <a:gd name="connsiteX280" fmla="*/ 2499078 w 4724400"/>
              <a:gd name="connsiteY280" fmla="*/ 3423399 h 6857999"/>
              <a:gd name="connsiteX281" fmla="*/ 2413232 w 4724400"/>
              <a:gd name="connsiteY281" fmla="*/ 3700562 h 6857999"/>
              <a:gd name="connsiteX282" fmla="*/ 2428424 w 4724400"/>
              <a:gd name="connsiteY282" fmla="*/ 4178295 h 6857999"/>
              <a:gd name="connsiteX283" fmla="*/ 2927779 w 4724400"/>
              <a:gd name="connsiteY283" fmla="*/ 4531843 h 6857999"/>
              <a:gd name="connsiteX284" fmla="*/ 2758380 w 4724400"/>
              <a:gd name="connsiteY284" fmla="*/ 3561061 h 6857999"/>
              <a:gd name="connsiteX285" fmla="*/ 2846610 w 4724400"/>
              <a:gd name="connsiteY285" fmla="*/ 3538353 h 6857999"/>
              <a:gd name="connsiteX286" fmla="*/ 3106063 w 4724400"/>
              <a:gd name="connsiteY286" fmla="*/ 4271430 h 6857999"/>
              <a:gd name="connsiteX287" fmla="*/ 3116136 w 4724400"/>
              <a:gd name="connsiteY287" fmla="*/ 4688819 h 6857999"/>
              <a:gd name="connsiteX288" fmla="*/ 3412872 w 4724400"/>
              <a:gd name="connsiteY288" fmla="*/ 4966558 h 6857999"/>
              <a:gd name="connsiteX289" fmla="*/ 3763612 w 4724400"/>
              <a:gd name="connsiteY289" fmla="*/ 3645474 h 6857999"/>
              <a:gd name="connsiteX290" fmla="*/ 3850165 w 4724400"/>
              <a:gd name="connsiteY290" fmla="*/ 3638405 h 6857999"/>
              <a:gd name="connsiteX291" fmla="*/ 3515311 w 4724400"/>
              <a:gd name="connsiteY291" fmla="*/ 5051260 h 6857999"/>
              <a:gd name="connsiteX292" fmla="*/ 3501147 w 4724400"/>
              <a:gd name="connsiteY292" fmla="*/ 5059552 h 6857999"/>
              <a:gd name="connsiteX293" fmla="*/ 3790420 w 4724400"/>
              <a:gd name="connsiteY293" fmla="*/ 5401078 h 6857999"/>
              <a:gd name="connsiteX294" fmla="*/ 4221141 w 4724400"/>
              <a:gd name="connsiteY294" fmla="*/ 6045312 h 6857999"/>
              <a:gd name="connsiteX295" fmla="*/ 4326825 w 4724400"/>
              <a:gd name="connsiteY295" fmla="*/ 5681109 h 6857999"/>
              <a:gd name="connsiteX296" fmla="*/ 4325127 w 4724400"/>
              <a:gd name="connsiteY296" fmla="*/ 5669934 h 6857999"/>
              <a:gd name="connsiteX297" fmla="*/ 4309144 w 4724400"/>
              <a:gd name="connsiteY297" fmla="*/ 5671723 h 6857999"/>
              <a:gd name="connsiteX298" fmla="*/ 3974946 w 4724400"/>
              <a:gd name="connsiteY298" fmla="*/ 4736592 h 6857999"/>
              <a:gd name="connsiteX299" fmla="*/ 4060171 w 4724400"/>
              <a:gd name="connsiteY299" fmla="*/ 4704317 h 6857999"/>
              <a:gd name="connsiteX300" fmla="*/ 4383942 w 4724400"/>
              <a:gd name="connsiteY300" fmla="*/ 5463703 h 6857999"/>
              <a:gd name="connsiteX301" fmla="*/ 4654905 w 4724400"/>
              <a:gd name="connsiteY301" fmla="*/ 5156948 h 6857999"/>
              <a:gd name="connsiteX302" fmla="*/ 4724400 w 4724400"/>
              <a:gd name="connsiteY302" fmla="*/ 5098975 h 6857999"/>
              <a:gd name="connsiteX303" fmla="*/ 4724400 w 4724400"/>
              <a:gd name="connsiteY303" fmla="*/ 5160063 h 6857999"/>
              <a:gd name="connsiteX304" fmla="*/ 4687505 w 4724400"/>
              <a:gd name="connsiteY304" fmla="*/ 5191181 h 6857999"/>
              <a:gd name="connsiteX305" fmla="*/ 4451303 w 4724400"/>
              <a:gd name="connsiteY305" fmla="*/ 5491132 h 6857999"/>
              <a:gd name="connsiteX306" fmla="*/ 4599954 w 4724400"/>
              <a:gd name="connsiteY306" fmla="*/ 5317498 h 6857999"/>
              <a:gd name="connsiteX307" fmla="*/ 4724400 w 4724400"/>
              <a:gd name="connsiteY307" fmla="*/ 5211392 h 6857999"/>
              <a:gd name="connsiteX308" fmla="*/ 4724400 w 4724400"/>
              <a:gd name="connsiteY308" fmla="*/ 5251559 h 6857999"/>
              <a:gd name="connsiteX309" fmla="*/ 4619898 w 4724400"/>
              <a:gd name="connsiteY309" fmla="*/ 5340764 h 6857999"/>
              <a:gd name="connsiteX310" fmla="*/ 4473735 w 4724400"/>
              <a:gd name="connsiteY310" fmla="*/ 5512809 h 6857999"/>
              <a:gd name="connsiteX311" fmla="*/ 4430539 w 4724400"/>
              <a:gd name="connsiteY311" fmla="*/ 5592553 h 6857999"/>
              <a:gd name="connsiteX312" fmla="*/ 4569759 w 4724400"/>
              <a:gd name="connsiteY312" fmla="*/ 5482816 h 6857999"/>
              <a:gd name="connsiteX313" fmla="*/ 4724400 w 4724400"/>
              <a:gd name="connsiteY313" fmla="*/ 5330891 h 6857999"/>
              <a:gd name="connsiteX314" fmla="*/ 4724400 w 4724400"/>
              <a:gd name="connsiteY314" fmla="*/ 5402912 h 6857999"/>
              <a:gd name="connsiteX315" fmla="*/ 4586888 w 4724400"/>
              <a:gd name="connsiteY315" fmla="*/ 5533939 h 6857999"/>
              <a:gd name="connsiteX316" fmla="*/ 4413377 w 4724400"/>
              <a:gd name="connsiteY316" fmla="*/ 5674040 h 6857999"/>
              <a:gd name="connsiteX317" fmla="*/ 4412066 w 4724400"/>
              <a:gd name="connsiteY317" fmla="*/ 5675644 h 6857999"/>
              <a:gd name="connsiteX318" fmla="*/ 4406074 w 4724400"/>
              <a:gd name="connsiteY318" fmla="*/ 5683306 h 6857999"/>
              <a:gd name="connsiteX319" fmla="*/ 4271008 w 4724400"/>
              <a:gd name="connsiteY319" fmla="*/ 6118417 h 6857999"/>
              <a:gd name="connsiteX320" fmla="*/ 4265220 w 4724400"/>
              <a:gd name="connsiteY320" fmla="*/ 6125184 h 6857999"/>
              <a:gd name="connsiteX321" fmla="*/ 4590463 w 4724400"/>
              <a:gd name="connsiteY321" fmla="*/ 6805045 h 6857999"/>
              <a:gd name="connsiteX322" fmla="*/ 4610122 w 4724400"/>
              <a:gd name="connsiteY322" fmla="*/ 6857999 h 6857999"/>
              <a:gd name="connsiteX323" fmla="*/ 4513231 w 4724400"/>
              <a:gd name="connsiteY323" fmla="*/ 6857999 h 6857999"/>
              <a:gd name="connsiteX324" fmla="*/ 4374770 w 4724400"/>
              <a:gd name="connsiteY324" fmla="*/ 6532596 h 6857999"/>
              <a:gd name="connsiteX325" fmla="*/ 4339518 w 4724400"/>
              <a:gd name="connsiteY325" fmla="*/ 6461642 h 6857999"/>
              <a:gd name="connsiteX326" fmla="*/ 3884810 w 4724400"/>
              <a:gd name="connsiteY326" fmla="*/ 5682534 h 6857999"/>
              <a:gd name="connsiteX327" fmla="*/ 3876498 w 4724400"/>
              <a:gd name="connsiteY327" fmla="*/ 5681717 h 6857999"/>
              <a:gd name="connsiteX328" fmla="*/ 3263209 w 4724400"/>
              <a:gd name="connsiteY328" fmla="*/ 5585749 h 6857999"/>
              <a:gd name="connsiteX329" fmla="*/ 3245450 w 4724400"/>
              <a:gd name="connsiteY329" fmla="*/ 5593271 h 6857999"/>
              <a:gd name="connsiteX330" fmla="*/ 1952592 w 4724400"/>
              <a:gd name="connsiteY330" fmla="*/ 5692050 h 6857999"/>
              <a:gd name="connsiteX331" fmla="*/ 1936466 w 4724400"/>
              <a:gd name="connsiteY331" fmla="*/ 5671708 h 6857999"/>
              <a:gd name="connsiteX332" fmla="*/ 3244709 w 4724400"/>
              <a:gd name="connsiteY332" fmla="*/ 5538562 h 6857999"/>
              <a:gd name="connsiteX333" fmla="*/ 3823886 w 4724400"/>
              <a:gd name="connsiteY333" fmla="*/ 5595804 h 6857999"/>
              <a:gd name="connsiteX334" fmla="*/ 3709024 w 4724400"/>
              <a:gd name="connsiteY334" fmla="*/ 5439340 h 6857999"/>
              <a:gd name="connsiteX335" fmla="*/ 3198362 w 4724400"/>
              <a:gd name="connsiteY335" fmla="*/ 4874588 h 6857999"/>
              <a:gd name="connsiteX336" fmla="*/ 3179417 w 4724400"/>
              <a:gd name="connsiteY336" fmla="*/ 4879047 h 6857999"/>
              <a:gd name="connsiteX337" fmla="*/ 2639496 w 4724400"/>
              <a:gd name="connsiteY337" fmla="*/ 4989072 h 6857999"/>
              <a:gd name="connsiteX338" fmla="*/ 1972353 w 4724400"/>
              <a:gd name="connsiteY338" fmla="*/ 4909921 h 6857999"/>
              <a:gd name="connsiteX339" fmla="*/ 2002679 w 4724400"/>
              <a:gd name="connsiteY339" fmla="*/ 4872131 h 6857999"/>
              <a:gd name="connsiteX340" fmla="*/ 3097424 w 4724400"/>
              <a:gd name="connsiteY340" fmla="*/ 4781269 h 6857999"/>
              <a:gd name="connsiteX341" fmla="*/ 2454890 w 4724400"/>
              <a:gd name="connsiteY341" fmla="*/ 4287833 h 6857999"/>
              <a:gd name="connsiteX342" fmla="*/ 2452881 w 4724400"/>
              <a:gd name="connsiteY342" fmla="*/ 4288346 h 6857999"/>
              <a:gd name="connsiteX343" fmla="*/ 2448527 w 4724400"/>
              <a:gd name="connsiteY343" fmla="*/ 4288836 h 6857999"/>
              <a:gd name="connsiteX344" fmla="*/ 2323525 w 4724400"/>
              <a:gd name="connsiteY344" fmla="*/ 4367248 h 6857999"/>
              <a:gd name="connsiteX345" fmla="*/ 2060764 w 4724400"/>
              <a:gd name="connsiteY345" fmla="*/ 4451767 h 6857999"/>
              <a:gd name="connsiteX346" fmla="*/ 1162250 w 4724400"/>
              <a:gd name="connsiteY346" fmla="*/ 4613329 h 6857999"/>
              <a:gd name="connsiteX347" fmla="*/ 1132639 w 4724400"/>
              <a:gd name="connsiteY347" fmla="*/ 4596243 h 6857999"/>
              <a:gd name="connsiteX348" fmla="*/ 2293970 w 4724400"/>
              <a:gd name="connsiteY348" fmla="*/ 4182283 h 6857999"/>
              <a:gd name="connsiteX349" fmla="*/ 1900637 w 4724400"/>
              <a:gd name="connsiteY349" fmla="*/ 3949470 h 6857999"/>
              <a:gd name="connsiteX350" fmla="*/ 1887014 w 4724400"/>
              <a:gd name="connsiteY350" fmla="*/ 3951288 h 6857999"/>
              <a:gd name="connsiteX351" fmla="*/ 896751 w 4724400"/>
              <a:gd name="connsiteY351" fmla="*/ 4159267 h 6857999"/>
              <a:gd name="connsiteX352" fmla="*/ 918967 w 4724400"/>
              <a:gd name="connsiteY352" fmla="*/ 4119760 h 6857999"/>
              <a:gd name="connsiteX353" fmla="*/ 1764113 w 4724400"/>
              <a:gd name="connsiteY353" fmla="*/ 3873539 h 6857999"/>
              <a:gd name="connsiteX354" fmla="*/ 1555701 w 4724400"/>
              <a:gd name="connsiteY354" fmla="*/ 3763109 h 6857999"/>
              <a:gd name="connsiteX355" fmla="*/ 1542956 w 4724400"/>
              <a:gd name="connsiteY355" fmla="*/ 3758998 h 6857999"/>
              <a:gd name="connsiteX356" fmla="*/ 1136724 w 4724400"/>
              <a:gd name="connsiteY356" fmla="*/ 3417171 h 6857999"/>
              <a:gd name="connsiteX357" fmla="*/ 750977 w 4724400"/>
              <a:gd name="connsiteY357" fmla="*/ 2770227 h 6857999"/>
              <a:gd name="connsiteX358" fmla="*/ 755174 w 4724400"/>
              <a:gd name="connsiteY358" fmla="*/ 2749954 h 6857999"/>
              <a:gd name="connsiteX359" fmla="*/ 830023 w 4724400"/>
              <a:gd name="connsiteY359" fmla="*/ 2731935 h 6857999"/>
              <a:gd name="connsiteX360" fmla="*/ 1623018 w 4724400"/>
              <a:gd name="connsiteY360" fmla="*/ 3716225 h 6857999"/>
              <a:gd name="connsiteX361" fmla="*/ 2294841 w 4724400"/>
              <a:gd name="connsiteY361" fmla="*/ 4093587 h 6857999"/>
              <a:gd name="connsiteX362" fmla="*/ 2250226 w 4724400"/>
              <a:gd name="connsiteY362" fmla="*/ 3916719 h 6857999"/>
              <a:gd name="connsiteX363" fmla="*/ 2245523 w 4724400"/>
              <a:gd name="connsiteY363" fmla="*/ 3916663 h 6857999"/>
              <a:gd name="connsiteX364" fmla="*/ 1707994 w 4724400"/>
              <a:gd name="connsiteY364" fmla="*/ 3326950 h 6857999"/>
              <a:gd name="connsiteX365" fmla="*/ 1786341 w 4724400"/>
              <a:gd name="connsiteY365" fmla="*/ 3287566 h 6857999"/>
              <a:gd name="connsiteX366" fmla="*/ 2158071 w 4724400"/>
              <a:gd name="connsiteY366" fmla="*/ 3639960 h 6857999"/>
              <a:gd name="connsiteX367" fmla="*/ 2189281 w 4724400"/>
              <a:gd name="connsiteY367" fmla="*/ 3333361 h 6857999"/>
              <a:gd name="connsiteX368" fmla="*/ 2314466 w 4724400"/>
              <a:gd name="connsiteY368" fmla="*/ 2680771 h 6857999"/>
              <a:gd name="connsiteX369" fmla="*/ 2386551 w 4724400"/>
              <a:gd name="connsiteY369" fmla="*/ 2642862 h 6857999"/>
              <a:gd name="connsiteX370" fmla="*/ 3646699 w 4724400"/>
              <a:gd name="connsiteY370" fmla="*/ 2390555 h 6857999"/>
              <a:gd name="connsiteX371" fmla="*/ 3645773 w 4724400"/>
              <a:gd name="connsiteY371" fmla="*/ 2392739 h 6857999"/>
              <a:gd name="connsiteX372" fmla="*/ 3649597 w 4724400"/>
              <a:gd name="connsiteY372" fmla="*/ 2394358 h 6857999"/>
              <a:gd name="connsiteX373" fmla="*/ 3646699 w 4724400"/>
              <a:gd name="connsiteY373" fmla="*/ 2390555 h 6857999"/>
              <a:gd name="connsiteX374" fmla="*/ 3038676 w 4724400"/>
              <a:gd name="connsiteY374" fmla="*/ 2118977 h 6857999"/>
              <a:gd name="connsiteX375" fmla="*/ 2963942 w 4724400"/>
              <a:gd name="connsiteY375" fmla="*/ 2525128 h 6857999"/>
              <a:gd name="connsiteX376" fmla="*/ 2923775 w 4724400"/>
              <a:gd name="connsiteY376" fmla="*/ 2667145 h 6857999"/>
              <a:gd name="connsiteX377" fmla="*/ 2887447 w 4724400"/>
              <a:gd name="connsiteY377" fmla="*/ 2832031 h 6857999"/>
              <a:gd name="connsiteX378" fmla="*/ 2868480 w 4724400"/>
              <a:gd name="connsiteY378" fmla="*/ 2927011 h 6857999"/>
              <a:gd name="connsiteX379" fmla="*/ 2921794 w 4724400"/>
              <a:gd name="connsiteY379" fmla="*/ 2782834 h 6857999"/>
              <a:gd name="connsiteX380" fmla="*/ 3038676 w 4724400"/>
              <a:gd name="connsiteY380" fmla="*/ 2118977 h 6857999"/>
              <a:gd name="connsiteX381" fmla="*/ 4070579 w 4724400"/>
              <a:gd name="connsiteY381" fmla="*/ 2090376 h 6857999"/>
              <a:gd name="connsiteX382" fmla="*/ 4109879 w 4724400"/>
              <a:gd name="connsiteY382" fmla="*/ 2228695 h 6857999"/>
              <a:gd name="connsiteX383" fmla="*/ 4119154 w 4724400"/>
              <a:gd name="connsiteY383" fmla="*/ 2266098 h 6857999"/>
              <a:gd name="connsiteX384" fmla="*/ 4141411 w 4724400"/>
              <a:gd name="connsiteY384" fmla="*/ 2353427 h 6857999"/>
              <a:gd name="connsiteX385" fmla="*/ 4293979 w 4724400"/>
              <a:gd name="connsiteY385" fmla="*/ 2703223 h 6857999"/>
              <a:gd name="connsiteX386" fmla="*/ 4410111 w 4724400"/>
              <a:gd name="connsiteY386" fmla="*/ 2947465 h 6857999"/>
              <a:gd name="connsiteX387" fmla="*/ 4070579 w 4724400"/>
              <a:gd name="connsiteY387" fmla="*/ 2090376 h 6857999"/>
              <a:gd name="connsiteX388" fmla="*/ 4020821 w 4724400"/>
              <a:gd name="connsiteY388" fmla="*/ 2034549 h 6857999"/>
              <a:gd name="connsiteX389" fmla="*/ 4372756 w 4724400"/>
              <a:gd name="connsiteY389" fmla="*/ 2932293 h 6857999"/>
              <a:gd name="connsiteX390" fmla="*/ 4268731 w 4724400"/>
              <a:gd name="connsiteY390" fmla="*/ 2715710 h 6857999"/>
              <a:gd name="connsiteX391" fmla="*/ 4113960 w 4724400"/>
              <a:gd name="connsiteY391" fmla="*/ 2360474 h 6857999"/>
              <a:gd name="connsiteX392" fmla="*/ 4090842 w 4724400"/>
              <a:gd name="connsiteY392" fmla="*/ 2272139 h 6857999"/>
              <a:gd name="connsiteX393" fmla="*/ 4081569 w 4724400"/>
              <a:gd name="connsiteY393" fmla="*/ 2234734 h 6857999"/>
              <a:gd name="connsiteX394" fmla="*/ 4020821 w 4724400"/>
              <a:gd name="connsiteY394" fmla="*/ 2034549 h 6857999"/>
              <a:gd name="connsiteX395" fmla="*/ 3001316 w 4724400"/>
              <a:gd name="connsiteY395" fmla="*/ 2032338 h 6857999"/>
              <a:gd name="connsiteX396" fmla="*/ 2953880 w 4724400"/>
              <a:gd name="connsiteY396" fmla="*/ 2185446 h 6857999"/>
              <a:gd name="connsiteX397" fmla="*/ 2883664 w 4724400"/>
              <a:gd name="connsiteY397" fmla="*/ 2591574 h 6857999"/>
              <a:gd name="connsiteX398" fmla="*/ 2826885 w 4724400"/>
              <a:gd name="connsiteY398" fmla="*/ 2991809 h 6857999"/>
              <a:gd name="connsiteX399" fmla="*/ 2860250 w 4724400"/>
              <a:gd name="connsiteY399" fmla="*/ 2826310 h 6857999"/>
              <a:gd name="connsiteX400" fmla="*/ 2896499 w 4724400"/>
              <a:gd name="connsiteY400" fmla="*/ 2660098 h 6857999"/>
              <a:gd name="connsiteX401" fmla="*/ 2937125 w 4724400"/>
              <a:gd name="connsiteY401" fmla="*/ 2516991 h 6857999"/>
              <a:gd name="connsiteX402" fmla="*/ 3010471 w 4724400"/>
              <a:gd name="connsiteY402" fmla="*/ 2114122 h 6857999"/>
              <a:gd name="connsiteX403" fmla="*/ 3001316 w 4724400"/>
              <a:gd name="connsiteY403" fmla="*/ 2032338 h 6857999"/>
              <a:gd name="connsiteX404" fmla="*/ 3105532 w 4724400"/>
              <a:gd name="connsiteY404" fmla="*/ 1991479 h 6857999"/>
              <a:gd name="connsiteX405" fmla="*/ 3599280 w 4724400"/>
              <a:gd name="connsiteY405" fmla="*/ 2371770 h 6857999"/>
              <a:gd name="connsiteX406" fmla="*/ 3105532 w 4724400"/>
              <a:gd name="connsiteY406" fmla="*/ 1991479 h 6857999"/>
              <a:gd name="connsiteX407" fmla="*/ 3111169 w 4724400"/>
              <a:gd name="connsiteY407" fmla="*/ 1962963 h 6857999"/>
              <a:gd name="connsiteX408" fmla="*/ 3606223 w 4724400"/>
              <a:gd name="connsiteY408" fmla="*/ 2338658 h 6857999"/>
              <a:gd name="connsiteX409" fmla="*/ 3111169 w 4724400"/>
              <a:gd name="connsiteY409" fmla="*/ 1962963 h 6857999"/>
              <a:gd name="connsiteX410" fmla="*/ 2050698 w 4724400"/>
              <a:gd name="connsiteY410" fmla="*/ 1338235 h 6857999"/>
              <a:gd name="connsiteX411" fmla="*/ 2370409 w 4724400"/>
              <a:gd name="connsiteY411" fmla="*/ 2272553 h 6857999"/>
              <a:gd name="connsiteX412" fmla="*/ 2338306 w 4724400"/>
              <a:gd name="connsiteY412" fmla="*/ 2159819 h 6857999"/>
              <a:gd name="connsiteX413" fmla="*/ 2334023 w 4724400"/>
              <a:gd name="connsiteY413" fmla="*/ 2142555 h 6857999"/>
              <a:gd name="connsiteX414" fmla="*/ 2161071 w 4724400"/>
              <a:gd name="connsiteY414" fmla="*/ 1617375 h 6857999"/>
              <a:gd name="connsiteX415" fmla="*/ 2130699 w 4724400"/>
              <a:gd name="connsiteY415" fmla="*/ 1544643 h 6857999"/>
              <a:gd name="connsiteX416" fmla="*/ 2050698 w 4724400"/>
              <a:gd name="connsiteY416" fmla="*/ 1338235 h 6857999"/>
              <a:gd name="connsiteX417" fmla="*/ 2060478 w 4724400"/>
              <a:gd name="connsiteY417" fmla="*/ 1278636 h 6857999"/>
              <a:gd name="connsiteX418" fmla="*/ 2156346 w 4724400"/>
              <a:gd name="connsiteY418" fmla="*/ 1534260 h 6857999"/>
              <a:gd name="connsiteX419" fmla="*/ 2187258 w 4724400"/>
              <a:gd name="connsiteY419" fmla="*/ 1607218 h 6857999"/>
              <a:gd name="connsiteX420" fmla="*/ 2358704 w 4724400"/>
              <a:gd name="connsiteY420" fmla="*/ 2125320 h 6857999"/>
              <a:gd name="connsiteX421" fmla="*/ 2233598 w 4724400"/>
              <a:gd name="connsiteY421" fmla="*/ 1646797 h 6857999"/>
              <a:gd name="connsiteX422" fmla="*/ 2060478 w 4724400"/>
              <a:gd name="connsiteY422" fmla="*/ 1278636 h 6857999"/>
              <a:gd name="connsiteX423" fmla="*/ 1974152 w 4724400"/>
              <a:gd name="connsiteY423" fmla="*/ 1245311 h 6857999"/>
              <a:gd name="connsiteX424" fmla="*/ 1811379 w 4724400"/>
              <a:gd name="connsiteY424" fmla="*/ 1406236 h 6857999"/>
              <a:gd name="connsiteX425" fmla="*/ 1767940 w 4724400"/>
              <a:gd name="connsiteY425" fmla="*/ 1546869 h 6857999"/>
              <a:gd name="connsiteX426" fmla="*/ 1796474 w 4724400"/>
              <a:gd name="connsiteY426" fmla="*/ 1557016 h 6857999"/>
              <a:gd name="connsiteX427" fmla="*/ 1974152 w 4724400"/>
              <a:gd name="connsiteY427" fmla="*/ 1245311 h 6857999"/>
              <a:gd name="connsiteX428" fmla="*/ 4681531 w 4724400"/>
              <a:gd name="connsiteY428" fmla="*/ 959050 h 6857999"/>
              <a:gd name="connsiteX429" fmla="*/ 4638064 w 4724400"/>
              <a:gd name="connsiteY429" fmla="*/ 1006960 h 6857999"/>
              <a:gd name="connsiteX430" fmla="*/ 4415502 w 4724400"/>
              <a:gd name="connsiteY430" fmla="*/ 1184424 h 6857999"/>
              <a:gd name="connsiteX431" fmla="*/ 4197574 w 4724400"/>
              <a:gd name="connsiteY431" fmla="*/ 1317493 h 6857999"/>
              <a:gd name="connsiteX432" fmla="*/ 4122737 w 4724400"/>
              <a:gd name="connsiteY432" fmla="*/ 1348256 h 6857999"/>
              <a:gd name="connsiteX433" fmla="*/ 4024988 w 4724400"/>
              <a:gd name="connsiteY433" fmla="*/ 1390573 h 6857999"/>
              <a:gd name="connsiteX434" fmla="*/ 4421265 w 4724400"/>
              <a:gd name="connsiteY434" fmla="*/ 1220988 h 6857999"/>
              <a:gd name="connsiteX435" fmla="*/ 4681531 w 4724400"/>
              <a:gd name="connsiteY435" fmla="*/ 959050 h 6857999"/>
              <a:gd name="connsiteX436" fmla="*/ 4722484 w 4724400"/>
              <a:gd name="connsiteY436" fmla="*/ 854709 h 6857999"/>
              <a:gd name="connsiteX437" fmla="*/ 4695347 w 4724400"/>
              <a:gd name="connsiteY437" fmla="*/ 879275 h 6857999"/>
              <a:gd name="connsiteX438" fmla="*/ 4253878 w 4724400"/>
              <a:gd name="connsiteY438" fmla="*/ 1216434 h 6857999"/>
              <a:gd name="connsiteX439" fmla="*/ 4213112 w 4724400"/>
              <a:gd name="connsiteY439" fmla="*/ 1239730 h 6857999"/>
              <a:gd name="connsiteX440" fmla="*/ 4037747 w 4724400"/>
              <a:gd name="connsiteY440" fmla="*/ 1352837 h 6857999"/>
              <a:gd name="connsiteX441" fmla="*/ 4113362 w 4724400"/>
              <a:gd name="connsiteY441" fmla="*/ 1321759 h 6857999"/>
              <a:gd name="connsiteX442" fmla="*/ 4186634 w 4724400"/>
              <a:gd name="connsiteY442" fmla="*/ 1291618 h 6857999"/>
              <a:gd name="connsiteX443" fmla="*/ 4399674 w 4724400"/>
              <a:gd name="connsiteY443" fmla="*/ 1160983 h 6857999"/>
              <a:gd name="connsiteX444" fmla="*/ 4618435 w 4724400"/>
              <a:gd name="connsiteY444" fmla="*/ 986418 h 6857999"/>
              <a:gd name="connsiteX445" fmla="*/ 4722484 w 4724400"/>
              <a:gd name="connsiteY445" fmla="*/ 854709 h 6857999"/>
              <a:gd name="connsiteX446" fmla="*/ 1456504 w 4724400"/>
              <a:gd name="connsiteY446" fmla="*/ 777000 h 6857999"/>
              <a:gd name="connsiteX447" fmla="*/ 1454399 w 4724400"/>
              <a:gd name="connsiteY447" fmla="*/ 794136 h 6857999"/>
              <a:gd name="connsiteX448" fmla="*/ 1448466 w 4724400"/>
              <a:gd name="connsiteY448" fmla="*/ 843129 h 6857999"/>
              <a:gd name="connsiteX449" fmla="*/ 1442252 w 4724400"/>
              <a:gd name="connsiteY449" fmla="*/ 1005313 h 6857999"/>
              <a:gd name="connsiteX450" fmla="*/ 1469382 w 4724400"/>
              <a:gd name="connsiteY450" fmla="*/ 1614896 h 6857999"/>
              <a:gd name="connsiteX451" fmla="*/ 1472106 w 4724400"/>
              <a:gd name="connsiteY451" fmla="*/ 1632791 h 6857999"/>
              <a:gd name="connsiteX452" fmla="*/ 1479091 w 4724400"/>
              <a:gd name="connsiteY452" fmla="*/ 1680170 h 6857999"/>
              <a:gd name="connsiteX453" fmla="*/ 1480043 w 4724400"/>
              <a:gd name="connsiteY453" fmla="*/ 1649028 h 6857999"/>
              <a:gd name="connsiteX454" fmla="*/ 1464087 w 4724400"/>
              <a:gd name="connsiteY454" fmla="*/ 871628 h 6857999"/>
              <a:gd name="connsiteX455" fmla="*/ 1462204 w 4724400"/>
              <a:gd name="connsiteY455" fmla="*/ 850229 h 6857999"/>
              <a:gd name="connsiteX456" fmla="*/ 1456504 w 4724400"/>
              <a:gd name="connsiteY456" fmla="*/ 777000 h 6857999"/>
              <a:gd name="connsiteX457" fmla="*/ 1483619 w 4724400"/>
              <a:gd name="connsiteY457" fmla="*/ 764662 h 6857999"/>
              <a:gd name="connsiteX458" fmla="*/ 1489670 w 4724400"/>
              <a:gd name="connsiteY458" fmla="*/ 847698 h 6857999"/>
              <a:gd name="connsiteX459" fmla="*/ 1491553 w 4724400"/>
              <a:gd name="connsiteY459" fmla="*/ 869097 h 6857999"/>
              <a:gd name="connsiteX460" fmla="*/ 1508481 w 4724400"/>
              <a:gd name="connsiteY460" fmla="*/ 1619865 h 6857999"/>
              <a:gd name="connsiteX461" fmla="*/ 1483619 w 4724400"/>
              <a:gd name="connsiteY461" fmla="*/ 764662 h 6857999"/>
              <a:gd name="connsiteX462" fmla="*/ 1430481 w 4724400"/>
              <a:gd name="connsiteY462" fmla="*/ 630137 h 6857999"/>
              <a:gd name="connsiteX463" fmla="*/ 1442495 w 4724400"/>
              <a:gd name="connsiteY463" fmla="*/ 1626691 h 6857999"/>
              <a:gd name="connsiteX464" fmla="*/ 1441222 w 4724400"/>
              <a:gd name="connsiteY464" fmla="*/ 1619067 h 6857999"/>
              <a:gd name="connsiteX465" fmla="*/ 1414069 w 4724400"/>
              <a:gd name="connsiteY465" fmla="*/ 1004967 h 6857999"/>
              <a:gd name="connsiteX466" fmla="*/ 1420665 w 4724400"/>
              <a:gd name="connsiteY466" fmla="*/ 840369 h 6857999"/>
              <a:gd name="connsiteX467" fmla="*/ 1426829 w 4724400"/>
              <a:gd name="connsiteY467" fmla="*/ 790831 h 6857999"/>
              <a:gd name="connsiteX468" fmla="*/ 1430481 w 4724400"/>
              <a:gd name="connsiteY468" fmla="*/ 630137 h 6857999"/>
              <a:gd name="connsiteX469" fmla="*/ 4023796 w 4724400"/>
              <a:gd name="connsiteY469" fmla="*/ 623931 h 6857999"/>
              <a:gd name="connsiteX470" fmla="*/ 3945729 w 4724400"/>
              <a:gd name="connsiteY470" fmla="*/ 662344 h 6857999"/>
              <a:gd name="connsiteX471" fmla="*/ 3498947 w 4724400"/>
              <a:gd name="connsiteY471" fmla="*/ 818916 h 6857999"/>
              <a:gd name="connsiteX472" fmla="*/ 3031283 w 4724400"/>
              <a:gd name="connsiteY472" fmla="*/ 1111507 h 6857999"/>
              <a:gd name="connsiteX473" fmla="*/ 3203692 w 4724400"/>
              <a:gd name="connsiteY473" fmla="*/ 1035777 h 6857999"/>
              <a:gd name="connsiteX474" fmla="*/ 3218294 w 4724400"/>
              <a:gd name="connsiteY474" fmla="*/ 1027151 h 6857999"/>
              <a:gd name="connsiteX475" fmla="*/ 3636737 w 4724400"/>
              <a:gd name="connsiteY475" fmla="*/ 817377 h 6857999"/>
              <a:gd name="connsiteX476" fmla="*/ 4023796 w 4724400"/>
              <a:gd name="connsiteY476" fmla="*/ 623931 h 6857999"/>
              <a:gd name="connsiteX477" fmla="*/ 3311704 w 4724400"/>
              <a:gd name="connsiteY477" fmla="*/ 584486 h 6857999"/>
              <a:gd name="connsiteX478" fmla="*/ 3190778 w 4724400"/>
              <a:gd name="connsiteY478" fmla="*/ 772788 h 6857999"/>
              <a:gd name="connsiteX479" fmla="*/ 3007981 w 4724400"/>
              <a:gd name="connsiteY479" fmla="*/ 1070739 h 6857999"/>
              <a:gd name="connsiteX480" fmla="*/ 3267578 w 4724400"/>
              <a:gd name="connsiteY480" fmla="*/ 693281 h 6857999"/>
              <a:gd name="connsiteX481" fmla="*/ 2664888 w 4724400"/>
              <a:gd name="connsiteY481" fmla="*/ 518596 h 6857999"/>
              <a:gd name="connsiteX482" fmla="*/ 2411865 w 4724400"/>
              <a:gd name="connsiteY482" fmla="*/ 567273 h 6857999"/>
              <a:gd name="connsiteX483" fmla="*/ 1896643 w 4724400"/>
              <a:gd name="connsiteY483" fmla="*/ 809468 h 6857999"/>
              <a:gd name="connsiteX484" fmla="*/ 1899055 w 4724400"/>
              <a:gd name="connsiteY484" fmla="*/ 809848 h 6857999"/>
              <a:gd name="connsiteX485" fmla="*/ 2446633 w 4724400"/>
              <a:gd name="connsiteY485" fmla="*/ 596159 h 6857999"/>
              <a:gd name="connsiteX486" fmla="*/ 2796924 w 4724400"/>
              <a:gd name="connsiteY486" fmla="*/ 501747 h 6857999"/>
              <a:gd name="connsiteX487" fmla="*/ 2455237 w 4724400"/>
              <a:gd name="connsiteY487" fmla="*/ 622979 h 6857999"/>
              <a:gd name="connsiteX488" fmla="*/ 1949308 w 4724400"/>
              <a:gd name="connsiteY488" fmla="*/ 818889 h 6857999"/>
              <a:gd name="connsiteX489" fmla="*/ 1950634 w 4724400"/>
              <a:gd name="connsiteY489" fmla="*/ 818810 h 6857999"/>
              <a:gd name="connsiteX490" fmla="*/ 2796924 w 4724400"/>
              <a:gd name="connsiteY490" fmla="*/ 501747 h 6857999"/>
              <a:gd name="connsiteX491" fmla="*/ 3335099 w 4724400"/>
              <a:gd name="connsiteY491" fmla="*/ 488163 h 6857999"/>
              <a:gd name="connsiteX492" fmla="*/ 3151139 w 4724400"/>
              <a:gd name="connsiteY492" fmla="*/ 734118 h 6857999"/>
              <a:gd name="connsiteX493" fmla="*/ 3136980 w 4724400"/>
              <a:gd name="connsiteY493" fmla="*/ 753877 h 6857999"/>
              <a:gd name="connsiteX494" fmla="*/ 3062043 w 4724400"/>
              <a:gd name="connsiteY494" fmla="*/ 867004 h 6857999"/>
              <a:gd name="connsiteX495" fmla="*/ 2994594 w 4724400"/>
              <a:gd name="connsiteY495" fmla="*/ 1035452 h 6857999"/>
              <a:gd name="connsiteX496" fmla="*/ 3167517 w 4724400"/>
              <a:gd name="connsiteY496" fmla="*/ 757788 h 6857999"/>
              <a:gd name="connsiteX497" fmla="*/ 3335099 w 4724400"/>
              <a:gd name="connsiteY497" fmla="*/ 488163 h 6857999"/>
              <a:gd name="connsiteX498" fmla="*/ 2891507 w 4724400"/>
              <a:gd name="connsiteY498" fmla="*/ 485136 h 6857999"/>
              <a:gd name="connsiteX499" fmla="*/ 2047508 w 4724400"/>
              <a:gd name="connsiteY499" fmla="*/ 825701 h 6857999"/>
              <a:gd name="connsiteX500" fmla="*/ 2891507 w 4724400"/>
              <a:gd name="connsiteY500" fmla="*/ 485136 h 6857999"/>
              <a:gd name="connsiteX501" fmla="*/ 4418489 w 4724400"/>
              <a:gd name="connsiteY501" fmla="*/ 483936 h 6857999"/>
              <a:gd name="connsiteX502" fmla="*/ 4155290 w 4724400"/>
              <a:gd name="connsiteY502" fmla="*/ 661575 h 6857999"/>
              <a:gd name="connsiteX503" fmla="*/ 3571040 w 4724400"/>
              <a:gd name="connsiteY503" fmla="*/ 996875 h 6857999"/>
              <a:gd name="connsiteX504" fmla="*/ 3093710 w 4724400"/>
              <a:gd name="connsiteY504" fmla="*/ 1145020 h 6857999"/>
              <a:gd name="connsiteX505" fmla="*/ 3207527 w 4724400"/>
              <a:gd name="connsiteY505" fmla="*/ 1163586 h 6857999"/>
              <a:gd name="connsiteX506" fmla="*/ 3652751 w 4724400"/>
              <a:gd name="connsiteY506" fmla="*/ 990907 h 6857999"/>
              <a:gd name="connsiteX507" fmla="*/ 4180906 w 4724400"/>
              <a:gd name="connsiteY507" fmla="*/ 680145 h 6857999"/>
              <a:gd name="connsiteX508" fmla="*/ 4418489 w 4724400"/>
              <a:gd name="connsiteY508" fmla="*/ 483936 h 6857999"/>
              <a:gd name="connsiteX509" fmla="*/ 3316944 w 4724400"/>
              <a:gd name="connsiteY509" fmla="*/ 465669 h 6857999"/>
              <a:gd name="connsiteX510" fmla="*/ 2958819 w 4724400"/>
              <a:gd name="connsiteY510" fmla="*/ 1062158 h 6857999"/>
              <a:gd name="connsiteX511" fmla="*/ 3004132 w 4724400"/>
              <a:gd name="connsiteY511" fmla="*/ 921679 h 6857999"/>
              <a:gd name="connsiteX512" fmla="*/ 3037224 w 4724400"/>
              <a:gd name="connsiteY512" fmla="*/ 852631 h 6857999"/>
              <a:gd name="connsiteX513" fmla="*/ 3114637 w 4724400"/>
              <a:gd name="connsiteY513" fmla="*/ 736692 h 6857999"/>
              <a:gd name="connsiteX514" fmla="*/ 3128801 w 4724400"/>
              <a:gd name="connsiteY514" fmla="*/ 716935 h 6857999"/>
              <a:gd name="connsiteX515" fmla="*/ 3316944 w 4724400"/>
              <a:gd name="connsiteY515" fmla="*/ 465669 h 6857999"/>
              <a:gd name="connsiteX516" fmla="*/ 4448894 w 4724400"/>
              <a:gd name="connsiteY516" fmla="*/ 422768 h 6857999"/>
              <a:gd name="connsiteX517" fmla="*/ 4235585 w 4724400"/>
              <a:gd name="connsiteY517" fmla="*/ 528178 h 6857999"/>
              <a:gd name="connsiteX518" fmla="*/ 4213155 w 4724400"/>
              <a:gd name="connsiteY518" fmla="*/ 543149 h 6857999"/>
              <a:gd name="connsiteX519" fmla="*/ 3649218 w 4724400"/>
              <a:gd name="connsiteY519" fmla="*/ 842623 h 6857999"/>
              <a:gd name="connsiteX520" fmla="*/ 3232564 w 4724400"/>
              <a:gd name="connsiteY520" fmla="*/ 1051220 h 6857999"/>
              <a:gd name="connsiteX521" fmla="*/ 3217970 w 4724400"/>
              <a:gd name="connsiteY521" fmla="*/ 1059849 h 6857999"/>
              <a:gd name="connsiteX522" fmla="*/ 3116688 w 4724400"/>
              <a:gd name="connsiteY522" fmla="*/ 1113543 h 6857999"/>
              <a:gd name="connsiteX523" fmla="*/ 3559098 w 4724400"/>
              <a:gd name="connsiteY523" fmla="*/ 971858 h 6857999"/>
              <a:gd name="connsiteX524" fmla="*/ 4140004 w 4724400"/>
              <a:gd name="connsiteY524" fmla="*/ 638368 h 6857999"/>
              <a:gd name="connsiteX525" fmla="*/ 4451852 w 4724400"/>
              <a:gd name="connsiteY525" fmla="*/ 423380 h 6857999"/>
              <a:gd name="connsiteX526" fmla="*/ 4448894 w 4724400"/>
              <a:gd name="connsiteY526" fmla="*/ 422768 h 6857999"/>
              <a:gd name="connsiteX527" fmla="*/ 680568 w 4724400"/>
              <a:gd name="connsiteY527" fmla="*/ 416949 h 6857999"/>
              <a:gd name="connsiteX528" fmla="*/ 394452 w 4724400"/>
              <a:gd name="connsiteY528" fmla="*/ 694330 h 6857999"/>
              <a:gd name="connsiteX529" fmla="*/ 340402 w 4724400"/>
              <a:gd name="connsiteY529" fmla="*/ 759654 h 6857999"/>
              <a:gd name="connsiteX530" fmla="*/ 827699 w 4724400"/>
              <a:gd name="connsiteY530" fmla="*/ 416143 h 6857999"/>
              <a:gd name="connsiteX531" fmla="*/ 841524 w 4724400"/>
              <a:gd name="connsiteY531" fmla="*/ 534021 h 6857999"/>
              <a:gd name="connsiteX532" fmla="*/ 825554 w 4724400"/>
              <a:gd name="connsiteY532" fmla="*/ 672115 h 6857999"/>
              <a:gd name="connsiteX533" fmla="*/ 811499 w 4724400"/>
              <a:gd name="connsiteY533" fmla="*/ 769176 h 6857999"/>
              <a:gd name="connsiteX534" fmla="*/ 841586 w 4724400"/>
              <a:gd name="connsiteY534" fmla="*/ 1060039 h 6857999"/>
              <a:gd name="connsiteX535" fmla="*/ 942912 w 4724400"/>
              <a:gd name="connsiteY535" fmla="*/ 1511108 h 6857999"/>
              <a:gd name="connsiteX536" fmla="*/ 884057 w 4724400"/>
              <a:gd name="connsiteY536" fmla="*/ 521768 h 6857999"/>
              <a:gd name="connsiteX537" fmla="*/ 827699 w 4724400"/>
              <a:gd name="connsiteY537" fmla="*/ 416143 h 6857999"/>
              <a:gd name="connsiteX538" fmla="*/ 798883 w 4724400"/>
              <a:gd name="connsiteY538" fmla="*/ 414244 h 6857999"/>
              <a:gd name="connsiteX539" fmla="*/ 875825 w 4724400"/>
              <a:gd name="connsiteY539" fmla="*/ 1357811 h 6857999"/>
              <a:gd name="connsiteX540" fmla="*/ 814514 w 4724400"/>
              <a:gd name="connsiteY540" fmla="*/ 1064671 h 6857999"/>
              <a:gd name="connsiteX541" fmla="*/ 783698 w 4724400"/>
              <a:gd name="connsiteY541" fmla="*/ 766414 h 6857999"/>
              <a:gd name="connsiteX542" fmla="*/ 798129 w 4724400"/>
              <a:gd name="connsiteY542" fmla="*/ 666939 h 6857999"/>
              <a:gd name="connsiteX543" fmla="*/ 813894 w 4724400"/>
              <a:gd name="connsiteY543" fmla="*/ 533909 h 6857999"/>
              <a:gd name="connsiteX544" fmla="*/ 798883 w 4724400"/>
              <a:gd name="connsiteY544" fmla="*/ 414244 h 6857999"/>
              <a:gd name="connsiteX545" fmla="*/ 673202 w 4724400"/>
              <a:gd name="connsiteY545" fmla="*/ 388720 h 6857999"/>
              <a:gd name="connsiteX546" fmla="*/ 392779 w 4724400"/>
              <a:gd name="connsiteY546" fmla="*/ 596411 h 6857999"/>
              <a:gd name="connsiteX547" fmla="*/ 270088 w 4724400"/>
              <a:gd name="connsiteY547" fmla="*/ 790400 h 6857999"/>
              <a:gd name="connsiteX548" fmla="*/ 259285 w 4724400"/>
              <a:gd name="connsiteY548" fmla="*/ 812869 h 6857999"/>
              <a:gd name="connsiteX549" fmla="*/ 372890 w 4724400"/>
              <a:gd name="connsiteY549" fmla="*/ 676832 h 6857999"/>
              <a:gd name="connsiteX550" fmla="*/ 673202 w 4724400"/>
              <a:gd name="connsiteY550" fmla="*/ 388720 h 6857999"/>
              <a:gd name="connsiteX551" fmla="*/ 1628210 w 4724400"/>
              <a:gd name="connsiteY551" fmla="*/ 0 h 6857999"/>
              <a:gd name="connsiteX552" fmla="*/ 1748399 w 4724400"/>
              <a:gd name="connsiteY552" fmla="*/ 0 h 6857999"/>
              <a:gd name="connsiteX553" fmla="*/ 1783391 w 4724400"/>
              <a:gd name="connsiteY553" fmla="*/ 17650 h 6857999"/>
              <a:gd name="connsiteX554" fmla="*/ 2084193 w 4724400"/>
              <a:gd name="connsiteY554" fmla="*/ 69947 h 6857999"/>
              <a:gd name="connsiteX555" fmla="*/ 2744101 w 4724400"/>
              <a:gd name="connsiteY555" fmla="*/ 15192 h 6857999"/>
              <a:gd name="connsiteX556" fmla="*/ 2197414 w 4724400"/>
              <a:gd name="connsiteY556" fmla="*/ 41266 h 6857999"/>
              <a:gd name="connsiteX557" fmla="*/ 1914967 w 4724400"/>
              <a:gd name="connsiteY557" fmla="*/ 18583 h 6857999"/>
              <a:gd name="connsiteX558" fmla="*/ 1815559 w 4724400"/>
              <a:gd name="connsiteY558" fmla="*/ 0 h 6857999"/>
              <a:gd name="connsiteX559" fmla="*/ 2001666 w 4724400"/>
              <a:gd name="connsiteY559" fmla="*/ 0 h 6857999"/>
              <a:gd name="connsiteX560" fmla="*/ 2036517 w 4724400"/>
              <a:gd name="connsiteY560" fmla="*/ 4274 h 6857999"/>
              <a:gd name="connsiteX561" fmla="*/ 2199623 w 4724400"/>
              <a:gd name="connsiteY561" fmla="*/ 13232 h 6857999"/>
              <a:gd name="connsiteX562" fmla="*/ 2420103 w 4724400"/>
              <a:gd name="connsiteY562" fmla="*/ 12601 h 6857999"/>
              <a:gd name="connsiteX563" fmla="*/ 2621330 w 4724400"/>
              <a:gd name="connsiteY563" fmla="*/ 0 h 6857999"/>
              <a:gd name="connsiteX564" fmla="*/ 3076571 w 4724400"/>
              <a:gd name="connsiteY564" fmla="*/ 0 h 6857999"/>
              <a:gd name="connsiteX565" fmla="*/ 2924796 w 4724400"/>
              <a:gd name="connsiteY565" fmla="*/ 36772 h 6857999"/>
              <a:gd name="connsiteX566" fmla="*/ 1946203 w 4724400"/>
              <a:gd name="connsiteY566" fmla="*/ 131277 h 6857999"/>
              <a:gd name="connsiteX567" fmla="*/ 1707026 w 4724400"/>
              <a:gd name="connsiteY567" fmla="*/ 44983 h 6857999"/>
              <a:gd name="connsiteX568" fmla="*/ 1007398 w 4724400"/>
              <a:gd name="connsiteY568" fmla="*/ 0 h 6857999"/>
              <a:gd name="connsiteX569" fmla="*/ 1105902 w 4724400"/>
              <a:gd name="connsiteY569" fmla="*/ 0 h 6857999"/>
              <a:gd name="connsiteX570" fmla="*/ 1191939 w 4724400"/>
              <a:gd name="connsiteY570" fmla="*/ 117664 h 6857999"/>
              <a:gd name="connsiteX571" fmla="*/ 1780907 w 4724400"/>
              <a:gd name="connsiteY571" fmla="*/ 743734 h 6857999"/>
              <a:gd name="connsiteX572" fmla="*/ 1841857 w 4724400"/>
              <a:gd name="connsiteY572" fmla="*/ 795932 h 6857999"/>
              <a:gd name="connsiteX573" fmla="*/ 2317896 w 4724400"/>
              <a:gd name="connsiteY573" fmla="*/ 530713 h 6857999"/>
              <a:gd name="connsiteX574" fmla="*/ 3015228 w 4724400"/>
              <a:gd name="connsiteY574" fmla="*/ 399738 h 6857999"/>
              <a:gd name="connsiteX575" fmla="*/ 3000782 w 4724400"/>
              <a:gd name="connsiteY575" fmla="*/ 461219 h 6857999"/>
              <a:gd name="connsiteX576" fmla="*/ 1963190 w 4724400"/>
              <a:gd name="connsiteY576" fmla="*/ 895589 h 6857999"/>
              <a:gd name="connsiteX577" fmla="*/ 2552180 w 4724400"/>
              <a:gd name="connsiteY577" fmla="*/ 1298815 h 6857999"/>
              <a:gd name="connsiteX578" fmla="*/ 2904618 w 4724400"/>
              <a:gd name="connsiteY578" fmla="*/ 1146081 h 6857999"/>
              <a:gd name="connsiteX579" fmla="*/ 3428829 w 4724400"/>
              <a:gd name="connsiteY579" fmla="*/ 310883 h 6857999"/>
              <a:gd name="connsiteX580" fmla="*/ 3452135 w 4724400"/>
              <a:gd name="connsiteY580" fmla="*/ 318176 h 6857999"/>
              <a:gd name="connsiteX581" fmla="*/ 3169464 w 4724400"/>
              <a:gd name="connsiteY581" fmla="*/ 935661 h 6857999"/>
              <a:gd name="connsiteX582" fmla="*/ 3049395 w 4724400"/>
              <a:gd name="connsiteY582" fmla="*/ 1070245 h 6857999"/>
              <a:gd name="connsiteX583" fmla="*/ 3401235 w 4724400"/>
              <a:gd name="connsiteY583" fmla="*/ 815534 h 6857999"/>
              <a:gd name="connsiteX584" fmla="*/ 4236947 w 4724400"/>
              <a:gd name="connsiteY584" fmla="*/ 465665 h 6857999"/>
              <a:gd name="connsiteX585" fmla="*/ 4565962 w 4724400"/>
              <a:gd name="connsiteY585" fmla="*/ 350012 h 6857999"/>
              <a:gd name="connsiteX586" fmla="*/ 4557937 w 4724400"/>
              <a:gd name="connsiteY586" fmla="*/ 382666 h 6857999"/>
              <a:gd name="connsiteX587" fmla="*/ 3621049 w 4724400"/>
              <a:gd name="connsiteY587" fmla="*/ 1056676 h 6857999"/>
              <a:gd name="connsiteX588" fmla="*/ 3094000 w 4724400"/>
              <a:gd name="connsiteY588" fmla="*/ 1229477 h 6857999"/>
              <a:gd name="connsiteX589" fmla="*/ 2813197 w 4724400"/>
              <a:gd name="connsiteY589" fmla="*/ 1263181 h 6857999"/>
              <a:gd name="connsiteX590" fmla="*/ 2615776 w 4724400"/>
              <a:gd name="connsiteY590" fmla="*/ 1334114 h 6857999"/>
              <a:gd name="connsiteX591" fmla="*/ 3364982 w 4724400"/>
              <a:gd name="connsiteY591" fmla="*/ 1687356 h 6857999"/>
              <a:gd name="connsiteX592" fmla="*/ 3371663 w 4724400"/>
              <a:gd name="connsiteY592" fmla="*/ 1683743 h 6857999"/>
              <a:gd name="connsiteX593" fmla="*/ 3883310 w 4724400"/>
              <a:gd name="connsiteY593" fmla="*/ 1443899 h 6857999"/>
              <a:gd name="connsiteX594" fmla="*/ 3892746 w 4724400"/>
              <a:gd name="connsiteY594" fmla="*/ 1429225 h 6857999"/>
              <a:gd name="connsiteX595" fmla="*/ 4699980 w 4724400"/>
              <a:gd name="connsiteY595" fmla="*/ 789523 h 6857999"/>
              <a:gd name="connsiteX596" fmla="*/ 4724400 w 4724400"/>
              <a:gd name="connsiteY596" fmla="*/ 769876 h 6857999"/>
              <a:gd name="connsiteX597" fmla="*/ 4724400 w 4724400"/>
              <a:gd name="connsiteY597" fmla="*/ 802845 h 6857999"/>
              <a:gd name="connsiteX598" fmla="*/ 4705958 w 4724400"/>
              <a:gd name="connsiteY598" fmla="*/ 821317 h 6857999"/>
              <a:gd name="connsiteX599" fmla="*/ 4649798 w 4724400"/>
              <a:gd name="connsiteY599" fmla="*/ 877374 h 6857999"/>
              <a:gd name="connsiteX600" fmla="*/ 4005326 w 4724400"/>
              <a:gd name="connsiteY600" fmla="*/ 1344259 h 6857999"/>
              <a:gd name="connsiteX601" fmla="*/ 4199378 w 4724400"/>
              <a:gd name="connsiteY601" fmla="*/ 1215889 h 6857999"/>
              <a:gd name="connsiteX602" fmla="*/ 4239600 w 4724400"/>
              <a:gd name="connsiteY602" fmla="*/ 1192361 h 6857999"/>
              <a:gd name="connsiteX603" fmla="*/ 4677037 w 4724400"/>
              <a:gd name="connsiteY603" fmla="*/ 858646 h 6857999"/>
              <a:gd name="connsiteX604" fmla="*/ 4724400 w 4724400"/>
              <a:gd name="connsiteY604" fmla="*/ 810414 h 6857999"/>
              <a:gd name="connsiteX605" fmla="*/ 4724400 w 4724400"/>
              <a:gd name="connsiteY605" fmla="*/ 916439 h 6857999"/>
              <a:gd name="connsiteX606" fmla="*/ 4683030 w 4724400"/>
              <a:gd name="connsiteY606" fmla="*/ 982925 h 6857999"/>
              <a:gd name="connsiteX607" fmla="*/ 3921884 w 4724400"/>
              <a:gd name="connsiteY607" fmla="*/ 1469889 h 6857999"/>
              <a:gd name="connsiteX608" fmla="*/ 3456136 w 4724400"/>
              <a:gd name="connsiteY608" fmla="*/ 1721439 h 6857999"/>
              <a:gd name="connsiteX609" fmla="*/ 3624313 w 4724400"/>
              <a:gd name="connsiteY609" fmla="*/ 1780406 h 6857999"/>
              <a:gd name="connsiteX610" fmla="*/ 4303638 w 4724400"/>
              <a:gd name="connsiteY610" fmla="*/ 1944400 h 6857999"/>
              <a:gd name="connsiteX611" fmla="*/ 4315566 w 4724400"/>
              <a:gd name="connsiteY611" fmla="*/ 1931422 h 6857999"/>
              <a:gd name="connsiteX612" fmla="*/ 4664388 w 4724400"/>
              <a:gd name="connsiteY612" fmla="*/ 1574357 h 6857999"/>
              <a:gd name="connsiteX613" fmla="*/ 4724400 w 4724400"/>
              <a:gd name="connsiteY613" fmla="*/ 1537429 h 6857999"/>
              <a:gd name="connsiteX614" fmla="*/ 4724400 w 4724400"/>
              <a:gd name="connsiteY614" fmla="*/ 1589108 h 6857999"/>
              <a:gd name="connsiteX615" fmla="*/ 4644505 w 4724400"/>
              <a:gd name="connsiteY615" fmla="*/ 1640352 h 6857999"/>
              <a:gd name="connsiteX616" fmla="*/ 4381603 w 4724400"/>
              <a:gd name="connsiteY616" fmla="*/ 1900149 h 6857999"/>
              <a:gd name="connsiteX617" fmla="*/ 4478726 w 4724400"/>
              <a:gd name="connsiteY617" fmla="*/ 1822808 h 6857999"/>
              <a:gd name="connsiteX618" fmla="*/ 4588263 w 4724400"/>
              <a:gd name="connsiteY618" fmla="*/ 1735914 h 6857999"/>
              <a:gd name="connsiteX619" fmla="*/ 4683216 w 4724400"/>
              <a:gd name="connsiteY619" fmla="*/ 1678902 h 6857999"/>
              <a:gd name="connsiteX620" fmla="*/ 4724400 w 4724400"/>
              <a:gd name="connsiteY620" fmla="*/ 1655121 h 6857999"/>
              <a:gd name="connsiteX621" fmla="*/ 4724400 w 4724400"/>
              <a:gd name="connsiteY621" fmla="*/ 1686869 h 6857999"/>
              <a:gd name="connsiteX622" fmla="*/ 4696172 w 4724400"/>
              <a:gd name="connsiteY622" fmla="*/ 1703058 h 6857999"/>
              <a:gd name="connsiteX623" fmla="*/ 4602997 w 4724400"/>
              <a:gd name="connsiteY623" fmla="*/ 1758893 h 6857999"/>
              <a:gd name="connsiteX624" fmla="*/ 4496021 w 4724400"/>
              <a:gd name="connsiteY624" fmla="*/ 1844299 h 6857999"/>
              <a:gd name="connsiteX625" fmla="*/ 4419004 w 4724400"/>
              <a:gd name="connsiteY625" fmla="*/ 1907617 h 6857999"/>
              <a:gd name="connsiteX626" fmla="*/ 4685975 w 4724400"/>
              <a:gd name="connsiteY626" fmla="*/ 1786372 h 6857999"/>
              <a:gd name="connsiteX627" fmla="*/ 4724400 w 4724400"/>
              <a:gd name="connsiteY627" fmla="*/ 1759693 h 6857999"/>
              <a:gd name="connsiteX628" fmla="*/ 4724400 w 4724400"/>
              <a:gd name="connsiteY628" fmla="*/ 1809459 h 6857999"/>
              <a:gd name="connsiteX629" fmla="*/ 4653762 w 4724400"/>
              <a:gd name="connsiteY629" fmla="*/ 1857561 h 6857999"/>
              <a:gd name="connsiteX630" fmla="*/ 4428349 w 4724400"/>
              <a:gd name="connsiteY630" fmla="*/ 1963079 h 6857999"/>
              <a:gd name="connsiteX631" fmla="*/ 4724400 w 4724400"/>
              <a:gd name="connsiteY631" fmla="*/ 1990579 h 6857999"/>
              <a:gd name="connsiteX632" fmla="*/ 4724400 w 4724400"/>
              <a:gd name="connsiteY632" fmla="*/ 2065582 h 6857999"/>
              <a:gd name="connsiteX633" fmla="*/ 4686318 w 4724400"/>
              <a:gd name="connsiteY633" fmla="*/ 2063926 h 6857999"/>
              <a:gd name="connsiteX634" fmla="*/ 4724400 w 4724400"/>
              <a:gd name="connsiteY634" fmla="*/ 2085104 h 6857999"/>
              <a:gd name="connsiteX635" fmla="*/ 4724400 w 4724400"/>
              <a:gd name="connsiteY635" fmla="*/ 2178471 h 6857999"/>
              <a:gd name="connsiteX636" fmla="*/ 4617755 w 4724400"/>
              <a:gd name="connsiteY636" fmla="*/ 2122457 h 6857999"/>
              <a:gd name="connsiteX637" fmla="*/ 4724400 w 4724400"/>
              <a:gd name="connsiteY637" fmla="*/ 2196158 h 6857999"/>
              <a:gd name="connsiteX638" fmla="*/ 4724400 w 4724400"/>
              <a:gd name="connsiteY638" fmla="*/ 2230374 h 6857999"/>
              <a:gd name="connsiteX639" fmla="*/ 4573637 w 4724400"/>
              <a:gd name="connsiteY639" fmla="*/ 2126309 h 6857999"/>
              <a:gd name="connsiteX640" fmla="*/ 4706850 w 4724400"/>
              <a:gd name="connsiteY640" fmla="*/ 2262541 h 6857999"/>
              <a:gd name="connsiteX641" fmla="*/ 4724400 w 4724400"/>
              <a:gd name="connsiteY641" fmla="*/ 2275857 h 6857999"/>
              <a:gd name="connsiteX642" fmla="*/ 4724400 w 4724400"/>
              <a:gd name="connsiteY642" fmla="*/ 2377131 h 6857999"/>
              <a:gd name="connsiteX643" fmla="*/ 4688201 w 4724400"/>
              <a:gd name="connsiteY643" fmla="*/ 2349925 h 6857999"/>
              <a:gd name="connsiteX644" fmla="*/ 4462564 w 4724400"/>
              <a:gd name="connsiteY644" fmla="*/ 2041945 h 6857999"/>
              <a:gd name="connsiteX645" fmla="*/ 4094167 w 4724400"/>
              <a:gd name="connsiteY645" fmla="*/ 1984479 h 6857999"/>
              <a:gd name="connsiteX646" fmla="*/ 4520397 w 4724400"/>
              <a:gd name="connsiteY646" fmla="*/ 3153822 h 6857999"/>
              <a:gd name="connsiteX647" fmla="*/ 4458958 w 4724400"/>
              <a:gd name="connsiteY647" fmla="*/ 3203134 h 6857999"/>
              <a:gd name="connsiteX648" fmla="*/ 3972830 w 4724400"/>
              <a:gd name="connsiteY648" fmla="*/ 1973028 h 6857999"/>
              <a:gd name="connsiteX649" fmla="*/ 3979154 w 4724400"/>
              <a:gd name="connsiteY649" fmla="*/ 1959605 h 6857999"/>
              <a:gd name="connsiteX650" fmla="*/ 3583051 w 4724400"/>
              <a:gd name="connsiteY650" fmla="*/ 1850495 h 6857999"/>
              <a:gd name="connsiteX651" fmla="*/ 2922360 w 4724400"/>
              <a:gd name="connsiteY651" fmla="*/ 1586232 h 6857999"/>
              <a:gd name="connsiteX652" fmla="*/ 3033099 w 4724400"/>
              <a:gd name="connsiteY652" fmla="*/ 1913175 h 6857999"/>
              <a:gd name="connsiteX653" fmla="*/ 3040214 w 4724400"/>
              <a:gd name="connsiteY653" fmla="*/ 1920694 h 6857999"/>
              <a:gd name="connsiteX654" fmla="*/ 3051308 w 4724400"/>
              <a:gd name="connsiteY654" fmla="*/ 1911226 h 6857999"/>
              <a:gd name="connsiteX655" fmla="*/ 3791335 w 4724400"/>
              <a:gd name="connsiteY655" fmla="*/ 2442781 h 6857999"/>
              <a:gd name="connsiteX656" fmla="*/ 3744063 w 4724400"/>
              <a:gd name="connsiteY656" fmla="*/ 2510325 h 6857999"/>
              <a:gd name="connsiteX657" fmla="*/ 3103695 w 4724400"/>
              <a:gd name="connsiteY657" fmla="*/ 2105302 h 6857999"/>
              <a:gd name="connsiteX658" fmla="*/ 2968137 w 4724400"/>
              <a:gd name="connsiteY658" fmla="*/ 2805672 h 6857999"/>
              <a:gd name="connsiteX659" fmla="*/ 2739231 w 4724400"/>
              <a:gd name="connsiteY659" fmla="*/ 3151701 h 6857999"/>
              <a:gd name="connsiteX660" fmla="*/ 2728882 w 4724400"/>
              <a:gd name="connsiteY660" fmla="*/ 3135084 h 6857999"/>
              <a:gd name="connsiteX661" fmla="*/ 2914282 w 4724400"/>
              <a:gd name="connsiteY661" fmla="*/ 2155807 h 6857999"/>
              <a:gd name="connsiteX662" fmla="*/ 2971660 w 4724400"/>
              <a:gd name="connsiteY662" fmla="*/ 1962486 h 6857999"/>
              <a:gd name="connsiteX663" fmla="*/ 2971809 w 4724400"/>
              <a:gd name="connsiteY663" fmla="*/ 1960615 h 6857999"/>
              <a:gd name="connsiteX664" fmla="*/ 2972315 w 4724400"/>
              <a:gd name="connsiteY664" fmla="*/ 1951821 h 6857999"/>
              <a:gd name="connsiteX665" fmla="*/ 2846641 w 4724400"/>
              <a:gd name="connsiteY665" fmla="*/ 1556749 h 6857999"/>
              <a:gd name="connsiteX666" fmla="*/ 2847461 w 4724400"/>
              <a:gd name="connsiteY666" fmla="*/ 1548729 h 6857999"/>
              <a:gd name="connsiteX667" fmla="*/ 2058558 w 4724400"/>
              <a:gd name="connsiteY667" fmla="*/ 1071804 h 6857999"/>
              <a:gd name="connsiteX668" fmla="*/ 2291089 w 4724400"/>
              <a:gd name="connsiteY668" fmla="*/ 1585512 h 6857999"/>
              <a:gd name="connsiteX669" fmla="*/ 2473792 w 4724400"/>
              <a:gd name="connsiteY669" fmla="*/ 2432858 h 6857999"/>
              <a:gd name="connsiteX670" fmla="*/ 2420124 w 4724400"/>
              <a:gd name="connsiteY670" fmla="*/ 2495762 h 6857999"/>
              <a:gd name="connsiteX671" fmla="*/ 2119846 w 4724400"/>
              <a:gd name="connsiteY671" fmla="*/ 1872898 h 6857999"/>
              <a:gd name="connsiteX672" fmla="*/ 1995210 w 4724400"/>
              <a:gd name="connsiteY672" fmla="*/ 1288346 h 6857999"/>
              <a:gd name="connsiteX673" fmla="*/ 1850975 w 4724400"/>
              <a:gd name="connsiteY673" fmla="*/ 1540820 h 6857999"/>
              <a:gd name="connsiteX674" fmla="*/ 1723490 w 4724400"/>
              <a:gd name="connsiteY674" fmla="*/ 1688355 h 6857999"/>
              <a:gd name="connsiteX675" fmla="*/ 1710157 w 4724400"/>
              <a:gd name="connsiteY675" fmla="*/ 1683354 h 6857999"/>
              <a:gd name="connsiteX676" fmla="*/ 1807265 w 4724400"/>
              <a:gd name="connsiteY676" fmla="*/ 1336896 h 6857999"/>
              <a:gd name="connsiteX677" fmla="*/ 2011049 w 4724400"/>
              <a:gd name="connsiteY677" fmla="*/ 1173376 h 6857999"/>
              <a:gd name="connsiteX678" fmla="*/ 2014681 w 4724400"/>
              <a:gd name="connsiteY678" fmla="*/ 1167830 h 6857999"/>
              <a:gd name="connsiteX679" fmla="*/ 1971037 w 4724400"/>
              <a:gd name="connsiteY679" fmla="*/ 1015438 h 6857999"/>
              <a:gd name="connsiteX680" fmla="*/ 1971858 w 4724400"/>
              <a:gd name="connsiteY680" fmla="*/ 1007420 h 6857999"/>
              <a:gd name="connsiteX681" fmla="*/ 1729505 w 4724400"/>
              <a:gd name="connsiteY681" fmla="*/ 808882 h 6857999"/>
              <a:gd name="connsiteX682" fmla="*/ 1506007 w 4724400"/>
              <a:gd name="connsiteY682" fmla="*/ 597733 h 6857999"/>
              <a:gd name="connsiteX683" fmla="*/ 1499912 w 4724400"/>
              <a:gd name="connsiteY683" fmla="*/ 1795211 h 6857999"/>
              <a:gd name="connsiteX684" fmla="*/ 1444926 w 4724400"/>
              <a:gd name="connsiteY684" fmla="*/ 1841464 h 6857999"/>
              <a:gd name="connsiteX685" fmla="*/ 1425791 w 4724400"/>
              <a:gd name="connsiteY685" fmla="*/ 572788 h 6857999"/>
              <a:gd name="connsiteX686" fmla="*/ 1435390 w 4724400"/>
              <a:gd name="connsiteY686" fmla="*/ 560750 h 6857999"/>
              <a:gd name="connsiteX687" fmla="*/ 1451502 w 4724400"/>
              <a:gd name="connsiteY687" fmla="*/ 542471 h 6857999"/>
              <a:gd name="connsiteX688" fmla="*/ 1194128 w 4724400"/>
              <a:gd name="connsiteY688" fmla="*/ 250903 h 6857999"/>
              <a:gd name="connsiteX689" fmla="*/ 890158 w 4724400"/>
              <a:gd name="connsiteY689" fmla="*/ 0 h 6857999"/>
              <a:gd name="connsiteX690" fmla="*/ 937892 w 4724400"/>
              <a:gd name="connsiteY690" fmla="*/ 0 h 6857999"/>
              <a:gd name="connsiteX691" fmla="*/ 924483 w 4724400"/>
              <a:gd name="connsiteY691" fmla="*/ 30495 h 6857999"/>
              <a:gd name="connsiteX692" fmla="*/ 872288 w 4724400"/>
              <a:gd name="connsiteY692" fmla="*/ 306259 h 6857999"/>
              <a:gd name="connsiteX693" fmla="*/ 1006247 w 4724400"/>
              <a:gd name="connsiteY693" fmla="*/ 727373 h 6857999"/>
              <a:gd name="connsiteX694" fmla="*/ 986481 w 4724400"/>
              <a:gd name="connsiteY694" fmla="*/ 1611960 h 6857999"/>
              <a:gd name="connsiteX695" fmla="*/ 928400 w 4724400"/>
              <a:gd name="connsiteY695" fmla="*/ 1663986 h 6857999"/>
              <a:gd name="connsiteX696" fmla="*/ 771281 w 4724400"/>
              <a:gd name="connsiteY696" fmla="*/ 368438 h 6857999"/>
              <a:gd name="connsiteX697" fmla="*/ 200540 w 4724400"/>
              <a:gd name="connsiteY697" fmla="*/ 942511 h 6857999"/>
              <a:gd name="connsiteX698" fmla="*/ 170253 w 4724400"/>
              <a:gd name="connsiteY698" fmla="*/ 942567 h 6857999"/>
              <a:gd name="connsiteX699" fmla="*/ 442049 w 4724400"/>
              <a:gd name="connsiteY699" fmla="*/ 489150 h 6857999"/>
              <a:gd name="connsiteX700" fmla="*/ 788582 w 4724400"/>
              <a:gd name="connsiteY700" fmla="*/ 301724 h 6857999"/>
              <a:gd name="connsiteX701" fmla="*/ 788312 w 4724400"/>
              <a:gd name="connsiteY701" fmla="*/ 276498 h 6857999"/>
              <a:gd name="connsiteX702" fmla="*/ 847625 w 4724400"/>
              <a:gd name="connsiteY702" fmla="*/ 89075 h 6857999"/>
              <a:gd name="connsiteX703" fmla="*/ 29788 w 4724400"/>
              <a:gd name="connsiteY703" fmla="*/ 0 h 6857999"/>
              <a:gd name="connsiteX704" fmla="*/ 93321 w 4724400"/>
              <a:gd name="connsiteY704" fmla="*/ 0 h 6857999"/>
              <a:gd name="connsiteX705" fmla="*/ 79142 w 4724400"/>
              <a:gd name="connsiteY705" fmla="*/ 68966 h 6857999"/>
              <a:gd name="connsiteX706" fmla="*/ 21253 w 4724400"/>
              <a:gd name="connsiteY706" fmla="*/ 535687 h 6857999"/>
              <a:gd name="connsiteX707" fmla="*/ 61909 w 4724400"/>
              <a:gd name="connsiteY707" fmla="*/ 380358 h 6857999"/>
              <a:gd name="connsiteX708" fmla="*/ 118339 w 4724400"/>
              <a:gd name="connsiteY708" fmla="*/ 184712 h 6857999"/>
              <a:gd name="connsiteX709" fmla="*/ 154192 w 4724400"/>
              <a:gd name="connsiteY709" fmla="*/ 87864 h 6857999"/>
              <a:gd name="connsiteX710" fmla="*/ 186604 w 4724400"/>
              <a:gd name="connsiteY710" fmla="*/ 0 h 6857999"/>
              <a:gd name="connsiteX711" fmla="*/ 216386 w 4724400"/>
              <a:gd name="connsiteY711" fmla="*/ 0 h 6857999"/>
              <a:gd name="connsiteX712" fmla="*/ 180314 w 4724400"/>
              <a:gd name="connsiteY712" fmla="*/ 97640 h 6857999"/>
              <a:gd name="connsiteX713" fmla="*/ 144924 w 4724400"/>
              <a:gd name="connsiteY713" fmla="*/ 193392 h 6857999"/>
              <a:gd name="connsiteX714" fmla="*/ 89413 w 4724400"/>
              <a:gd name="connsiteY714" fmla="*/ 386853 h 6857999"/>
              <a:gd name="connsiteX715" fmla="*/ 49686 w 4724400"/>
              <a:gd name="connsiteY715" fmla="*/ 539999 h 6857999"/>
              <a:gd name="connsiteX716" fmla="*/ 236604 w 4724400"/>
              <a:gd name="connsiteY716" fmla="*/ 152292 h 6857999"/>
              <a:gd name="connsiteX717" fmla="*/ 289375 w 4724400"/>
              <a:gd name="connsiteY717" fmla="*/ 0 h 6857999"/>
              <a:gd name="connsiteX718" fmla="*/ 369729 w 4724400"/>
              <a:gd name="connsiteY718" fmla="*/ 0 h 6857999"/>
              <a:gd name="connsiteX719" fmla="*/ 354160 w 4724400"/>
              <a:gd name="connsiteY719" fmla="*/ 65656 h 6857999"/>
              <a:gd name="connsiteX720" fmla="*/ 21325 w 4724400"/>
              <a:gd name="connsiteY720" fmla="*/ 763628 h 6857999"/>
              <a:gd name="connsiteX721" fmla="*/ 6426 w 4724400"/>
              <a:gd name="connsiteY721" fmla="*/ 785104 h 6857999"/>
              <a:gd name="connsiteX722" fmla="*/ 0 w 4724400"/>
              <a:gd name="connsiteY722" fmla="*/ 789215 h 6857999"/>
              <a:gd name="connsiteX723" fmla="*/ 0 w 4724400"/>
              <a:gd name="connsiteY723" fmla="*/ 163142 h 6857999"/>
              <a:gd name="connsiteX724" fmla="*/ 20220 w 4724400"/>
              <a:gd name="connsiteY724" fmla="*/ 3741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Lst>
            <a:rect l="l" t="t" r="r" b="b"/>
            <a:pathLst>
              <a:path w="4724400" h="6857999">
                <a:moveTo>
                  <a:pt x="0" y="6805948"/>
                </a:moveTo>
                <a:lnTo>
                  <a:pt x="15600" y="6813099"/>
                </a:lnTo>
                <a:cubicBezTo>
                  <a:pt x="48179" y="6826367"/>
                  <a:pt x="82589" y="6838841"/>
                  <a:pt x="117632" y="6850060"/>
                </a:cubicBezTo>
                <a:lnTo>
                  <a:pt x="146175" y="6857998"/>
                </a:lnTo>
                <a:lnTo>
                  <a:pt x="54597" y="6857998"/>
                </a:lnTo>
                <a:lnTo>
                  <a:pt x="0" y="6831490"/>
                </a:lnTo>
                <a:close/>
                <a:moveTo>
                  <a:pt x="0" y="6736157"/>
                </a:moveTo>
                <a:lnTo>
                  <a:pt x="114811" y="6784122"/>
                </a:lnTo>
                <a:lnTo>
                  <a:pt x="138159" y="6793465"/>
                </a:lnTo>
                <a:cubicBezTo>
                  <a:pt x="184756" y="6812785"/>
                  <a:pt x="226800" y="6829482"/>
                  <a:pt x="270310" y="6840638"/>
                </a:cubicBezTo>
                <a:lnTo>
                  <a:pt x="358932" y="6857999"/>
                </a:lnTo>
                <a:lnTo>
                  <a:pt x="228496" y="6857999"/>
                </a:lnTo>
                <a:lnTo>
                  <a:pt x="126481" y="6821149"/>
                </a:lnTo>
                <a:lnTo>
                  <a:pt x="103134" y="6811799"/>
                </a:lnTo>
                <a:lnTo>
                  <a:pt x="0" y="6767913"/>
                </a:lnTo>
                <a:close/>
                <a:moveTo>
                  <a:pt x="2460543" y="6515312"/>
                </a:moveTo>
                <a:lnTo>
                  <a:pt x="2286201" y="6525103"/>
                </a:lnTo>
                <a:cubicBezTo>
                  <a:pt x="2228694" y="6528458"/>
                  <a:pt x="2169369" y="6531530"/>
                  <a:pt x="2110427" y="6532104"/>
                </a:cubicBezTo>
                <a:cubicBezTo>
                  <a:pt x="2058946" y="6532538"/>
                  <a:pt x="2007242" y="6530381"/>
                  <a:pt x="1956742" y="6528403"/>
                </a:cubicBezTo>
                <a:cubicBezTo>
                  <a:pt x="1815643" y="6523421"/>
                  <a:pt x="1669606" y="6518329"/>
                  <a:pt x="1534307" y="6560369"/>
                </a:cubicBezTo>
                <a:cubicBezTo>
                  <a:pt x="1506964" y="6568983"/>
                  <a:pt x="1480544" y="6579668"/>
                  <a:pt x="1454538" y="6591702"/>
                </a:cubicBezTo>
                <a:cubicBezTo>
                  <a:pt x="1508795" y="6597451"/>
                  <a:pt x="1564033" y="6600803"/>
                  <a:pt x="1619950" y="6599765"/>
                </a:cubicBezTo>
                <a:cubicBezTo>
                  <a:pt x="1760796" y="6598297"/>
                  <a:pt x="1904212" y="6576077"/>
                  <a:pt x="2044875" y="6563693"/>
                </a:cubicBezTo>
                <a:cubicBezTo>
                  <a:pt x="2158459" y="6554204"/>
                  <a:pt x="2431086" y="6537707"/>
                  <a:pt x="2460543" y="6515312"/>
                </a:cubicBezTo>
                <a:close/>
                <a:moveTo>
                  <a:pt x="1883620" y="6459370"/>
                </a:moveTo>
                <a:cubicBezTo>
                  <a:pt x="1757800" y="6463303"/>
                  <a:pt x="1630678" y="6481291"/>
                  <a:pt x="1532156" y="6529929"/>
                </a:cubicBezTo>
                <a:cubicBezTo>
                  <a:pt x="1670483" y="6488352"/>
                  <a:pt x="1816519" y="6493450"/>
                  <a:pt x="1958230" y="6498517"/>
                </a:cubicBezTo>
                <a:cubicBezTo>
                  <a:pt x="2008720" y="6500495"/>
                  <a:pt x="2060523" y="6502029"/>
                  <a:pt x="2110707" y="6502035"/>
                </a:cubicBezTo>
                <a:cubicBezTo>
                  <a:pt x="2168940" y="6501999"/>
                  <a:pt x="2227759" y="6498204"/>
                  <a:pt x="2285171" y="6495471"/>
                </a:cubicBezTo>
                <a:lnTo>
                  <a:pt x="2385179" y="6489665"/>
                </a:lnTo>
                <a:cubicBezTo>
                  <a:pt x="2348158" y="6484629"/>
                  <a:pt x="2296424" y="6478620"/>
                  <a:pt x="2227262" y="6473140"/>
                </a:cubicBezTo>
                <a:cubicBezTo>
                  <a:pt x="2133953" y="6465560"/>
                  <a:pt x="2009438" y="6455438"/>
                  <a:pt x="1883620" y="6459370"/>
                </a:cubicBezTo>
                <a:close/>
                <a:moveTo>
                  <a:pt x="1611255" y="5884754"/>
                </a:moveTo>
                <a:cubicBezTo>
                  <a:pt x="1475034" y="6070158"/>
                  <a:pt x="1320332" y="6315508"/>
                  <a:pt x="1357588" y="6496752"/>
                </a:cubicBezTo>
                <a:cubicBezTo>
                  <a:pt x="1404118" y="6270055"/>
                  <a:pt x="1507631" y="6063621"/>
                  <a:pt x="1611255" y="5884754"/>
                </a:cubicBezTo>
                <a:close/>
                <a:moveTo>
                  <a:pt x="1646205" y="5883072"/>
                </a:moveTo>
                <a:cubicBezTo>
                  <a:pt x="1542170" y="6060592"/>
                  <a:pt x="1436044" y="6267900"/>
                  <a:pt x="1387600" y="6494950"/>
                </a:cubicBezTo>
                <a:cubicBezTo>
                  <a:pt x="1504199" y="6300136"/>
                  <a:pt x="1601945" y="6103069"/>
                  <a:pt x="1646205" y="5883072"/>
                </a:cubicBezTo>
                <a:close/>
                <a:moveTo>
                  <a:pt x="0" y="5845526"/>
                </a:moveTo>
                <a:lnTo>
                  <a:pt x="23370" y="5869422"/>
                </a:lnTo>
                <a:cubicBezTo>
                  <a:pt x="131924" y="5985784"/>
                  <a:pt x="231640" y="6107018"/>
                  <a:pt x="321428" y="6212316"/>
                </a:cubicBezTo>
                <a:cubicBezTo>
                  <a:pt x="452682" y="6366340"/>
                  <a:pt x="578409" y="6507973"/>
                  <a:pt x="626000" y="6710671"/>
                </a:cubicBezTo>
                <a:cubicBezTo>
                  <a:pt x="638757" y="6764837"/>
                  <a:pt x="647619" y="6810078"/>
                  <a:pt x="661825" y="6854298"/>
                </a:cubicBezTo>
                <a:lnTo>
                  <a:pt x="663298" y="6857998"/>
                </a:lnTo>
                <a:lnTo>
                  <a:pt x="431765" y="6857998"/>
                </a:lnTo>
                <a:lnTo>
                  <a:pt x="293576" y="6816656"/>
                </a:lnTo>
                <a:cubicBezTo>
                  <a:pt x="240014" y="6798833"/>
                  <a:pt x="187020" y="6779815"/>
                  <a:pt x="134480" y="6760867"/>
                </a:cubicBezTo>
                <a:lnTo>
                  <a:pt x="0" y="6714215"/>
                </a:lnTo>
                <a:lnTo>
                  <a:pt x="0" y="6683873"/>
                </a:lnTo>
                <a:lnTo>
                  <a:pt x="143737" y="6732821"/>
                </a:lnTo>
                <a:cubicBezTo>
                  <a:pt x="255889" y="6773078"/>
                  <a:pt x="371066" y="6813801"/>
                  <a:pt x="488162" y="6842006"/>
                </a:cubicBezTo>
                <a:cubicBezTo>
                  <a:pt x="358293" y="6763794"/>
                  <a:pt x="187560" y="6705586"/>
                  <a:pt x="44855" y="6674734"/>
                </a:cubicBezTo>
                <a:lnTo>
                  <a:pt x="0" y="6668575"/>
                </a:lnTo>
                <a:lnTo>
                  <a:pt x="0" y="6628217"/>
                </a:lnTo>
                <a:lnTo>
                  <a:pt x="144942" y="6657611"/>
                </a:lnTo>
                <a:cubicBezTo>
                  <a:pt x="201726" y="6672044"/>
                  <a:pt x="257694" y="6689595"/>
                  <a:pt x="312446" y="6711283"/>
                </a:cubicBezTo>
                <a:cubicBezTo>
                  <a:pt x="343371" y="6723712"/>
                  <a:pt x="523593" y="6837187"/>
                  <a:pt x="477357" y="6799347"/>
                </a:cubicBezTo>
                <a:cubicBezTo>
                  <a:pt x="362978" y="6704934"/>
                  <a:pt x="237571" y="6617800"/>
                  <a:pt x="134228" y="6503934"/>
                </a:cubicBezTo>
                <a:lnTo>
                  <a:pt x="0" y="6334256"/>
                </a:lnTo>
                <a:lnTo>
                  <a:pt x="0" y="6221686"/>
                </a:lnTo>
                <a:lnTo>
                  <a:pt x="113296" y="6402069"/>
                </a:lnTo>
                <a:cubicBezTo>
                  <a:pt x="227569" y="6561808"/>
                  <a:pt x="381603" y="6676399"/>
                  <a:pt x="523262" y="6807025"/>
                </a:cubicBezTo>
                <a:cubicBezTo>
                  <a:pt x="495103" y="6748256"/>
                  <a:pt x="449573" y="6697712"/>
                  <a:pt x="404364" y="6649139"/>
                </a:cubicBezTo>
                <a:lnTo>
                  <a:pt x="392074" y="6636358"/>
                </a:lnTo>
                <a:cubicBezTo>
                  <a:pt x="280930" y="6516822"/>
                  <a:pt x="177660" y="6386311"/>
                  <a:pt x="77450" y="6260110"/>
                </a:cubicBezTo>
                <a:lnTo>
                  <a:pt x="0" y="6163634"/>
                </a:lnTo>
                <a:lnTo>
                  <a:pt x="0" y="6117703"/>
                </a:lnTo>
                <a:lnTo>
                  <a:pt x="99669" y="6240461"/>
                </a:lnTo>
                <a:cubicBezTo>
                  <a:pt x="199276" y="6366562"/>
                  <a:pt x="302033" y="6496348"/>
                  <a:pt x="412670" y="6615176"/>
                </a:cubicBezTo>
                <a:lnTo>
                  <a:pt x="424960" y="6627949"/>
                </a:lnTo>
                <a:cubicBezTo>
                  <a:pt x="452087" y="6657095"/>
                  <a:pt x="479817" y="6686334"/>
                  <a:pt x="504043" y="6718236"/>
                </a:cubicBezTo>
                <a:cubicBezTo>
                  <a:pt x="434583" y="6569208"/>
                  <a:pt x="350187" y="6428779"/>
                  <a:pt x="251759" y="6299011"/>
                </a:cubicBezTo>
                <a:cubicBezTo>
                  <a:pt x="180915" y="6205508"/>
                  <a:pt x="102557" y="6117579"/>
                  <a:pt x="21191" y="6033111"/>
                </a:cubicBezTo>
                <a:lnTo>
                  <a:pt x="0" y="6012219"/>
                </a:lnTo>
                <a:lnTo>
                  <a:pt x="0" y="5971257"/>
                </a:lnTo>
                <a:lnTo>
                  <a:pt x="41571" y="6012292"/>
                </a:lnTo>
                <a:cubicBezTo>
                  <a:pt x="123333" y="6097220"/>
                  <a:pt x="202225" y="6185713"/>
                  <a:pt x="273883" y="6279980"/>
                </a:cubicBezTo>
                <a:cubicBezTo>
                  <a:pt x="380040" y="6419905"/>
                  <a:pt x="469472" y="6571994"/>
                  <a:pt x="541341" y="6733560"/>
                </a:cubicBezTo>
                <a:cubicBezTo>
                  <a:pt x="542355" y="6694639"/>
                  <a:pt x="542948" y="6654374"/>
                  <a:pt x="531634" y="6610993"/>
                </a:cubicBezTo>
                <a:cubicBezTo>
                  <a:pt x="490540" y="6454784"/>
                  <a:pt x="347902" y="6314397"/>
                  <a:pt x="247554" y="6197148"/>
                </a:cubicBezTo>
                <a:cubicBezTo>
                  <a:pt x="178265" y="6115731"/>
                  <a:pt x="107245" y="6035491"/>
                  <a:pt x="33651" y="5957901"/>
                </a:cubicBezTo>
                <a:lnTo>
                  <a:pt x="0" y="5925131"/>
                </a:lnTo>
                <a:close/>
                <a:moveTo>
                  <a:pt x="1656340" y="5825040"/>
                </a:moveTo>
                <a:cubicBezTo>
                  <a:pt x="1655542" y="5826205"/>
                  <a:pt x="1654747" y="5827360"/>
                  <a:pt x="1653246" y="5829053"/>
                </a:cubicBezTo>
                <a:lnTo>
                  <a:pt x="1655667" y="5829425"/>
                </a:lnTo>
                <a:close/>
                <a:moveTo>
                  <a:pt x="2630124" y="5591852"/>
                </a:moveTo>
                <a:cubicBezTo>
                  <a:pt x="2477082" y="5593954"/>
                  <a:pt x="2324114" y="5611746"/>
                  <a:pt x="2177648" y="5630119"/>
                </a:cubicBezTo>
                <a:cubicBezTo>
                  <a:pt x="2143127" y="5634568"/>
                  <a:pt x="2109856" y="5639754"/>
                  <a:pt x="2076258" y="5650510"/>
                </a:cubicBezTo>
                <a:cubicBezTo>
                  <a:pt x="2082463" y="5662642"/>
                  <a:pt x="2162157" y="5633895"/>
                  <a:pt x="2214048" y="5629828"/>
                </a:cubicBezTo>
                <a:cubicBezTo>
                  <a:pt x="2501741" y="5609845"/>
                  <a:pt x="2805089" y="5655720"/>
                  <a:pt x="3090246" y="5601337"/>
                </a:cubicBezTo>
                <a:cubicBezTo>
                  <a:pt x="3006333" y="5611321"/>
                  <a:pt x="2919037" y="5605065"/>
                  <a:pt x="2834104" y="5598847"/>
                </a:cubicBezTo>
                <a:cubicBezTo>
                  <a:pt x="2816936" y="5597562"/>
                  <a:pt x="2799771" y="5596280"/>
                  <a:pt x="2782953" y="5595539"/>
                </a:cubicBezTo>
                <a:cubicBezTo>
                  <a:pt x="2732159" y="5592194"/>
                  <a:pt x="2681137" y="5591152"/>
                  <a:pt x="2630124" y="5591852"/>
                </a:cubicBezTo>
                <a:close/>
                <a:moveTo>
                  <a:pt x="2751064" y="5525300"/>
                </a:moveTo>
                <a:cubicBezTo>
                  <a:pt x="2704155" y="5524070"/>
                  <a:pt x="2658863" y="5525064"/>
                  <a:pt x="2618554" y="5525937"/>
                </a:cubicBezTo>
                <a:cubicBezTo>
                  <a:pt x="2508038" y="5528402"/>
                  <a:pt x="2408741" y="5531370"/>
                  <a:pt x="2311014" y="5550189"/>
                </a:cubicBezTo>
                <a:cubicBezTo>
                  <a:pt x="2246417" y="5562376"/>
                  <a:pt x="2186894" y="5581286"/>
                  <a:pt x="2134103" y="5605852"/>
                </a:cubicBezTo>
                <a:cubicBezTo>
                  <a:pt x="2147385" y="5603489"/>
                  <a:pt x="2160456" y="5602024"/>
                  <a:pt x="2174084" y="5600203"/>
                </a:cubicBezTo>
                <a:cubicBezTo>
                  <a:pt x="2370475" y="5575001"/>
                  <a:pt x="2579125" y="5551921"/>
                  <a:pt x="2785199" y="5564971"/>
                </a:cubicBezTo>
                <a:lnTo>
                  <a:pt x="2836697" y="5568822"/>
                </a:lnTo>
                <a:cubicBezTo>
                  <a:pt x="2913331" y="5574228"/>
                  <a:pt x="2991761" y="5580014"/>
                  <a:pt x="3066345" y="5573703"/>
                </a:cubicBezTo>
                <a:cubicBezTo>
                  <a:pt x="3036778" y="5568851"/>
                  <a:pt x="3007621" y="5562210"/>
                  <a:pt x="2978461" y="5555562"/>
                </a:cubicBezTo>
                <a:cubicBezTo>
                  <a:pt x="2950203" y="5549116"/>
                  <a:pt x="2921945" y="5542665"/>
                  <a:pt x="2893277" y="5538004"/>
                </a:cubicBezTo>
                <a:cubicBezTo>
                  <a:pt x="2846501" y="5529982"/>
                  <a:pt x="2797974" y="5526529"/>
                  <a:pt x="2751064" y="5525300"/>
                </a:cubicBezTo>
                <a:close/>
                <a:moveTo>
                  <a:pt x="2636807" y="5458317"/>
                </a:moveTo>
                <a:cubicBezTo>
                  <a:pt x="2511188" y="5456650"/>
                  <a:pt x="2361021" y="5479881"/>
                  <a:pt x="2236775" y="5536349"/>
                </a:cubicBezTo>
                <a:cubicBezTo>
                  <a:pt x="2259387" y="5530319"/>
                  <a:pt x="2281995" y="5524291"/>
                  <a:pt x="2306204" y="5519543"/>
                </a:cubicBezTo>
                <a:cubicBezTo>
                  <a:pt x="2406280" y="5500749"/>
                  <a:pt x="2506685" y="5497081"/>
                  <a:pt x="2619005" y="5494992"/>
                </a:cubicBezTo>
                <a:cubicBezTo>
                  <a:pt x="2701072" y="5493085"/>
                  <a:pt x="2803428" y="5491236"/>
                  <a:pt x="2899676" y="5507848"/>
                </a:cubicBezTo>
                <a:cubicBezTo>
                  <a:pt x="2928691" y="5513052"/>
                  <a:pt x="2957502" y="5519151"/>
                  <a:pt x="2986662" y="5525798"/>
                </a:cubicBezTo>
                <a:cubicBezTo>
                  <a:pt x="3025723" y="5534530"/>
                  <a:pt x="3063542" y="5542536"/>
                  <a:pt x="3101623" y="5547311"/>
                </a:cubicBezTo>
                <a:cubicBezTo>
                  <a:pt x="2954636" y="5490328"/>
                  <a:pt x="2792455" y="5460700"/>
                  <a:pt x="2636807" y="5458317"/>
                </a:cubicBezTo>
                <a:close/>
                <a:moveTo>
                  <a:pt x="0" y="5142496"/>
                </a:moveTo>
                <a:lnTo>
                  <a:pt x="127996" y="5201004"/>
                </a:lnTo>
                <a:cubicBezTo>
                  <a:pt x="360812" y="5325151"/>
                  <a:pt x="547980" y="5518563"/>
                  <a:pt x="661087" y="5790959"/>
                </a:cubicBezTo>
                <a:cubicBezTo>
                  <a:pt x="808965" y="5905246"/>
                  <a:pt x="932653" y="6044012"/>
                  <a:pt x="1029402" y="6204913"/>
                </a:cubicBezTo>
                <a:cubicBezTo>
                  <a:pt x="1035975" y="6141856"/>
                  <a:pt x="1034897" y="6159666"/>
                  <a:pt x="1046692" y="6015372"/>
                </a:cubicBezTo>
                <a:cubicBezTo>
                  <a:pt x="1068452" y="5749157"/>
                  <a:pt x="1080160" y="5533819"/>
                  <a:pt x="1024238" y="5336275"/>
                </a:cubicBezTo>
                <a:cubicBezTo>
                  <a:pt x="1039478" y="5267180"/>
                  <a:pt x="1107861" y="5351481"/>
                  <a:pt x="1138131" y="5600804"/>
                </a:cubicBezTo>
                <a:cubicBezTo>
                  <a:pt x="1140750" y="5745349"/>
                  <a:pt x="1138236" y="5891029"/>
                  <a:pt x="1127280" y="6039262"/>
                </a:cubicBezTo>
                <a:cubicBezTo>
                  <a:pt x="1108357" y="6291971"/>
                  <a:pt x="1074713" y="6543716"/>
                  <a:pt x="1026642" y="6792600"/>
                </a:cubicBezTo>
                <a:cubicBezTo>
                  <a:pt x="1130130" y="6727745"/>
                  <a:pt x="1224262" y="6639036"/>
                  <a:pt x="1327075" y="6590735"/>
                </a:cubicBezTo>
                <a:cubicBezTo>
                  <a:pt x="1328762" y="6587786"/>
                  <a:pt x="1331155" y="6584312"/>
                  <a:pt x="1332848" y="6581371"/>
                </a:cubicBezTo>
                <a:cubicBezTo>
                  <a:pt x="1327684" y="6578656"/>
                  <a:pt x="1322621" y="6575317"/>
                  <a:pt x="1320586" y="6572441"/>
                </a:cubicBezTo>
                <a:cubicBezTo>
                  <a:pt x="1127046" y="6311498"/>
                  <a:pt x="1526112" y="5858248"/>
                  <a:pt x="1669632" y="5665639"/>
                </a:cubicBezTo>
                <a:cubicBezTo>
                  <a:pt x="1682895" y="5647816"/>
                  <a:pt x="1749910" y="5675384"/>
                  <a:pt x="1749165" y="5696416"/>
                </a:cubicBezTo>
                <a:cubicBezTo>
                  <a:pt x="1740476" y="5983368"/>
                  <a:pt x="1637864" y="6228377"/>
                  <a:pt x="1502249" y="6466405"/>
                </a:cubicBezTo>
                <a:cubicBezTo>
                  <a:pt x="1725190" y="6382070"/>
                  <a:pt x="2047033" y="6424367"/>
                  <a:pt x="2238637" y="6419148"/>
                </a:cubicBezTo>
                <a:cubicBezTo>
                  <a:pt x="2408385" y="6415062"/>
                  <a:pt x="2531389" y="6424957"/>
                  <a:pt x="2642775" y="6563116"/>
                </a:cubicBezTo>
                <a:cubicBezTo>
                  <a:pt x="2652137" y="6574800"/>
                  <a:pt x="2636747" y="6578204"/>
                  <a:pt x="2628681" y="6578254"/>
                </a:cubicBezTo>
                <a:cubicBezTo>
                  <a:pt x="2285142" y="6584519"/>
                  <a:pt x="1943610" y="6642343"/>
                  <a:pt x="1600072" y="6648608"/>
                </a:cubicBezTo>
                <a:cubicBezTo>
                  <a:pt x="1541036" y="6649807"/>
                  <a:pt x="1450884" y="6627657"/>
                  <a:pt x="1391841" y="6641028"/>
                </a:cubicBezTo>
                <a:cubicBezTo>
                  <a:pt x="1391239" y="6640935"/>
                  <a:pt x="1390538" y="6641468"/>
                  <a:pt x="1389928" y="6641375"/>
                </a:cubicBezTo>
                <a:cubicBezTo>
                  <a:pt x="1386712" y="6642158"/>
                  <a:pt x="1383592" y="6642319"/>
                  <a:pt x="1380979" y="6643204"/>
                </a:cubicBezTo>
                <a:cubicBezTo>
                  <a:pt x="1295418" y="6670925"/>
                  <a:pt x="1201880" y="6759768"/>
                  <a:pt x="1108685" y="6824788"/>
                </a:cubicBezTo>
                <a:lnTo>
                  <a:pt x="1051559" y="6857998"/>
                </a:lnTo>
                <a:lnTo>
                  <a:pt x="925940" y="6857998"/>
                </a:lnTo>
                <a:lnTo>
                  <a:pt x="949746" y="6745652"/>
                </a:lnTo>
                <a:cubicBezTo>
                  <a:pt x="977694" y="6600749"/>
                  <a:pt x="1000382" y="6454800"/>
                  <a:pt x="1017902" y="6308216"/>
                </a:cubicBezTo>
                <a:cubicBezTo>
                  <a:pt x="1015769" y="6305964"/>
                  <a:pt x="1013539" y="6304343"/>
                  <a:pt x="1012614" y="6302278"/>
                </a:cubicBezTo>
                <a:cubicBezTo>
                  <a:pt x="921548" y="6120471"/>
                  <a:pt x="798037" y="5964433"/>
                  <a:pt x="644615" y="5837768"/>
                </a:cubicBezTo>
                <a:cubicBezTo>
                  <a:pt x="639869" y="5836403"/>
                  <a:pt x="633910" y="5834843"/>
                  <a:pt x="627546" y="5831943"/>
                </a:cubicBezTo>
                <a:cubicBezTo>
                  <a:pt x="440473" y="5751050"/>
                  <a:pt x="281887" y="5620709"/>
                  <a:pt x="128963" y="5481226"/>
                </a:cubicBezTo>
                <a:lnTo>
                  <a:pt x="0" y="5361850"/>
                </a:lnTo>
                <a:lnTo>
                  <a:pt x="0" y="5297634"/>
                </a:lnTo>
                <a:lnTo>
                  <a:pt x="40861" y="5333413"/>
                </a:lnTo>
                <a:cubicBezTo>
                  <a:pt x="193141" y="5476012"/>
                  <a:pt x="339724" y="5631340"/>
                  <a:pt x="514278" y="5738345"/>
                </a:cubicBezTo>
                <a:cubicBezTo>
                  <a:pt x="449538" y="5691903"/>
                  <a:pt x="392547" y="5631267"/>
                  <a:pt x="337180" y="5572174"/>
                </a:cubicBezTo>
                <a:cubicBezTo>
                  <a:pt x="326006" y="5560210"/>
                  <a:pt x="314833" y="5548247"/>
                  <a:pt x="303564" y="5536908"/>
                </a:cubicBezTo>
                <a:cubicBezTo>
                  <a:pt x="236878" y="5466783"/>
                  <a:pt x="163817" y="5402889"/>
                  <a:pt x="88496" y="5343132"/>
                </a:cubicBezTo>
                <a:lnTo>
                  <a:pt x="0" y="5277736"/>
                </a:lnTo>
                <a:lnTo>
                  <a:pt x="0" y="5241225"/>
                </a:lnTo>
                <a:lnTo>
                  <a:pt x="106479" y="5319780"/>
                </a:lnTo>
                <a:cubicBezTo>
                  <a:pt x="182485" y="5380123"/>
                  <a:pt x="256358" y="5444782"/>
                  <a:pt x="324159" y="5515717"/>
                </a:cubicBezTo>
                <a:lnTo>
                  <a:pt x="357680" y="5551608"/>
                </a:lnTo>
                <a:cubicBezTo>
                  <a:pt x="407763" y="5604773"/>
                  <a:pt x="458863" y="5659374"/>
                  <a:pt x="514810" y="5702551"/>
                </a:cubicBezTo>
                <a:cubicBezTo>
                  <a:pt x="497209" y="5679989"/>
                  <a:pt x="481008" y="5656366"/>
                  <a:pt x="464808" y="5632736"/>
                </a:cubicBezTo>
                <a:cubicBezTo>
                  <a:pt x="449112" y="5609836"/>
                  <a:pt x="433420" y="5586930"/>
                  <a:pt x="416327" y="5565087"/>
                </a:cubicBezTo>
                <a:cubicBezTo>
                  <a:pt x="361064" y="5493188"/>
                  <a:pt x="289546" y="5430331"/>
                  <a:pt x="232232" y="5379904"/>
                </a:cubicBezTo>
                <a:cubicBezTo>
                  <a:pt x="153617" y="5310828"/>
                  <a:pt x="82516" y="5249322"/>
                  <a:pt x="2640" y="5200559"/>
                </a:cubicBezTo>
                <a:lnTo>
                  <a:pt x="0" y="5199146"/>
                </a:lnTo>
                <a:lnTo>
                  <a:pt x="0" y="5164774"/>
                </a:lnTo>
                <a:lnTo>
                  <a:pt x="18363" y="5174783"/>
                </a:lnTo>
                <a:cubicBezTo>
                  <a:pt x="99860" y="5225071"/>
                  <a:pt x="172172" y="5286770"/>
                  <a:pt x="251810" y="5357281"/>
                </a:cubicBezTo>
                <a:cubicBezTo>
                  <a:pt x="310235" y="5408518"/>
                  <a:pt x="382775" y="5472816"/>
                  <a:pt x="439563" y="5546863"/>
                </a:cubicBezTo>
                <a:cubicBezTo>
                  <a:pt x="456560" y="5569331"/>
                  <a:pt x="472857" y="5592330"/>
                  <a:pt x="489056" y="5615961"/>
                </a:cubicBezTo>
                <a:cubicBezTo>
                  <a:pt x="510864" y="5647485"/>
                  <a:pt x="532257" y="5677676"/>
                  <a:pt x="555845" y="5705642"/>
                </a:cubicBezTo>
                <a:cubicBezTo>
                  <a:pt x="488800" y="5569150"/>
                  <a:pt x="394131" y="5443166"/>
                  <a:pt x="287056" y="5341546"/>
                </a:cubicBezTo>
                <a:cubicBezTo>
                  <a:pt x="222125" y="5280178"/>
                  <a:pt x="138844" y="5220320"/>
                  <a:pt x="49874" y="5178238"/>
                </a:cubicBezTo>
                <a:lnTo>
                  <a:pt x="0" y="5158623"/>
                </a:lnTo>
                <a:close/>
                <a:moveTo>
                  <a:pt x="4076694" y="4944364"/>
                </a:moveTo>
                <a:cubicBezTo>
                  <a:pt x="4092586" y="5180994"/>
                  <a:pt x="4134286" y="5476223"/>
                  <a:pt x="4287610" y="5588157"/>
                </a:cubicBezTo>
                <a:cubicBezTo>
                  <a:pt x="4171130" y="5382912"/>
                  <a:pt x="4114497" y="5153179"/>
                  <a:pt x="4076694" y="4944364"/>
                </a:cubicBezTo>
                <a:close/>
                <a:moveTo>
                  <a:pt x="4103808" y="4918599"/>
                </a:moveTo>
                <a:cubicBezTo>
                  <a:pt x="4140363" y="5126676"/>
                  <a:pt x="4195478" y="5358905"/>
                  <a:pt x="4310650" y="5565760"/>
                </a:cubicBezTo>
                <a:cubicBezTo>
                  <a:pt x="4272496" y="5335710"/>
                  <a:pt x="4217566" y="5117152"/>
                  <a:pt x="4103808" y="4918599"/>
                </a:cubicBezTo>
                <a:close/>
                <a:moveTo>
                  <a:pt x="4072554" y="4867303"/>
                </a:moveTo>
                <a:cubicBezTo>
                  <a:pt x="4072702" y="4868748"/>
                  <a:pt x="4072843" y="4870186"/>
                  <a:pt x="4072780" y="4872526"/>
                </a:cubicBezTo>
                <a:lnTo>
                  <a:pt x="4074990" y="4871112"/>
                </a:lnTo>
                <a:close/>
                <a:moveTo>
                  <a:pt x="3100062" y="4866948"/>
                </a:moveTo>
                <a:cubicBezTo>
                  <a:pt x="3054598" y="4867672"/>
                  <a:pt x="3008663" y="4872522"/>
                  <a:pt x="2963625" y="4877568"/>
                </a:cubicBezTo>
                <a:cubicBezTo>
                  <a:pt x="2913679" y="4883457"/>
                  <a:pt x="2861381" y="4889314"/>
                  <a:pt x="2809956" y="4889247"/>
                </a:cubicBezTo>
                <a:cubicBezTo>
                  <a:pt x="2768849" y="4889475"/>
                  <a:pt x="2727662" y="4885932"/>
                  <a:pt x="2688275" y="4882769"/>
                </a:cubicBezTo>
                <a:cubicBezTo>
                  <a:pt x="2660443" y="4880639"/>
                  <a:pt x="2632820" y="4877611"/>
                  <a:pt x="2605133" y="4876924"/>
                </a:cubicBezTo>
                <a:cubicBezTo>
                  <a:pt x="2542005" y="4874377"/>
                  <a:pt x="2477453" y="4878112"/>
                  <a:pt x="2414900" y="4881330"/>
                </a:cubicBezTo>
                <a:cubicBezTo>
                  <a:pt x="2350347" y="4885065"/>
                  <a:pt x="2283431" y="4888772"/>
                  <a:pt x="2217605" y="4885650"/>
                </a:cubicBezTo>
                <a:lnTo>
                  <a:pt x="2199332" y="4885075"/>
                </a:lnTo>
                <a:cubicBezTo>
                  <a:pt x="2179813" y="4883768"/>
                  <a:pt x="2160089" y="4883349"/>
                  <a:pt x="2141062" y="4884027"/>
                </a:cubicBezTo>
                <a:cubicBezTo>
                  <a:pt x="2279340" y="4906717"/>
                  <a:pt x="2418587" y="4927258"/>
                  <a:pt x="2558630" y="4938088"/>
                </a:cubicBezTo>
                <a:cubicBezTo>
                  <a:pt x="2750317" y="4954217"/>
                  <a:pt x="2921561" y="4921336"/>
                  <a:pt x="3100062" y="4866948"/>
                </a:cubicBezTo>
                <a:close/>
                <a:moveTo>
                  <a:pt x="2753415" y="4783657"/>
                </a:moveTo>
                <a:cubicBezTo>
                  <a:pt x="2715812" y="4782731"/>
                  <a:pt x="2677745" y="4783278"/>
                  <a:pt x="2639521" y="4785091"/>
                </a:cubicBezTo>
                <a:cubicBezTo>
                  <a:pt x="2486624" y="4792347"/>
                  <a:pt x="2331226" y="4819883"/>
                  <a:pt x="2193068" y="4854595"/>
                </a:cubicBezTo>
                <a:cubicBezTo>
                  <a:pt x="2196324" y="4854814"/>
                  <a:pt x="2198676" y="4854838"/>
                  <a:pt x="2201931" y="4855057"/>
                </a:cubicBezTo>
                <a:lnTo>
                  <a:pt x="2219654" y="4855986"/>
                </a:lnTo>
                <a:cubicBezTo>
                  <a:pt x="2283679" y="4858722"/>
                  <a:pt x="2350037" y="4855370"/>
                  <a:pt x="2413690" y="4851445"/>
                </a:cubicBezTo>
                <a:cubicBezTo>
                  <a:pt x="2476795" y="4847874"/>
                  <a:pt x="2542257" y="4844334"/>
                  <a:pt x="2606832" y="4846715"/>
                </a:cubicBezTo>
                <a:cubicBezTo>
                  <a:pt x="2634866" y="4847944"/>
                  <a:pt x="2663590" y="4850269"/>
                  <a:pt x="2691769" y="4852935"/>
                </a:cubicBezTo>
                <a:cubicBezTo>
                  <a:pt x="2730608" y="4856456"/>
                  <a:pt x="2771445" y="4859459"/>
                  <a:pt x="2811106" y="4859393"/>
                </a:cubicBezTo>
                <a:cubicBezTo>
                  <a:pt x="2860724" y="4859079"/>
                  <a:pt x="2912124" y="4853023"/>
                  <a:pt x="2961520" y="4847493"/>
                </a:cubicBezTo>
                <a:cubicBezTo>
                  <a:pt x="2997835" y="4843425"/>
                  <a:pt x="3034156" y="4839354"/>
                  <a:pt x="3070965" y="4837270"/>
                </a:cubicBezTo>
                <a:cubicBezTo>
                  <a:pt x="2974850" y="4802463"/>
                  <a:pt x="2866224" y="4786435"/>
                  <a:pt x="2753415" y="4783657"/>
                </a:cubicBezTo>
                <a:close/>
                <a:moveTo>
                  <a:pt x="2389654" y="4275904"/>
                </a:moveTo>
                <a:cubicBezTo>
                  <a:pt x="2058380" y="4300770"/>
                  <a:pt x="1773879" y="4364703"/>
                  <a:pt x="1522266" y="4472742"/>
                </a:cubicBezTo>
                <a:lnTo>
                  <a:pt x="1464014" y="4498508"/>
                </a:lnTo>
                <a:cubicBezTo>
                  <a:pt x="1435059" y="4511659"/>
                  <a:pt x="1405759" y="4524268"/>
                  <a:pt x="1376111" y="4536334"/>
                </a:cubicBezTo>
                <a:cubicBezTo>
                  <a:pt x="1422294" y="4522124"/>
                  <a:pt x="1470274" y="4508296"/>
                  <a:pt x="1498493" y="4502509"/>
                </a:cubicBezTo>
                <a:cubicBezTo>
                  <a:pt x="1608595" y="4481142"/>
                  <a:pt x="1719912" y="4468967"/>
                  <a:pt x="1831627" y="4454994"/>
                </a:cubicBezTo>
                <a:cubicBezTo>
                  <a:pt x="2034733" y="4429326"/>
                  <a:pt x="2186680" y="4317586"/>
                  <a:pt x="2389654" y="4275904"/>
                </a:cubicBezTo>
                <a:close/>
                <a:moveTo>
                  <a:pt x="2147582" y="4220499"/>
                </a:moveTo>
                <a:cubicBezTo>
                  <a:pt x="1947585" y="4228027"/>
                  <a:pt x="1746826" y="4329700"/>
                  <a:pt x="1556088" y="4425819"/>
                </a:cubicBezTo>
                <a:cubicBezTo>
                  <a:pt x="1788857" y="4332127"/>
                  <a:pt x="2048945" y="4273854"/>
                  <a:pt x="2346927" y="4248048"/>
                </a:cubicBezTo>
                <a:cubicBezTo>
                  <a:pt x="2280831" y="4225943"/>
                  <a:pt x="2214248" y="4217991"/>
                  <a:pt x="2147582" y="4220499"/>
                </a:cubicBezTo>
                <a:close/>
                <a:moveTo>
                  <a:pt x="1790494" y="3958602"/>
                </a:moveTo>
                <a:cubicBezTo>
                  <a:pt x="1546078" y="4006086"/>
                  <a:pt x="1301131" y="4060051"/>
                  <a:pt x="1059112" y="4119804"/>
                </a:cubicBezTo>
                <a:cubicBezTo>
                  <a:pt x="1314148" y="4123003"/>
                  <a:pt x="1558894" y="4069940"/>
                  <a:pt x="1790494" y="3958602"/>
                </a:cubicBezTo>
                <a:close/>
                <a:moveTo>
                  <a:pt x="3757613" y="3936722"/>
                </a:moveTo>
                <a:cubicBezTo>
                  <a:pt x="3739428" y="4022695"/>
                  <a:pt x="3726993" y="4110355"/>
                  <a:pt x="3715314" y="4196771"/>
                </a:cubicBezTo>
                <a:cubicBezTo>
                  <a:pt x="3696476" y="4335276"/>
                  <a:pt x="3677516" y="4478465"/>
                  <a:pt x="3631611" y="4613594"/>
                </a:cubicBezTo>
                <a:cubicBezTo>
                  <a:pt x="3620645" y="4645134"/>
                  <a:pt x="3608778" y="4676477"/>
                  <a:pt x="3596909" y="4707830"/>
                </a:cubicBezTo>
                <a:lnTo>
                  <a:pt x="3581749" y="4747418"/>
                </a:lnTo>
                <a:cubicBezTo>
                  <a:pt x="3554523" y="4819250"/>
                  <a:pt x="3531238" y="4892390"/>
                  <a:pt x="3510660" y="4966094"/>
                </a:cubicBezTo>
                <a:cubicBezTo>
                  <a:pt x="3748857" y="4678857"/>
                  <a:pt x="3755323" y="4300706"/>
                  <a:pt x="3757613" y="3936722"/>
                </a:cubicBezTo>
                <a:close/>
                <a:moveTo>
                  <a:pt x="1701387" y="3919232"/>
                </a:moveTo>
                <a:cubicBezTo>
                  <a:pt x="1507766" y="3912045"/>
                  <a:pt x="1320741" y="3989836"/>
                  <a:pt x="1136310" y="4068895"/>
                </a:cubicBezTo>
                <a:cubicBezTo>
                  <a:pt x="1350954" y="4017452"/>
                  <a:pt x="1568376" y="3970366"/>
                  <a:pt x="1784782" y="3927759"/>
                </a:cubicBezTo>
                <a:cubicBezTo>
                  <a:pt x="1756841" y="3923020"/>
                  <a:pt x="1729046" y="3920259"/>
                  <a:pt x="1701387" y="3919232"/>
                </a:cubicBezTo>
                <a:close/>
                <a:moveTo>
                  <a:pt x="3733405" y="3900089"/>
                </a:moveTo>
                <a:cubicBezTo>
                  <a:pt x="3597105" y="4216426"/>
                  <a:pt x="3490805" y="4541932"/>
                  <a:pt x="3500832" y="4885010"/>
                </a:cubicBezTo>
                <a:cubicBezTo>
                  <a:pt x="3516996" y="4834817"/>
                  <a:pt x="3533505" y="4785171"/>
                  <a:pt x="3552367" y="4735553"/>
                </a:cubicBezTo>
                <a:lnTo>
                  <a:pt x="3567525" y="4695966"/>
                </a:lnTo>
                <a:cubicBezTo>
                  <a:pt x="3579742" y="4665154"/>
                  <a:pt x="3591404" y="4634706"/>
                  <a:pt x="3602372" y="4603168"/>
                </a:cubicBezTo>
                <a:cubicBezTo>
                  <a:pt x="3647108" y="4471083"/>
                  <a:pt x="3666211" y="4329343"/>
                  <a:pt x="3684639" y="4192628"/>
                </a:cubicBezTo>
                <a:cubicBezTo>
                  <a:pt x="3697672" y="4096160"/>
                  <a:pt x="3710761" y="3997344"/>
                  <a:pt x="3733405" y="3900089"/>
                </a:cubicBezTo>
                <a:close/>
                <a:moveTo>
                  <a:pt x="2800959" y="3871054"/>
                </a:moveTo>
                <a:cubicBezTo>
                  <a:pt x="2809421" y="4100939"/>
                  <a:pt x="2907977" y="4306148"/>
                  <a:pt x="3026569" y="4520780"/>
                </a:cubicBezTo>
                <a:cubicBezTo>
                  <a:pt x="2979577" y="4399850"/>
                  <a:pt x="2933143" y="4278562"/>
                  <a:pt x="2889061" y="4157302"/>
                </a:cubicBezTo>
                <a:cubicBezTo>
                  <a:pt x="2854271" y="4061517"/>
                  <a:pt x="2821632" y="3966669"/>
                  <a:pt x="2800959" y="3871054"/>
                </a:cubicBezTo>
                <a:close/>
                <a:moveTo>
                  <a:pt x="2809929" y="3701307"/>
                </a:moveTo>
                <a:cubicBezTo>
                  <a:pt x="2809867" y="3703640"/>
                  <a:pt x="2809253" y="3706334"/>
                  <a:pt x="2809197" y="3708672"/>
                </a:cubicBezTo>
                <a:cubicBezTo>
                  <a:pt x="2816609" y="3854149"/>
                  <a:pt x="2864235" y="3999199"/>
                  <a:pt x="2918306" y="4147031"/>
                </a:cubicBezTo>
                <a:cubicBezTo>
                  <a:pt x="2966436" y="4279493"/>
                  <a:pt x="3017273" y="4412529"/>
                  <a:pt x="3068858" y="4544310"/>
                </a:cubicBezTo>
                <a:cubicBezTo>
                  <a:pt x="3069715" y="4408107"/>
                  <a:pt x="3008952" y="4266858"/>
                  <a:pt x="2968879" y="4144570"/>
                </a:cubicBezTo>
                <a:cubicBezTo>
                  <a:pt x="2919376" y="3995354"/>
                  <a:pt x="2865655" y="3848072"/>
                  <a:pt x="2809929" y="3701307"/>
                </a:cubicBezTo>
                <a:close/>
                <a:moveTo>
                  <a:pt x="1867196" y="3456584"/>
                </a:moveTo>
                <a:cubicBezTo>
                  <a:pt x="1939275" y="3608228"/>
                  <a:pt x="2036188" y="3758542"/>
                  <a:pt x="2183970" y="3826505"/>
                </a:cubicBezTo>
                <a:cubicBezTo>
                  <a:pt x="2092208" y="3686686"/>
                  <a:pt x="1989300" y="3564734"/>
                  <a:pt x="1867196" y="3456584"/>
                </a:cubicBezTo>
                <a:close/>
                <a:moveTo>
                  <a:pt x="2322880" y="3078533"/>
                </a:moveTo>
                <a:cubicBezTo>
                  <a:pt x="2314902" y="3134217"/>
                  <a:pt x="2306026" y="3189710"/>
                  <a:pt x="2295695" y="3245370"/>
                </a:cubicBezTo>
                <a:cubicBezTo>
                  <a:pt x="2262659" y="3421320"/>
                  <a:pt x="2225570" y="3586065"/>
                  <a:pt x="2268858" y="3758413"/>
                </a:cubicBezTo>
                <a:cubicBezTo>
                  <a:pt x="2273785" y="3680922"/>
                  <a:pt x="2284872" y="3603320"/>
                  <a:pt x="2295899" y="3528057"/>
                </a:cubicBezTo>
                <a:cubicBezTo>
                  <a:pt x="2310584" y="3430521"/>
                  <a:pt x="2325878" y="3330298"/>
                  <a:pt x="2326306" y="3231157"/>
                </a:cubicBezTo>
                <a:cubicBezTo>
                  <a:pt x="2326349" y="3202011"/>
                  <a:pt x="2325135" y="3172131"/>
                  <a:pt x="2324274" y="3142788"/>
                </a:cubicBezTo>
                <a:cubicBezTo>
                  <a:pt x="2323575" y="3121009"/>
                  <a:pt x="2323232" y="3099770"/>
                  <a:pt x="2322880" y="3078533"/>
                </a:cubicBezTo>
                <a:close/>
                <a:moveTo>
                  <a:pt x="912797" y="2896659"/>
                </a:moveTo>
                <a:cubicBezTo>
                  <a:pt x="987675" y="3038078"/>
                  <a:pt x="1077553" y="3173735"/>
                  <a:pt x="1167201" y="3304169"/>
                </a:cubicBezTo>
                <a:cubicBezTo>
                  <a:pt x="1258595" y="3437326"/>
                  <a:pt x="1353896" y="3600936"/>
                  <a:pt x="1503848" y="3675946"/>
                </a:cubicBezTo>
                <a:cubicBezTo>
                  <a:pt x="1443175" y="3621244"/>
                  <a:pt x="1397337" y="3553231"/>
                  <a:pt x="1353091" y="3486482"/>
                </a:cubicBezTo>
                <a:cubicBezTo>
                  <a:pt x="1348731" y="3480073"/>
                  <a:pt x="1344372" y="3473665"/>
                  <a:pt x="1340012" y="3467256"/>
                </a:cubicBezTo>
                <a:cubicBezTo>
                  <a:pt x="1259674" y="3347730"/>
                  <a:pt x="1172762" y="3230102"/>
                  <a:pt x="1089196" y="3116474"/>
                </a:cubicBezTo>
                <a:cubicBezTo>
                  <a:pt x="1048102" y="3060746"/>
                  <a:pt x="1005067" y="3003195"/>
                  <a:pt x="959418" y="2948853"/>
                </a:cubicBezTo>
                <a:cubicBezTo>
                  <a:pt x="944128" y="2931040"/>
                  <a:pt x="928639" y="2914119"/>
                  <a:pt x="912797" y="2896659"/>
                </a:cubicBezTo>
                <a:close/>
                <a:moveTo>
                  <a:pt x="2363420" y="2871730"/>
                </a:moveTo>
                <a:lnTo>
                  <a:pt x="2360107" y="2915231"/>
                </a:lnTo>
                <a:cubicBezTo>
                  <a:pt x="2356940" y="2960178"/>
                  <a:pt x="2353568" y="3006017"/>
                  <a:pt x="2353099" y="3051540"/>
                </a:cubicBezTo>
                <a:cubicBezTo>
                  <a:pt x="2352858" y="3081589"/>
                  <a:pt x="2354064" y="3111470"/>
                  <a:pt x="2354925" y="3140814"/>
                </a:cubicBezTo>
                <a:cubicBezTo>
                  <a:pt x="2356138" y="3170696"/>
                  <a:pt x="2357347" y="3200579"/>
                  <a:pt x="2357104" y="3230628"/>
                </a:cubicBezTo>
                <a:cubicBezTo>
                  <a:pt x="2356269" y="3331557"/>
                  <a:pt x="2341112" y="3433224"/>
                  <a:pt x="2326221" y="3531652"/>
                </a:cubicBezTo>
                <a:cubicBezTo>
                  <a:pt x="2315466" y="3603683"/>
                  <a:pt x="2304846" y="3677150"/>
                  <a:pt x="2299836" y="3750864"/>
                </a:cubicBezTo>
                <a:cubicBezTo>
                  <a:pt x="2315186" y="3724954"/>
                  <a:pt x="2331840" y="3697443"/>
                  <a:pt x="2346877" y="3662531"/>
                </a:cubicBezTo>
                <a:cubicBezTo>
                  <a:pt x="2459154" y="3406015"/>
                  <a:pt x="2424454" y="3133900"/>
                  <a:pt x="2363420" y="2871730"/>
                </a:cubicBezTo>
                <a:close/>
                <a:moveTo>
                  <a:pt x="912921" y="2850596"/>
                </a:moveTo>
                <a:cubicBezTo>
                  <a:pt x="936881" y="2875897"/>
                  <a:pt x="961194" y="2901731"/>
                  <a:pt x="983846" y="2928627"/>
                </a:cubicBezTo>
                <a:cubicBezTo>
                  <a:pt x="1029846" y="2983517"/>
                  <a:pt x="1073228" y="3041610"/>
                  <a:pt x="1114669" y="3097880"/>
                </a:cubicBezTo>
                <a:cubicBezTo>
                  <a:pt x="1199144" y="3211700"/>
                  <a:pt x="1286398" y="3329876"/>
                  <a:pt x="1366183" y="3449753"/>
                </a:cubicBezTo>
                <a:cubicBezTo>
                  <a:pt x="1370543" y="3456162"/>
                  <a:pt x="1374903" y="3462572"/>
                  <a:pt x="1379263" y="3468981"/>
                </a:cubicBezTo>
                <a:cubicBezTo>
                  <a:pt x="1414114" y="3521040"/>
                  <a:pt x="1450010" y="3574725"/>
                  <a:pt x="1492446" y="3620389"/>
                </a:cubicBezTo>
                <a:cubicBezTo>
                  <a:pt x="1379640" y="3316219"/>
                  <a:pt x="1197433" y="3014288"/>
                  <a:pt x="912921" y="2850596"/>
                </a:cubicBezTo>
                <a:close/>
                <a:moveTo>
                  <a:pt x="2386551" y="2642862"/>
                </a:moveTo>
                <a:cubicBezTo>
                  <a:pt x="2394776" y="2644690"/>
                  <a:pt x="2401148" y="2649859"/>
                  <a:pt x="2403741" y="2659697"/>
                </a:cubicBezTo>
                <a:cubicBezTo>
                  <a:pt x="2468949" y="2907705"/>
                  <a:pt x="2536818" y="3164740"/>
                  <a:pt x="2499078" y="3423399"/>
                </a:cubicBezTo>
                <a:cubicBezTo>
                  <a:pt x="2484124" y="3524170"/>
                  <a:pt x="2447241" y="3605244"/>
                  <a:pt x="2413232" y="3700562"/>
                </a:cubicBezTo>
                <a:cubicBezTo>
                  <a:pt x="2350039" y="3880472"/>
                  <a:pt x="2357716" y="4002022"/>
                  <a:pt x="2428424" y="4178295"/>
                </a:cubicBezTo>
                <a:cubicBezTo>
                  <a:pt x="2600434" y="4289020"/>
                  <a:pt x="2768104" y="4406341"/>
                  <a:pt x="2927779" y="4531843"/>
                </a:cubicBezTo>
                <a:cubicBezTo>
                  <a:pt x="2760215" y="4223610"/>
                  <a:pt x="2637267" y="3926696"/>
                  <a:pt x="2758380" y="3561061"/>
                </a:cubicBezTo>
                <a:cubicBezTo>
                  <a:pt x="2765639" y="3539559"/>
                  <a:pt x="2835782" y="3509255"/>
                  <a:pt x="2846610" y="3538353"/>
                </a:cubicBezTo>
                <a:cubicBezTo>
                  <a:pt x="2941134" y="3779872"/>
                  <a:pt x="3029996" y="4023472"/>
                  <a:pt x="3106063" y="4271430"/>
                </a:cubicBezTo>
                <a:cubicBezTo>
                  <a:pt x="3150638" y="4415363"/>
                  <a:pt x="3185704" y="4549296"/>
                  <a:pt x="3116136" y="4688819"/>
                </a:cubicBezTo>
                <a:cubicBezTo>
                  <a:pt x="3218309" y="4776757"/>
                  <a:pt x="3317100" y="4869157"/>
                  <a:pt x="3412872" y="4966558"/>
                </a:cubicBezTo>
                <a:cubicBezTo>
                  <a:pt x="3381456" y="4499967"/>
                  <a:pt x="3566630" y="4066538"/>
                  <a:pt x="3763612" y="3645474"/>
                </a:cubicBezTo>
                <a:cubicBezTo>
                  <a:pt x="3774538" y="3622394"/>
                  <a:pt x="3852109" y="3598841"/>
                  <a:pt x="3850165" y="3638405"/>
                </a:cubicBezTo>
                <a:cubicBezTo>
                  <a:pt x="3828358" y="4125233"/>
                  <a:pt x="3904636" y="4676562"/>
                  <a:pt x="3515311" y="5051260"/>
                </a:cubicBezTo>
                <a:cubicBezTo>
                  <a:pt x="3511789" y="5054277"/>
                  <a:pt x="3506819" y="5057456"/>
                  <a:pt x="3501147" y="5059552"/>
                </a:cubicBezTo>
                <a:cubicBezTo>
                  <a:pt x="3601520" y="5167803"/>
                  <a:pt x="3698516" y="5280511"/>
                  <a:pt x="3790420" y="5401078"/>
                </a:cubicBezTo>
                <a:cubicBezTo>
                  <a:pt x="3946901" y="5606795"/>
                  <a:pt x="4090825" y="5822089"/>
                  <a:pt x="4221141" y="6045312"/>
                </a:cubicBezTo>
                <a:cubicBezTo>
                  <a:pt x="4260726" y="5923422"/>
                  <a:pt x="4276533" y="5789920"/>
                  <a:pt x="4326825" y="5681109"/>
                </a:cubicBezTo>
                <a:cubicBezTo>
                  <a:pt x="4326185" y="5677682"/>
                  <a:pt x="4325759" y="5673360"/>
                  <a:pt x="4325127" y="5669934"/>
                </a:cubicBezTo>
                <a:cubicBezTo>
                  <a:pt x="4319106" y="5671483"/>
                  <a:pt x="4312744" y="5672486"/>
                  <a:pt x="4309144" y="5671723"/>
                </a:cubicBezTo>
                <a:cubicBezTo>
                  <a:pt x="3975286" y="5608574"/>
                  <a:pt x="3989836" y="4983823"/>
                  <a:pt x="3974946" y="4736592"/>
                </a:cubicBezTo>
                <a:cubicBezTo>
                  <a:pt x="3973555" y="4713728"/>
                  <a:pt x="4046476" y="4687776"/>
                  <a:pt x="4060171" y="4704317"/>
                </a:cubicBezTo>
                <a:cubicBezTo>
                  <a:pt x="4248204" y="4928943"/>
                  <a:pt x="4331788" y="5187422"/>
                  <a:pt x="4383942" y="5463703"/>
                </a:cubicBezTo>
                <a:cubicBezTo>
                  <a:pt x="4445404" y="5353500"/>
                  <a:pt x="4548377" y="5250086"/>
                  <a:pt x="4654905" y="5156948"/>
                </a:cubicBezTo>
                <a:lnTo>
                  <a:pt x="4724400" y="5098975"/>
                </a:lnTo>
                <a:lnTo>
                  <a:pt x="4724400" y="5160063"/>
                </a:lnTo>
                <a:lnTo>
                  <a:pt x="4687505" y="5191181"/>
                </a:lnTo>
                <a:cubicBezTo>
                  <a:pt x="4588452" y="5282318"/>
                  <a:pt x="4497898" y="5385071"/>
                  <a:pt x="4451303" y="5491132"/>
                </a:cubicBezTo>
                <a:cubicBezTo>
                  <a:pt x="4493091" y="5426848"/>
                  <a:pt x="4544370" y="5370101"/>
                  <a:pt x="4599954" y="5317498"/>
                </a:cubicBezTo>
                <a:lnTo>
                  <a:pt x="4724400" y="5211392"/>
                </a:lnTo>
                <a:lnTo>
                  <a:pt x="4724400" y="5251559"/>
                </a:lnTo>
                <a:lnTo>
                  <a:pt x="4619898" y="5340764"/>
                </a:lnTo>
                <a:cubicBezTo>
                  <a:pt x="4564729" y="5393102"/>
                  <a:pt x="4514142" y="5449408"/>
                  <a:pt x="4473735" y="5512809"/>
                </a:cubicBezTo>
                <a:cubicBezTo>
                  <a:pt x="4457482" y="5538523"/>
                  <a:pt x="4443385" y="5565169"/>
                  <a:pt x="4430539" y="5592553"/>
                </a:cubicBezTo>
                <a:cubicBezTo>
                  <a:pt x="4478314" y="5558922"/>
                  <a:pt x="4525254" y="5522778"/>
                  <a:pt x="4569759" y="5482816"/>
                </a:cubicBezTo>
                <a:lnTo>
                  <a:pt x="4724400" y="5330891"/>
                </a:lnTo>
                <a:lnTo>
                  <a:pt x="4724400" y="5402912"/>
                </a:lnTo>
                <a:lnTo>
                  <a:pt x="4586888" y="5533939"/>
                </a:lnTo>
                <a:cubicBezTo>
                  <a:pt x="4539970" y="5576210"/>
                  <a:pt x="4452025" y="5622495"/>
                  <a:pt x="4413377" y="5674040"/>
                </a:cubicBezTo>
                <a:cubicBezTo>
                  <a:pt x="4412828" y="5674391"/>
                  <a:pt x="4412623" y="5675288"/>
                  <a:pt x="4412066" y="5675644"/>
                </a:cubicBezTo>
                <a:cubicBezTo>
                  <a:pt x="4409999" y="5678494"/>
                  <a:pt x="4407586" y="5680803"/>
                  <a:pt x="4406074" y="5683306"/>
                </a:cubicBezTo>
                <a:cubicBezTo>
                  <a:pt x="4338963" y="5791374"/>
                  <a:pt x="4334247" y="5992131"/>
                  <a:pt x="4271008" y="6118417"/>
                </a:cubicBezTo>
                <a:cubicBezTo>
                  <a:pt x="4270042" y="6120562"/>
                  <a:pt x="4267634" y="6122876"/>
                  <a:pt x="4265220" y="6125184"/>
                </a:cubicBezTo>
                <a:cubicBezTo>
                  <a:pt x="4388620" y="6344593"/>
                  <a:pt x="4497559" y="6571523"/>
                  <a:pt x="4590463" y="6805045"/>
                </a:cubicBezTo>
                <a:lnTo>
                  <a:pt x="4610122" y="6857999"/>
                </a:lnTo>
                <a:lnTo>
                  <a:pt x="4513231" y="6857999"/>
                </a:lnTo>
                <a:lnTo>
                  <a:pt x="4374770" y="6532596"/>
                </a:lnTo>
                <a:lnTo>
                  <a:pt x="4339518" y="6461642"/>
                </a:lnTo>
                <a:cubicBezTo>
                  <a:pt x="4208274" y="6190726"/>
                  <a:pt x="4055763" y="5930353"/>
                  <a:pt x="3884810" y="5682534"/>
                </a:cubicBezTo>
                <a:cubicBezTo>
                  <a:pt x="3881554" y="5682314"/>
                  <a:pt x="3878648" y="5682642"/>
                  <a:pt x="3876498" y="5681717"/>
                </a:cubicBezTo>
                <a:cubicBezTo>
                  <a:pt x="3679284" y="5607050"/>
                  <a:pt x="3473354" y="5574737"/>
                  <a:pt x="3263209" y="5585749"/>
                </a:cubicBezTo>
                <a:cubicBezTo>
                  <a:pt x="3258445" y="5588034"/>
                  <a:pt x="3252566" y="5591021"/>
                  <a:pt x="3245450" y="5593271"/>
                </a:cubicBezTo>
                <a:cubicBezTo>
                  <a:pt x="2832970" y="5732161"/>
                  <a:pt x="2378174" y="5640588"/>
                  <a:pt x="1952592" y="5692050"/>
                </a:cubicBezTo>
                <a:cubicBezTo>
                  <a:pt x="1937512" y="5694029"/>
                  <a:pt x="1912708" y="5686903"/>
                  <a:pt x="1936466" y="5671708"/>
                </a:cubicBezTo>
                <a:cubicBezTo>
                  <a:pt x="2343705" y="5415077"/>
                  <a:pt x="2802129" y="5333413"/>
                  <a:pt x="3244709" y="5538562"/>
                </a:cubicBezTo>
                <a:cubicBezTo>
                  <a:pt x="3441959" y="5522006"/>
                  <a:pt x="3636288" y="5541041"/>
                  <a:pt x="3823886" y="5595804"/>
                </a:cubicBezTo>
                <a:cubicBezTo>
                  <a:pt x="3786337" y="5543176"/>
                  <a:pt x="3748232" y="5490905"/>
                  <a:pt x="3709024" y="5439340"/>
                </a:cubicBezTo>
                <a:cubicBezTo>
                  <a:pt x="3551844" y="5232532"/>
                  <a:pt x="3380544" y="5046247"/>
                  <a:pt x="3198362" y="4874588"/>
                </a:cubicBezTo>
                <a:cubicBezTo>
                  <a:pt x="3191800" y="4876493"/>
                  <a:pt x="3185778" y="4878043"/>
                  <a:pt x="3179417" y="4879047"/>
                </a:cubicBezTo>
                <a:cubicBezTo>
                  <a:pt x="3002241" y="4937947"/>
                  <a:pt x="2827252" y="4989315"/>
                  <a:pt x="2639496" y="4989072"/>
                </a:cubicBezTo>
                <a:cubicBezTo>
                  <a:pt x="2416792" y="4988955"/>
                  <a:pt x="2191177" y="4947776"/>
                  <a:pt x="1972353" y="4909921"/>
                </a:cubicBezTo>
                <a:cubicBezTo>
                  <a:pt x="1940984" y="4904693"/>
                  <a:pt x="1996456" y="4874580"/>
                  <a:pt x="2002679" y="4872131"/>
                </a:cubicBezTo>
                <a:cubicBezTo>
                  <a:pt x="2309478" y="4772480"/>
                  <a:pt x="2760385" y="4680296"/>
                  <a:pt x="3097424" y="4781269"/>
                </a:cubicBezTo>
                <a:cubicBezTo>
                  <a:pt x="2895349" y="4601638"/>
                  <a:pt x="2680528" y="4438593"/>
                  <a:pt x="2454890" y="4287833"/>
                </a:cubicBezTo>
                <a:cubicBezTo>
                  <a:pt x="2454338" y="4288186"/>
                  <a:pt x="2453432" y="4287993"/>
                  <a:pt x="2452881" y="4288346"/>
                </a:cubicBezTo>
                <a:cubicBezTo>
                  <a:pt x="2451433" y="4288508"/>
                  <a:pt x="2449426" y="4289026"/>
                  <a:pt x="2448527" y="4288836"/>
                </a:cubicBezTo>
                <a:cubicBezTo>
                  <a:pt x="2435306" y="4288860"/>
                  <a:pt x="2328295" y="4364971"/>
                  <a:pt x="2323525" y="4367248"/>
                </a:cubicBezTo>
                <a:cubicBezTo>
                  <a:pt x="2239575" y="4406384"/>
                  <a:pt x="2150175" y="4432133"/>
                  <a:pt x="2060764" y="4451767"/>
                </a:cubicBezTo>
                <a:cubicBezTo>
                  <a:pt x="1760632" y="4518029"/>
                  <a:pt x="1460022" y="4526349"/>
                  <a:pt x="1162250" y="4613329"/>
                </a:cubicBezTo>
                <a:cubicBezTo>
                  <a:pt x="1141991" y="4619390"/>
                  <a:pt x="1086625" y="4618011"/>
                  <a:pt x="1132639" y="4596243"/>
                </a:cubicBezTo>
                <a:cubicBezTo>
                  <a:pt x="1461250" y="4438196"/>
                  <a:pt x="1900100" y="4136057"/>
                  <a:pt x="2293970" y="4182283"/>
                </a:cubicBezTo>
                <a:cubicBezTo>
                  <a:pt x="2166077" y="4101602"/>
                  <a:pt x="2034669" y="4023929"/>
                  <a:pt x="1900637" y="3949470"/>
                </a:cubicBezTo>
                <a:cubicBezTo>
                  <a:pt x="1896077" y="3950852"/>
                  <a:pt x="1891168" y="3951697"/>
                  <a:pt x="1887014" y="3951288"/>
                </a:cubicBezTo>
                <a:cubicBezTo>
                  <a:pt x="1578066" y="4112095"/>
                  <a:pt x="1243908" y="4184792"/>
                  <a:pt x="896751" y="4159267"/>
                </a:cubicBezTo>
                <a:cubicBezTo>
                  <a:pt x="855005" y="4156073"/>
                  <a:pt x="905428" y="4125362"/>
                  <a:pt x="918967" y="4119760"/>
                </a:cubicBezTo>
                <a:cubicBezTo>
                  <a:pt x="1194342" y="4017222"/>
                  <a:pt x="1471034" y="3857115"/>
                  <a:pt x="1764113" y="3873539"/>
                </a:cubicBezTo>
                <a:cubicBezTo>
                  <a:pt x="1695196" y="3836374"/>
                  <a:pt x="1625724" y="3799562"/>
                  <a:pt x="1555701" y="3763109"/>
                </a:cubicBezTo>
                <a:cubicBezTo>
                  <a:pt x="1550645" y="3762512"/>
                  <a:pt x="1546699" y="3761207"/>
                  <a:pt x="1542956" y="3758998"/>
                </a:cubicBezTo>
                <a:cubicBezTo>
                  <a:pt x="1350426" y="3719652"/>
                  <a:pt x="1247288" y="3571783"/>
                  <a:pt x="1136724" y="3417171"/>
                </a:cubicBezTo>
                <a:cubicBezTo>
                  <a:pt x="993337" y="3216099"/>
                  <a:pt x="846020" y="2999153"/>
                  <a:pt x="750977" y="2770227"/>
                </a:cubicBezTo>
                <a:cubicBezTo>
                  <a:pt x="747611" y="2762227"/>
                  <a:pt x="749771" y="2755481"/>
                  <a:pt x="755174" y="2749954"/>
                </a:cubicBezTo>
                <a:cubicBezTo>
                  <a:pt x="771390" y="2733370"/>
                  <a:pt x="816824" y="2727735"/>
                  <a:pt x="830023" y="2731935"/>
                </a:cubicBezTo>
                <a:cubicBezTo>
                  <a:pt x="1258787" y="2883841"/>
                  <a:pt x="1497280" y="3311498"/>
                  <a:pt x="1623018" y="3716225"/>
                </a:cubicBezTo>
                <a:cubicBezTo>
                  <a:pt x="1853470" y="3835548"/>
                  <a:pt x="2078531" y="3959850"/>
                  <a:pt x="2294841" y="4093587"/>
                </a:cubicBezTo>
                <a:cubicBezTo>
                  <a:pt x="2272291" y="4035197"/>
                  <a:pt x="2253055" y="3974696"/>
                  <a:pt x="2250226" y="3916719"/>
                </a:cubicBezTo>
                <a:cubicBezTo>
                  <a:pt x="2248779" y="3916883"/>
                  <a:pt x="2246771" y="3917401"/>
                  <a:pt x="2245523" y="3916663"/>
                </a:cubicBezTo>
                <a:cubicBezTo>
                  <a:pt x="1951808" y="3876118"/>
                  <a:pt x="1808968" y="3571232"/>
                  <a:pt x="1707994" y="3326950"/>
                </a:cubicBezTo>
                <a:cubicBezTo>
                  <a:pt x="1694877" y="3295477"/>
                  <a:pt x="1766980" y="3273123"/>
                  <a:pt x="1786341" y="3287566"/>
                </a:cubicBezTo>
                <a:cubicBezTo>
                  <a:pt x="1929395" y="3390749"/>
                  <a:pt x="2051663" y="3506453"/>
                  <a:pt x="2158071" y="3639960"/>
                </a:cubicBezTo>
                <a:cubicBezTo>
                  <a:pt x="2154892" y="3540061"/>
                  <a:pt x="2170197" y="3439839"/>
                  <a:pt x="2189281" y="3333361"/>
                </a:cubicBezTo>
                <a:cubicBezTo>
                  <a:pt x="2229372" y="3116116"/>
                  <a:pt x="2246120" y="2891570"/>
                  <a:pt x="2314466" y="2680771"/>
                </a:cubicBezTo>
                <a:cubicBezTo>
                  <a:pt x="2320529" y="2661952"/>
                  <a:pt x="2361878" y="2637374"/>
                  <a:pt x="2386551" y="2642862"/>
                </a:cubicBezTo>
                <a:close/>
                <a:moveTo>
                  <a:pt x="3646699" y="2390555"/>
                </a:moveTo>
                <a:lnTo>
                  <a:pt x="3645773" y="2392739"/>
                </a:lnTo>
                <a:lnTo>
                  <a:pt x="3649597" y="2394358"/>
                </a:lnTo>
                <a:cubicBezTo>
                  <a:pt x="3648733" y="2393349"/>
                  <a:pt x="3647874" y="2392343"/>
                  <a:pt x="3646699" y="2390555"/>
                </a:cubicBezTo>
                <a:close/>
                <a:moveTo>
                  <a:pt x="3038676" y="2118977"/>
                </a:moveTo>
                <a:cubicBezTo>
                  <a:pt x="3042950" y="2257918"/>
                  <a:pt x="3002907" y="2393544"/>
                  <a:pt x="2963942" y="2525128"/>
                </a:cubicBezTo>
                <a:cubicBezTo>
                  <a:pt x="2949902" y="2571972"/>
                  <a:pt x="2935948" y="2620144"/>
                  <a:pt x="2923775" y="2667145"/>
                </a:cubicBezTo>
                <a:cubicBezTo>
                  <a:pt x="2909690" y="2721696"/>
                  <a:pt x="2898881" y="2777642"/>
                  <a:pt x="2887447" y="2832031"/>
                </a:cubicBezTo>
                <a:lnTo>
                  <a:pt x="2868480" y="2927011"/>
                </a:lnTo>
                <a:cubicBezTo>
                  <a:pt x="2882036" y="2893472"/>
                  <a:pt x="2900043" y="2846374"/>
                  <a:pt x="2921794" y="2782834"/>
                </a:cubicBezTo>
                <a:cubicBezTo>
                  <a:pt x="2980827" y="2611467"/>
                  <a:pt x="3079367" y="2325483"/>
                  <a:pt x="3038676" y="2118977"/>
                </a:cubicBezTo>
                <a:close/>
                <a:moveTo>
                  <a:pt x="4070579" y="2090376"/>
                </a:moveTo>
                <a:cubicBezTo>
                  <a:pt x="4084637" y="2136248"/>
                  <a:pt x="4098150" y="2181883"/>
                  <a:pt x="4109879" y="2228695"/>
                </a:cubicBezTo>
                <a:lnTo>
                  <a:pt x="4119154" y="2266098"/>
                </a:lnTo>
                <a:cubicBezTo>
                  <a:pt x="4126056" y="2295423"/>
                  <a:pt x="4133187" y="2324193"/>
                  <a:pt x="4141411" y="2353427"/>
                </a:cubicBezTo>
                <a:cubicBezTo>
                  <a:pt x="4176749" y="2475257"/>
                  <a:pt x="4236423" y="2591295"/>
                  <a:pt x="4293979" y="2703223"/>
                </a:cubicBezTo>
                <a:cubicBezTo>
                  <a:pt x="4334570" y="2782214"/>
                  <a:pt x="4376344" y="2862994"/>
                  <a:pt x="4410111" y="2947465"/>
                </a:cubicBezTo>
                <a:cubicBezTo>
                  <a:pt x="4347417" y="2640863"/>
                  <a:pt x="4257356" y="2342636"/>
                  <a:pt x="4070579" y="2090376"/>
                </a:cubicBezTo>
                <a:close/>
                <a:moveTo>
                  <a:pt x="4020821" y="2034549"/>
                </a:moveTo>
                <a:cubicBezTo>
                  <a:pt x="3991634" y="2371132"/>
                  <a:pt x="4184325" y="2658088"/>
                  <a:pt x="4372756" y="2932293"/>
                </a:cubicBezTo>
                <a:cubicBezTo>
                  <a:pt x="4341528" y="2858555"/>
                  <a:pt x="4305088" y="2786473"/>
                  <a:pt x="4268731" y="2715710"/>
                </a:cubicBezTo>
                <a:cubicBezTo>
                  <a:pt x="4210547" y="2602235"/>
                  <a:pt x="4150011" y="2485181"/>
                  <a:pt x="4113960" y="2360474"/>
                </a:cubicBezTo>
                <a:cubicBezTo>
                  <a:pt x="4105734" y="2331239"/>
                  <a:pt x="4098289" y="2301693"/>
                  <a:pt x="4090842" y="2272139"/>
                </a:cubicBezTo>
                <a:lnTo>
                  <a:pt x="4081569" y="2234734"/>
                </a:lnTo>
                <a:cubicBezTo>
                  <a:pt x="4064530" y="2167007"/>
                  <a:pt x="4043843" y="2100302"/>
                  <a:pt x="4020821" y="2034549"/>
                </a:cubicBezTo>
                <a:close/>
                <a:moveTo>
                  <a:pt x="3001316" y="2032338"/>
                </a:moveTo>
                <a:cubicBezTo>
                  <a:pt x="2982933" y="2081859"/>
                  <a:pt x="2966493" y="2132840"/>
                  <a:pt x="2953880" y="2185446"/>
                </a:cubicBezTo>
                <a:cubicBezTo>
                  <a:pt x="2921068" y="2317695"/>
                  <a:pt x="2906505" y="2457032"/>
                  <a:pt x="2883664" y="2591574"/>
                </a:cubicBezTo>
                <a:cubicBezTo>
                  <a:pt x="2864755" y="2700098"/>
                  <a:pt x="2813661" y="2959166"/>
                  <a:pt x="2826885" y="2991809"/>
                </a:cubicBezTo>
                <a:lnTo>
                  <a:pt x="2860250" y="2826310"/>
                </a:lnTo>
                <a:cubicBezTo>
                  <a:pt x="2871141" y="2771690"/>
                  <a:pt x="2882731" y="2715434"/>
                  <a:pt x="2896499" y="2660098"/>
                </a:cubicBezTo>
                <a:cubicBezTo>
                  <a:pt x="2908585" y="2611783"/>
                  <a:pt x="2923082" y="2563843"/>
                  <a:pt x="2937125" y="2516991"/>
                </a:cubicBezTo>
                <a:cubicBezTo>
                  <a:pt x="2975863" y="2385961"/>
                  <a:pt x="3015900" y="2250332"/>
                  <a:pt x="3010471" y="2114122"/>
                </a:cubicBezTo>
                <a:cubicBezTo>
                  <a:pt x="3009267" y="2086568"/>
                  <a:pt x="3005955" y="2059413"/>
                  <a:pt x="3001316" y="2032338"/>
                </a:cubicBezTo>
                <a:close/>
                <a:moveTo>
                  <a:pt x="3105532" y="1991479"/>
                </a:moveTo>
                <a:cubicBezTo>
                  <a:pt x="3254427" y="2144650"/>
                  <a:pt x="3409943" y="2280670"/>
                  <a:pt x="3599280" y="2371770"/>
                </a:cubicBezTo>
                <a:cubicBezTo>
                  <a:pt x="3463064" y="2234271"/>
                  <a:pt x="3300266" y="2088089"/>
                  <a:pt x="3105532" y="1991479"/>
                </a:cubicBezTo>
                <a:close/>
                <a:moveTo>
                  <a:pt x="3111169" y="1962963"/>
                </a:moveTo>
                <a:cubicBezTo>
                  <a:pt x="3306049" y="2057701"/>
                  <a:pt x="3468685" y="2201237"/>
                  <a:pt x="3606223" y="2338658"/>
                </a:cubicBezTo>
                <a:cubicBezTo>
                  <a:pt x="3470641" y="2169232"/>
                  <a:pt x="3285027" y="1968969"/>
                  <a:pt x="3111169" y="1962963"/>
                </a:cubicBezTo>
                <a:close/>
                <a:moveTo>
                  <a:pt x="2050698" y="1338235"/>
                </a:moveTo>
                <a:cubicBezTo>
                  <a:pt x="2064377" y="1651120"/>
                  <a:pt x="2209927" y="1999242"/>
                  <a:pt x="2370409" y="2272553"/>
                </a:cubicBezTo>
                <a:cubicBezTo>
                  <a:pt x="2357712" y="2235634"/>
                  <a:pt x="2347580" y="2197225"/>
                  <a:pt x="2338306" y="2159819"/>
                </a:cubicBezTo>
                <a:lnTo>
                  <a:pt x="2334023" y="2142555"/>
                </a:lnTo>
                <a:cubicBezTo>
                  <a:pt x="2289026" y="1964482"/>
                  <a:pt x="2230790" y="1787247"/>
                  <a:pt x="2161071" y="1617375"/>
                </a:cubicBezTo>
                <a:cubicBezTo>
                  <a:pt x="2150764" y="1593060"/>
                  <a:pt x="2141003" y="1568967"/>
                  <a:pt x="2130699" y="1544643"/>
                </a:cubicBezTo>
                <a:cubicBezTo>
                  <a:pt x="2102533" y="1477354"/>
                  <a:pt x="2073739" y="1408510"/>
                  <a:pt x="2050698" y="1338235"/>
                </a:cubicBezTo>
                <a:close/>
                <a:moveTo>
                  <a:pt x="2060478" y="1278636"/>
                </a:moveTo>
                <a:cubicBezTo>
                  <a:pt x="2085382" y="1365794"/>
                  <a:pt x="2121337" y="1451189"/>
                  <a:pt x="2156346" y="1534260"/>
                </a:cubicBezTo>
                <a:lnTo>
                  <a:pt x="2187258" y="1607218"/>
                </a:lnTo>
                <a:cubicBezTo>
                  <a:pt x="2256583" y="1774989"/>
                  <a:pt x="2314102" y="1949347"/>
                  <a:pt x="2358704" y="2125320"/>
                </a:cubicBezTo>
                <a:cubicBezTo>
                  <a:pt x="2326696" y="1963695"/>
                  <a:pt x="2286060" y="1804203"/>
                  <a:pt x="2233598" y="1646797"/>
                </a:cubicBezTo>
                <a:cubicBezTo>
                  <a:pt x="2188082" y="1511000"/>
                  <a:pt x="2118450" y="1397178"/>
                  <a:pt x="2060478" y="1278636"/>
                </a:cubicBezTo>
                <a:close/>
                <a:moveTo>
                  <a:pt x="1974152" y="1245311"/>
                </a:moveTo>
                <a:cubicBezTo>
                  <a:pt x="1899849" y="1271794"/>
                  <a:pt x="1845607" y="1329954"/>
                  <a:pt x="1811379" y="1406236"/>
                </a:cubicBezTo>
                <a:cubicBezTo>
                  <a:pt x="1793417" y="1445630"/>
                  <a:pt x="1774985" y="1502850"/>
                  <a:pt x="1767940" y="1546869"/>
                </a:cubicBezTo>
                <a:cubicBezTo>
                  <a:pt x="1756267" y="1618535"/>
                  <a:pt x="1762401" y="1614698"/>
                  <a:pt x="1796474" y="1557016"/>
                </a:cubicBezTo>
                <a:cubicBezTo>
                  <a:pt x="1857987" y="1454296"/>
                  <a:pt x="1917005" y="1349880"/>
                  <a:pt x="1974152" y="1245311"/>
                </a:cubicBezTo>
                <a:close/>
                <a:moveTo>
                  <a:pt x="4681531" y="959050"/>
                </a:moveTo>
                <a:cubicBezTo>
                  <a:pt x="4667665" y="975072"/>
                  <a:pt x="4653801" y="991089"/>
                  <a:pt x="4638064" y="1006960"/>
                </a:cubicBezTo>
                <a:cubicBezTo>
                  <a:pt x="4572574" y="1071943"/>
                  <a:pt x="4498932" y="1125748"/>
                  <a:pt x="4415502" y="1184424"/>
                </a:cubicBezTo>
                <a:cubicBezTo>
                  <a:pt x="4354739" y="1227583"/>
                  <a:pt x="4278681" y="1281016"/>
                  <a:pt x="4197574" y="1317493"/>
                </a:cubicBezTo>
                <a:cubicBezTo>
                  <a:pt x="4173020" y="1328342"/>
                  <a:pt x="4148153" y="1338416"/>
                  <a:pt x="4122737" y="1348256"/>
                </a:cubicBezTo>
                <a:cubicBezTo>
                  <a:pt x="4088783" y="1361567"/>
                  <a:pt x="4056139" y="1374791"/>
                  <a:pt x="4024988" y="1390573"/>
                </a:cubicBezTo>
                <a:cubicBezTo>
                  <a:pt x="4165369" y="1358579"/>
                  <a:pt x="4302892" y="1298342"/>
                  <a:pt x="4421265" y="1220988"/>
                </a:cubicBezTo>
                <a:cubicBezTo>
                  <a:pt x="4516666" y="1158366"/>
                  <a:pt x="4617535" y="1064584"/>
                  <a:pt x="4681531" y="959050"/>
                </a:cubicBezTo>
                <a:close/>
                <a:moveTo>
                  <a:pt x="4722484" y="854709"/>
                </a:moveTo>
                <a:cubicBezTo>
                  <a:pt x="4713724" y="863235"/>
                  <a:pt x="4704652" y="870980"/>
                  <a:pt x="4695347" y="879275"/>
                </a:cubicBezTo>
                <a:cubicBezTo>
                  <a:pt x="4560726" y="998039"/>
                  <a:pt x="4415771" y="1121443"/>
                  <a:pt x="4253878" y="1216434"/>
                </a:cubicBezTo>
                <a:lnTo>
                  <a:pt x="4213112" y="1239730"/>
                </a:lnTo>
                <a:cubicBezTo>
                  <a:pt x="4152620" y="1274640"/>
                  <a:pt x="4090577" y="1310180"/>
                  <a:pt x="4037747" y="1352837"/>
                </a:cubicBezTo>
                <a:cubicBezTo>
                  <a:pt x="4062533" y="1341442"/>
                  <a:pt x="4087944" y="1331600"/>
                  <a:pt x="4113362" y="1321759"/>
                </a:cubicBezTo>
                <a:cubicBezTo>
                  <a:pt x="4137990" y="1312227"/>
                  <a:pt x="4162627" y="1302697"/>
                  <a:pt x="4186634" y="1291618"/>
                </a:cubicBezTo>
                <a:cubicBezTo>
                  <a:pt x="4265418" y="1256083"/>
                  <a:pt x="4339921" y="1203284"/>
                  <a:pt x="4399674" y="1160983"/>
                </a:cubicBezTo>
                <a:cubicBezTo>
                  <a:pt x="4481551" y="1102940"/>
                  <a:pt x="4554724" y="1050225"/>
                  <a:pt x="4618435" y="986418"/>
                </a:cubicBezTo>
                <a:cubicBezTo>
                  <a:pt x="4660678" y="944429"/>
                  <a:pt x="4695591" y="899980"/>
                  <a:pt x="4722484" y="854709"/>
                </a:cubicBezTo>
                <a:close/>
                <a:moveTo>
                  <a:pt x="1456504" y="777000"/>
                </a:moveTo>
                <a:cubicBezTo>
                  <a:pt x="1456064" y="782606"/>
                  <a:pt x="1455073" y="787979"/>
                  <a:pt x="1454399" y="794136"/>
                </a:cubicBezTo>
                <a:cubicBezTo>
                  <a:pt x="1451982" y="810498"/>
                  <a:pt x="1450340" y="826538"/>
                  <a:pt x="1448466" y="843129"/>
                </a:cubicBezTo>
                <a:cubicBezTo>
                  <a:pt x="1443098" y="896870"/>
                  <a:pt x="1442326" y="951907"/>
                  <a:pt x="1442252" y="1005313"/>
                </a:cubicBezTo>
                <a:cubicBezTo>
                  <a:pt x="1440336" y="1206014"/>
                  <a:pt x="1438833" y="1413328"/>
                  <a:pt x="1469382" y="1614896"/>
                </a:cubicBezTo>
                <a:lnTo>
                  <a:pt x="1472106" y="1632791"/>
                </a:lnTo>
                <a:lnTo>
                  <a:pt x="1479091" y="1680170"/>
                </a:lnTo>
                <a:cubicBezTo>
                  <a:pt x="1479741" y="1669501"/>
                  <a:pt x="1479617" y="1659149"/>
                  <a:pt x="1480043" y="1649028"/>
                </a:cubicBezTo>
                <a:cubicBezTo>
                  <a:pt x="1483046" y="1394060"/>
                  <a:pt x="1486555" y="1130296"/>
                  <a:pt x="1464087" y="871628"/>
                </a:cubicBezTo>
                <a:lnTo>
                  <a:pt x="1462204" y="850229"/>
                </a:lnTo>
                <a:cubicBezTo>
                  <a:pt x="1460150" y="826182"/>
                  <a:pt x="1458096" y="802134"/>
                  <a:pt x="1456504" y="777000"/>
                </a:cubicBezTo>
                <a:close/>
                <a:moveTo>
                  <a:pt x="1483619" y="764662"/>
                </a:moveTo>
                <a:cubicBezTo>
                  <a:pt x="1484834" y="792211"/>
                  <a:pt x="1487677" y="820458"/>
                  <a:pt x="1489670" y="847698"/>
                </a:cubicBezTo>
                <a:lnTo>
                  <a:pt x="1491553" y="869097"/>
                </a:lnTo>
                <a:cubicBezTo>
                  <a:pt x="1513754" y="1119277"/>
                  <a:pt x="1511208" y="1373147"/>
                  <a:pt x="1508481" y="1619865"/>
                </a:cubicBezTo>
                <a:cubicBezTo>
                  <a:pt x="1576046" y="1335574"/>
                  <a:pt x="1567527" y="1045475"/>
                  <a:pt x="1483619" y="764662"/>
                </a:cubicBezTo>
                <a:close/>
                <a:moveTo>
                  <a:pt x="1430481" y="630137"/>
                </a:moveTo>
                <a:cubicBezTo>
                  <a:pt x="1267590" y="940376"/>
                  <a:pt x="1333252" y="1302315"/>
                  <a:pt x="1442495" y="1626691"/>
                </a:cubicBezTo>
                <a:lnTo>
                  <a:pt x="1441222" y="1619067"/>
                </a:lnTo>
                <a:cubicBezTo>
                  <a:pt x="1410273" y="1415398"/>
                  <a:pt x="1411692" y="1206762"/>
                  <a:pt x="1414069" y="1004967"/>
                </a:cubicBezTo>
                <a:cubicBezTo>
                  <a:pt x="1414375" y="951016"/>
                  <a:pt x="1414834" y="895204"/>
                  <a:pt x="1420665" y="840369"/>
                </a:cubicBezTo>
                <a:cubicBezTo>
                  <a:pt x="1422537" y="823783"/>
                  <a:pt x="1424411" y="807192"/>
                  <a:pt x="1426829" y="790831"/>
                </a:cubicBezTo>
                <a:cubicBezTo>
                  <a:pt x="1433522" y="737010"/>
                  <a:pt x="1440125" y="681866"/>
                  <a:pt x="1430481" y="630137"/>
                </a:cubicBezTo>
                <a:close/>
                <a:moveTo>
                  <a:pt x="4023796" y="623931"/>
                </a:moveTo>
                <a:cubicBezTo>
                  <a:pt x="3998086" y="637515"/>
                  <a:pt x="3972609" y="650546"/>
                  <a:pt x="3945729" y="662344"/>
                </a:cubicBezTo>
                <a:cubicBezTo>
                  <a:pt x="3801060" y="727282"/>
                  <a:pt x="3645502" y="758642"/>
                  <a:pt x="3498947" y="818916"/>
                </a:cubicBezTo>
                <a:cubicBezTo>
                  <a:pt x="3325974" y="889896"/>
                  <a:pt x="3184420" y="1008307"/>
                  <a:pt x="3031283" y="1111507"/>
                </a:cubicBezTo>
                <a:cubicBezTo>
                  <a:pt x="3091555" y="1098395"/>
                  <a:pt x="3148558" y="1067158"/>
                  <a:pt x="3203692" y="1035777"/>
                </a:cubicBezTo>
                <a:lnTo>
                  <a:pt x="3218294" y="1027151"/>
                </a:lnTo>
                <a:cubicBezTo>
                  <a:pt x="3353948" y="950027"/>
                  <a:pt x="3497672" y="882756"/>
                  <a:pt x="3636737" y="817377"/>
                </a:cubicBezTo>
                <a:cubicBezTo>
                  <a:pt x="3765775" y="757414"/>
                  <a:pt x="3897289" y="694633"/>
                  <a:pt x="4023796" y="623931"/>
                </a:cubicBezTo>
                <a:close/>
                <a:moveTo>
                  <a:pt x="3311704" y="584486"/>
                </a:moveTo>
                <a:cubicBezTo>
                  <a:pt x="3272983" y="648568"/>
                  <a:pt x="3231536" y="711502"/>
                  <a:pt x="3190778" y="772788"/>
                </a:cubicBezTo>
                <a:cubicBezTo>
                  <a:pt x="3126979" y="868744"/>
                  <a:pt x="3062020" y="967431"/>
                  <a:pt x="3007981" y="1070739"/>
                </a:cubicBezTo>
                <a:cubicBezTo>
                  <a:pt x="3110594" y="966751"/>
                  <a:pt x="3204922" y="819977"/>
                  <a:pt x="3267578" y="693281"/>
                </a:cubicBezTo>
                <a:close/>
                <a:moveTo>
                  <a:pt x="2664888" y="518596"/>
                </a:moveTo>
                <a:cubicBezTo>
                  <a:pt x="2580256" y="532980"/>
                  <a:pt x="2495702" y="548687"/>
                  <a:pt x="2411865" y="567273"/>
                </a:cubicBezTo>
                <a:cubicBezTo>
                  <a:pt x="2215416" y="611580"/>
                  <a:pt x="2055895" y="697916"/>
                  <a:pt x="1896643" y="809468"/>
                </a:cubicBezTo>
                <a:cubicBezTo>
                  <a:pt x="1897193" y="809701"/>
                  <a:pt x="1897736" y="809931"/>
                  <a:pt x="1899055" y="809848"/>
                </a:cubicBezTo>
                <a:cubicBezTo>
                  <a:pt x="2091065" y="728900"/>
                  <a:pt x="2275399" y="656935"/>
                  <a:pt x="2446633" y="596159"/>
                </a:cubicBezTo>
                <a:close/>
                <a:moveTo>
                  <a:pt x="2796924" y="501747"/>
                </a:moveTo>
                <a:lnTo>
                  <a:pt x="2455237" y="622979"/>
                </a:lnTo>
                <a:cubicBezTo>
                  <a:pt x="2296206" y="679263"/>
                  <a:pt x="2126634" y="745243"/>
                  <a:pt x="1949308" y="818889"/>
                </a:cubicBezTo>
                <a:cubicBezTo>
                  <a:pt x="1950089" y="818579"/>
                  <a:pt x="1950089" y="818579"/>
                  <a:pt x="1950634" y="818810"/>
                </a:cubicBezTo>
                <a:cubicBezTo>
                  <a:pt x="2249794" y="764555"/>
                  <a:pt x="2535304" y="633058"/>
                  <a:pt x="2796924" y="501747"/>
                </a:cubicBezTo>
                <a:close/>
                <a:moveTo>
                  <a:pt x="3335099" y="488163"/>
                </a:moveTo>
                <a:lnTo>
                  <a:pt x="3151139" y="734118"/>
                </a:lnTo>
                <a:lnTo>
                  <a:pt x="3136980" y="753877"/>
                </a:lnTo>
                <a:cubicBezTo>
                  <a:pt x="3108114" y="793161"/>
                  <a:pt x="3082736" y="828772"/>
                  <a:pt x="3062043" y="867004"/>
                </a:cubicBezTo>
                <a:cubicBezTo>
                  <a:pt x="3033701" y="918746"/>
                  <a:pt x="3011684" y="973805"/>
                  <a:pt x="2994594" y="1035452"/>
                </a:cubicBezTo>
                <a:cubicBezTo>
                  <a:pt x="3046947" y="939156"/>
                  <a:pt x="3107576" y="847655"/>
                  <a:pt x="3167517" y="757788"/>
                </a:cubicBezTo>
                <a:cubicBezTo>
                  <a:pt x="3225200" y="670189"/>
                  <a:pt x="3284135" y="581180"/>
                  <a:pt x="3335099" y="488163"/>
                </a:cubicBezTo>
                <a:close/>
                <a:moveTo>
                  <a:pt x="2891507" y="485136"/>
                </a:moveTo>
                <a:cubicBezTo>
                  <a:pt x="2633092" y="616512"/>
                  <a:pt x="2348081" y="755947"/>
                  <a:pt x="2047508" y="825701"/>
                </a:cubicBezTo>
                <a:cubicBezTo>
                  <a:pt x="2357909" y="831572"/>
                  <a:pt x="2636584" y="667562"/>
                  <a:pt x="2891507" y="485136"/>
                </a:cubicBezTo>
                <a:close/>
                <a:moveTo>
                  <a:pt x="4418489" y="483936"/>
                </a:moveTo>
                <a:cubicBezTo>
                  <a:pt x="4332433" y="547295"/>
                  <a:pt x="4242855" y="605296"/>
                  <a:pt x="4155290" y="661575"/>
                </a:cubicBezTo>
                <a:cubicBezTo>
                  <a:pt x="3969451" y="781189"/>
                  <a:pt x="3777243" y="905190"/>
                  <a:pt x="3571040" y="996875"/>
                </a:cubicBezTo>
                <a:cubicBezTo>
                  <a:pt x="3418056" y="1064725"/>
                  <a:pt x="3258062" y="1114166"/>
                  <a:pt x="3093710" y="1145020"/>
                </a:cubicBezTo>
                <a:cubicBezTo>
                  <a:pt x="3128860" y="1154752"/>
                  <a:pt x="3165333" y="1164394"/>
                  <a:pt x="3207527" y="1163586"/>
                </a:cubicBezTo>
                <a:cubicBezTo>
                  <a:pt x="3359545" y="1160350"/>
                  <a:pt x="3521798" y="1058435"/>
                  <a:pt x="3652751" y="990907"/>
                </a:cubicBezTo>
                <a:cubicBezTo>
                  <a:pt x="3834432" y="897860"/>
                  <a:pt x="4013510" y="797268"/>
                  <a:pt x="4180906" y="680145"/>
                </a:cubicBezTo>
                <a:cubicBezTo>
                  <a:pt x="4224133" y="649515"/>
                  <a:pt x="4353624" y="550475"/>
                  <a:pt x="4418489" y="483936"/>
                </a:cubicBezTo>
                <a:close/>
                <a:moveTo>
                  <a:pt x="3316944" y="465669"/>
                </a:moveTo>
                <a:cubicBezTo>
                  <a:pt x="3194809" y="521478"/>
                  <a:pt x="2954579" y="894258"/>
                  <a:pt x="2958819" y="1062158"/>
                </a:cubicBezTo>
                <a:cubicBezTo>
                  <a:pt x="2971057" y="1011968"/>
                  <a:pt x="2985641" y="965354"/>
                  <a:pt x="3004132" y="921679"/>
                </a:cubicBezTo>
                <a:cubicBezTo>
                  <a:pt x="3014072" y="898200"/>
                  <a:pt x="3025105" y="875187"/>
                  <a:pt x="3037224" y="852631"/>
                </a:cubicBezTo>
                <a:cubicBezTo>
                  <a:pt x="3058615" y="812759"/>
                  <a:pt x="3085004" y="776291"/>
                  <a:pt x="3114637" y="736692"/>
                </a:cubicBezTo>
                <a:lnTo>
                  <a:pt x="3128801" y="716935"/>
                </a:lnTo>
                <a:cubicBezTo>
                  <a:pt x="3193882" y="628604"/>
                  <a:pt x="3252848" y="548625"/>
                  <a:pt x="3316944" y="465669"/>
                </a:cubicBezTo>
                <a:close/>
                <a:moveTo>
                  <a:pt x="4448894" y="422768"/>
                </a:moveTo>
                <a:cubicBezTo>
                  <a:pt x="4372745" y="436884"/>
                  <a:pt x="4303112" y="482734"/>
                  <a:pt x="4235585" y="528178"/>
                </a:cubicBezTo>
                <a:lnTo>
                  <a:pt x="4213155" y="543149"/>
                </a:lnTo>
                <a:cubicBezTo>
                  <a:pt x="4035485" y="661715"/>
                  <a:pt x="3839402" y="753816"/>
                  <a:pt x="3649218" y="842623"/>
                </a:cubicBezTo>
                <a:cubicBezTo>
                  <a:pt x="3510392" y="907459"/>
                  <a:pt x="3367451" y="974411"/>
                  <a:pt x="3232564" y="1051220"/>
                </a:cubicBezTo>
                <a:lnTo>
                  <a:pt x="3217970" y="1059849"/>
                </a:lnTo>
                <a:cubicBezTo>
                  <a:pt x="3184886" y="1078679"/>
                  <a:pt x="3151576" y="1098052"/>
                  <a:pt x="3116688" y="1113543"/>
                </a:cubicBezTo>
                <a:cubicBezTo>
                  <a:pt x="3269055" y="1082118"/>
                  <a:pt x="3417223" y="1034762"/>
                  <a:pt x="3559098" y="971858"/>
                </a:cubicBezTo>
                <a:cubicBezTo>
                  <a:pt x="3763514" y="881353"/>
                  <a:pt x="3954942" y="757667"/>
                  <a:pt x="4140004" y="638368"/>
                </a:cubicBezTo>
                <a:cubicBezTo>
                  <a:pt x="4244649" y="570645"/>
                  <a:pt x="4351849" y="501435"/>
                  <a:pt x="4451852" y="423380"/>
                </a:cubicBezTo>
                <a:cubicBezTo>
                  <a:pt x="4450763" y="422918"/>
                  <a:pt x="4450211" y="422686"/>
                  <a:pt x="4448894" y="422768"/>
                </a:cubicBezTo>
                <a:close/>
                <a:moveTo>
                  <a:pt x="680568" y="416949"/>
                </a:moveTo>
                <a:cubicBezTo>
                  <a:pt x="573847" y="489578"/>
                  <a:pt x="483985" y="589312"/>
                  <a:pt x="394452" y="694330"/>
                </a:cubicBezTo>
                <a:lnTo>
                  <a:pt x="340402" y="759654"/>
                </a:lnTo>
                <a:close/>
                <a:moveTo>
                  <a:pt x="827699" y="416143"/>
                </a:moveTo>
                <a:cubicBezTo>
                  <a:pt x="835728" y="454953"/>
                  <a:pt x="841663" y="494162"/>
                  <a:pt x="841524" y="534021"/>
                </a:cubicBezTo>
                <a:cubicBezTo>
                  <a:pt x="841577" y="581042"/>
                  <a:pt x="833611" y="627240"/>
                  <a:pt x="825554" y="672115"/>
                </a:cubicBezTo>
                <a:cubicBezTo>
                  <a:pt x="819855" y="703824"/>
                  <a:pt x="814239" y="736857"/>
                  <a:pt x="811499" y="769176"/>
                </a:cubicBezTo>
                <a:cubicBezTo>
                  <a:pt x="803608" y="866910"/>
                  <a:pt x="822564" y="965070"/>
                  <a:pt x="841586" y="1060039"/>
                </a:cubicBezTo>
                <a:cubicBezTo>
                  <a:pt x="870658" y="1208834"/>
                  <a:pt x="901383" y="1362838"/>
                  <a:pt x="942912" y="1511108"/>
                </a:cubicBezTo>
                <a:cubicBezTo>
                  <a:pt x="977911" y="1186645"/>
                  <a:pt x="995896" y="815698"/>
                  <a:pt x="884057" y="521768"/>
                </a:cubicBezTo>
                <a:cubicBezTo>
                  <a:pt x="868776" y="481820"/>
                  <a:pt x="846755" y="448679"/>
                  <a:pt x="827699" y="416143"/>
                </a:cubicBezTo>
                <a:close/>
                <a:moveTo>
                  <a:pt x="798883" y="414244"/>
                </a:moveTo>
                <a:cubicBezTo>
                  <a:pt x="695211" y="736679"/>
                  <a:pt x="755992" y="1050836"/>
                  <a:pt x="875825" y="1357811"/>
                </a:cubicBezTo>
                <a:cubicBezTo>
                  <a:pt x="852896" y="1259904"/>
                  <a:pt x="833394" y="1161513"/>
                  <a:pt x="814514" y="1064671"/>
                </a:cubicBezTo>
                <a:cubicBezTo>
                  <a:pt x="795638" y="967838"/>
                  <a:pt x="775736" y="867346"/>
                  <a:pt x="783698" y="766414"/>
                </a:cubicBezTo>
                <a:cubicBezTo>
                  <a:pt x="786354" y="732777"/>
                  <a:pt x="792197" y="699198"/>
                  <a:pt x="798129" y="666939"/>
                </a:cubicBezTo>
                <a:cubicBezTo>
                  <a:pt x="805719" y="623158"/>
                  <a:pt x="813776" y="578281"/>
                  <a:pt x="813894" y="533909"/>
                </a:cubicBezTo>
                <a:cubicBezTo>
                  <a:pt x="813480" y="493822"/>
                  <a:pt x="807234" y="453832"/>
                  <a:pt x="798883" y="414244"/>
                </a:cubicBezTo>
                <a:close/>
                <a:moveTo>
                  <a:pt x="673202" y="388720"/>
                </a:moveTo>
                <a:cubicBezTo>
                  <a:pt x="560862" y="422924"/>
                  <a:pt x="473506" y="490876"/>
                  <a:pt x="392779" y="596411"/>
                </a:cubicBezTo>
                <a:cubicBezTo>
                  <a:pt x="345173" y="658663"/>
                  <a:pt x="304966" y="720182"/>
                  <a:pt x="270088" y="790400"/>
                </a:cubicBezTo>
                <a:cubicBezTo>
                  <a:pt x="265839" y="798902"/>
                  <a:pt x="262292" y="805767"/>
                  <a:pt x="259285" y="812869"/>
                </a:cubicBezTo>
                <a:cubicBezTo>
                  <a:pt x="297306" y="767160"/>
                  <a:pt x="334780" y="721219"/>
                  <a:pt x="372890" y="676832"/>
                </a:cubicBezTo>
                <a:cubicBezTo>
                  <a:pt x="466138" y="567590"/>
                  <a:pt x="560501" y="463327"/>
                  <a:pt x="673202" y="388720"/>
                </a:cubicBezTo>
                <a:close/>
                <a:moveTo>
                  <a:pt x="1628210" y="0"/>
                </a:moveTo>
                <a:lnTo>
                  <a:pt x="1748399" y="0"/>
                </a:lnTo>
                <a:lnTo>
                  <a:pt x="1783391" y="17650"/>
                </a:lnTo>
                <a:cubicBezTo>
                  <a:pt x="1878225" y="54329"/>
                  <a:pt x="1980824" y="64330"/>
                  <a:pt x="2084193" y="69947"/>
                </a:cubicBezTo>
                <a:cubicBezTo>
                  <a:pt x="2305723" y="81971"/>
                  <a:pt x="2525917" y="56091"/>
                  <a:pt x="2744101" y="15192"/>
                </a:cubicBezTo>
                <a:cubicBezTo>
                  <a:pt x="2562964" y="37013"/>
                  <a:pt x="2380220" y="45912"/>
                  <a:pt x="2197414" y="41266"/>
                </a:cubicBezTo>
                <a:cubicBezTo>
                  <a:pt x="2092695" y="38460"/>
                  <a:pt x="1999575" y="31066"/>
                  <a:pt x="1914967" y="18583"/>
                </a:cubicBezTo>
                <a:lnTo>
                  <a:pt x="1815559" y="0"/>
                </a:lnTo>
                <a:lnTo>
                  <a:pt x="2001666" y="0"/>
                </a:lnTo>
                <a:lnTo>
                  <a:pt x="2036517" y="4274"/>
                </a:lnTo>
                <a:cubicBezTo>
                  <a:pt x="2087672" y="8689"/>
                  <a:pt x="2141872" y="11637"/>
                  <a:pt x="2199623" y="13232"/>
                </a:cubicBezTo>
                <a:cubicBezTo>
                  <a:pt x="2273140" y="15225"/>
                  <a:pt x="2346666" y="15008"/>
                  <a:pt x="2420103" y="12601"/>
                </a:cubicBezTo>
                <a:lnTo>
                  <a:pt x="2621330" y="0"/>
                </a:lnTo>
                <a:lnTo>
                  <a:pt x="3076571" y="0"/>
                </a:lnTo>
                <a:lnTo>
                  <a:pt x="2924796" y="36772"/>
                </a:lnTo>
                <a:cubicBezTo>
                  <a:pt x="2603232" y="110795"/>
                  <a:pt x="2272273" y="167441"/>
                  <a:pt x="1946203" y="131277"/>
                </a:cubicBezTo>
                <a:cubicBezTo>
                  <a:pt x="1847872" y="120226"/>
                  <a:pt x="1775939" y="84460"/>
                  <a:pt x="1707026" y="44983"/>
                </a:cubicBezTo>
                <a:close/>
                <a:moveTo>
                  <a:pt x="1007398" y="0"/>
                </a:moveTo>
                <a:lnTo>
                  <a:pt x="1105902" y="0"/>
                </a:lnTo>
                <a:lnTo>
                  <a:pt x="1191939" y="117664"/>
                </a:lnTo>
                <a:cubicBezTo>
                  <a:pt x="1366125" y="341427"/>
                  <a:pt x="1562103" y="551148"/>
                  <a:pt x="1780907" y="743734"/>
                </a:cubicBezTo>
                <a:cubicBezTo>
                  <a:pt x="1801144" y="761313"/>
                  <a:pt x="1821617" y="778348"/>
                  <a:pt x="1841857" y="795932"/>
                </a:cubicBezTo>
                <a:cubicBezTo>
                  <a:pt x="1990610" y="686371"/>
                  <a:pt x="2139633" y="585288"/>
                  <a:pt x="2317896" y="530713"/>
                </a:cubicBezTo>
                <a:cubicBezTo>
                  <a:pt x="2542030" y="462073"/>
                  <a:pt x="2783392" y="434854"/>
                  <a:pt x="3015228" y="399738"/>
                </a:cubicBezTo>
                <a:cubicBezTo>
                  <a:pt x="3052333" y="394202"/>
                  <a:pt x="3010950" y="453937"/>
                  <a:pt x="3000782" y="461219"/>
                </a:cubicBezTo>
                <a:cubicBezTo>
                  <a:pt x="2693972" y="688641"/>
                  <a:pt x="2350770" y="924476"/>
                  <a:pt x="1963190" y="895589"/>
                </a:cubicBezTo>
                <a:cubicBezTo>
                  <a:pt x="2149512" y="1044003"/>
                  <a:pt x="2346363" y="1178199"/>
                  <a:pt x="2552180" y="1298815"/>
                </a:cubicBezTo>
                <a:cubicBezTo>
                  <a:pt x="2674551" y="1263712"/>
                  <a:pt x="2789192" y="1186061"/>
                  <a:pt x="2904618" y="1146081"/>
                </a:cubicBezTo>
                <a:cubicBezTo>
                  <a:pt x="2811839" y="901425"/>
                  <a:pt x="3283913" y="443317"/>
                  <a:pt x="3428829" y="310883"/>
                </a:cubicBezTo>
                <a:cubicBezTo>
                  <a:pt x="3440380" y="300321"/>
                  <a:pt x="3459741" y="295643"/>
                  <a:pt x="3452135" y="318176"/>
                </a:cubicBezTo>
                <a:cubicBezTo>
                  <a:pt x="3377952" y="531416"/>
                  <a:pt x="3301457" y="750112"/>
                  <a:pt x="3169464" y="935661"/>
                </a:cubicBezTo>
                <a:cubicBezTo>
                  <a:pt x="3150662" y="961821"/>
                  <a:pt x="3003773" y="1105010"/>
                  <a:pt x="3049395" y="1070245"/>
                </a:cubicBezTo>
                <a:cubicBezTo>
                  <a:pt x="3162985" y="984423"/>
                  <a:pt x="3272630" y="886628"/>
                  <a:pt x="3401235" y="815534"/>
                </a:cubicBezTo>
                <a:cubicBezTo>
                  <a:pt x="3665893" y="669415"/>
                  <a:pt x="3968082" y="612577"/>
                  <a:pt x="4236947" y="465665"/>
                </a:cubicBezTo>
                <a:cubicBezTo>
                  <a:pt x="4280594" y="441649"/>
                  <a:pt x="4494768" y="287033"/>
                  <a:pt x="4565962" y="350012"/>
                </a:cubicBezTo>
                <a:cubicBezTo>
                  <a:pt x="4574408" y="357446"/>
                  <a:pt x="4561570" y="377121"/>
                  <a:pt x="4557937" y="382666"/>
                </a:cubicBezTo>
                <a:cubicBezTo>
                  <a:pt x="4368036" y="694348"/>
                  <a:pt x="3934455" y="895784"/>
                  <a:pt x="3621049" y="1056676"/>
                </a:cubicBezTo>
                <a:cubicBezTo>
                  <a:pt x="3449155" y="1144851"/>
                  <a:pt x="3289873" y="1230645"/>
                  <a:pt x="3094000" y="1229477"/>
                </a:cubicBezTo>
                <a:cubicBezTo>
                  <a:pt x="2989297" y="1228927"/>
                  <a:pt x="2920834" y="1221837"/>
                  <a:pt x="2813197" y="1263181"/>
                </a:cubicBezTo>
                <a:cubicBezTo>
                  <a:pt x="2746514" y="1288380"/>
                  <a:pt x="2682165" y="1312641"/>
                  <a:pt x="2615776" y="1334114"/>
                </a:cubicBezTo>
                <a:cubicBezTo>
                  <a:pt x="2856074" y="1470609"/>
                  <a:pt x="3106867" y="1588379"/>
                  <a:pt x="3364982" y="1687356"/>
                </a:cubicBezTo>
                <a:cubicBezTo>
                  <a:pt x="3367545" y="1685866"/>
                  <a:pt x="3369560" y="1684144"/>
                  <a:pt x="3371663" y="1683743"/>
                </a:cubicBezTo>
                <a:cubicBezTo>
                  <a:pt x="3559080" y="1639479"/>
                  <a:pt x="3730923" y="1559010"/>
                  <a:pt x="3883310" y="1443899"/>
                </a:cubicBezTo>
                <a:cubicBezTo>
                  <a:pt x="3885702" y="1439761"/>
                  <a:pt x="3888566" y="1434532"/>
                  <a:pt x="3892746" y="1429225"/>
                </a:cubicBezTo>
                <a:cubicBezTo>
                  <a:pt x="4100854" y="1154547"/>
                  <a:pt x="4425526" y="995756"/>
                  <a:pt x="4699980" y="789523"/>
                </a:cubicBezTo>
                <a:lnTo>
                  <a:pt x="4724400" y="769876"/>
                </a:lnTo>
                <a:lnTo>
                  <a:pt x="4724400" y="802845"/>
                </a:lnTo>
                <a:lnTo>
                  <a:pt x="4705958" y="821317"/>
                </a:lnTo>
                <a:cubicBezTo>
                  <a:pt x="4688728" y="839775"/>
                  <a:pt x="4668259" y="862655"/>
                  <a:pt x="4649798" y="877374"/>
                </a:cubicBezTo>
                <a:cubicBezTo>
                  <a:pt x="4443742" y="1038644"/>
                  <a:pt x="4191500" y="1158472"/>
                  <a:pt x="4005326" y="1344259"/>
                </a:cubicBezTo>
                <a:cubicBezTo>
                  <a:pt x="4063256" y="1294104"/>
                  <a:pt x="4132215" y="1254410"/>
                  <a:pt x="4199378" y="1215889"/>
                </a:cubicBezTo>
                <a:cubicBezTo>
                  <a:pt x="4212968" y="1208123"/>
                  <a:pt x="4226555" y="1200357"/>
                  <a:pt x="4239600" y="1192361"/>
                </a:cubicBezTo>
                <a:cubicBezTo>
                  <a:pt x="4399481" y="1099094"/>
                  <a:pt x="4542878" y="976320"/>
                  <a:pt x="4677037" y="858646"/>
                </a:cubicBezTo>
                <a:lnTo>
                  <a:pt x="4724400" y="810414"/>
                </a:lnTo>
                <a:lnTo>
                  <a:pt x="4724400" y="916439"/>
                </a:lnTo>
                <a:lnTo>
                  <a:pt x="4683030" y="982925"/>
                </a:lnTo>
                <a:cubicBezTo>
                  <a:pt x="4504646" y="1237618"/>
                  <a:pt x="4252054" y="1416530"/>
                  <a:pt x="3921884" y="1469889"/>
                </a:cubicBezTo>
                <a:cubicBezTo>
                  <a:pt x="3782100" y="1582602"/>
                  <a:pt x="3625917" y="1667134"/>
                  <a:pt x="3456136" y="1721439"/>
                </a:cubicBezTo>
                <a:cubicBezTo>
                  <a:pt x="3511887" y="1741826"/>
                  <a:pt x="3567869" y="1761662"/>
                  <a:pt x="3624313" y="1780406"/>
                </a:cubicBezTo>
                <a:cubicBezTo>
                  <a:pt x="3850637" y="1855623"/>
                  <a:pt x="4076864" y="1908264"/>
                  <a:pt x="4303638" y="1944400"/>
                </a:cubicBezTo>
                <a:cubicBezTo>
                  <a:pt x="4307581" y="1939634"/>
                  <a:pt x="4311304" y="1935410"/>
                  <a:pt x="4315566" y="1931422"/>
                </a:cubicBezTo>
                <a:cubicBezTo>
                  <a:pt x="4418123" y="1797152"/>
                  <a:pt x="4522970" y="1669642"/>
                  <a:pt x="4664388" y="1574357"/>
                </a:cubicBezTo>
                <a:lnTo>
                  <a:pt x="4724400" y="1537429"/>
                </a:lnTo>
                <a:lnTo>
                  <a:pt x="4724400" y="1589108"/>
                </a:lnTo>
                <a:lnTo>
                  <a:pt x="4644505" y="1640352"/>
                </a:lnTo>
                <a:cubicBezTo>
                  <a:pt x="4543719" y="1713959"/>
                  <a:pt x="4461038" y="1801479"/>
                  <a:pt x="4381603" y="1900149"/>
                </a:cubicBezTo>
                <a:cubicBezTo>
                  <a:pt x="4415438" y="1876488"/>
                  <a:pt x="4447471" y="1849494"/>
                  <a:pt x="4478726" y="1822808"/>
                </a:cubicBezTo>
                <a:cubicBezTo>
                  <a:pt x="4513234" y="1792997"/>
                  <a:pt x="4549530" y="1762011"/>
                  <a:pt x="4588263" y="1735914"/>
                </a:cubicBezTo>
                <a:cubicBezTo>
                  <a:pt x="4619078" y="1714840"/>
                  <a:pt x="4651924" y="1696556"/>
                  <a:pt x="4683216" y="1678902"/>
                </a:cubicBezTo>
                <a:lnTo>
                  <a:pt x="4724400" y="1655121"/>
                </a:lnTo>
                <a:lnTo>
                  <a:pt x="4724400" y="1686869"/>
                </a:lnTo>
                <a:lnTo>
                  <a:pt x="4696172" y="1703058"/>
                </a:lnTo>
                <a:cubicBezTo>
                  <a:pt x="4665104" y="1720165"/>
                  <a:pt x="4632805" y="1738677"/>
                  <a:pt x="4602997" y="1758893"/>
                </a:cubicBezTo>
                <a:cubicBezTo>
                  <a:pt x="4565822" y="1784357"/>
                  <a:pt x="4530304" y="1815035"/>
                  <a:pt x="4496021" y="1844299"/>
                </a:cubicBezTo>
                <a:cubicBezTo>
                  <a:pt x="4470821" y="1865816"/>
                  <a:pt x="4445614" y="1887338"/>
                  <a:pt x="4419004" y="1907617"/>
                </a:cubicBezTo>
                <a:cubicBezTo>
                  <a:pt x="4509516" y="1884856"/>
                  <a:pt x="4599633" y="1841647"/>
                  <a:pt x="4685975" y="1786372"/>
                </a:cubicBezTo>
                <a:lnTo>
                  <a:pt x="4724400" y="1759693"/>
                </a:lnTo>
                <a:lnTo>
                  <a:pt x="4724400" y="1809459"/>
                </a:lnTo>
                <a:lnTo>
                  <a:pt x="4653762" y="1857561"/>
                </a:lnTo>
                <a:cubicBezTo>
                  <a:pt x="4580587" y="1902591"/>
                  <a:pt x="4504944" y="1939172"/>
                  <a:pt x="4428349" y="1963079"/>
                </a:cubicBezTo>
                <a:lnTo>
                  <a:pt x="4724400" y="1990579"/>
                </a:lnTo>
                <a:lnTo>
                  <a:pt x="4724400" y="2065582"/>
                </a:lnTo>
                <a:lnTo>
                  <a:pt x="4686318" y="2063926"/>
                </a:lnTo>
                <a:lnTo>
                  <a:pt x="4724400" y="2085104"/>
                </a:lnTo>
                <a:lnTo>
                  <a:pt x="4724400" y="2178471"/>
                </a:lnTo>
                <a:lnTo>
                  <a:pt x="4617755" y="2122457"/>
                </a:lnTo>
                <a:lnTo>
                  <a:pt x="4724400" y="2196158"/>
                </a:lnTo>
                <a:lnTo>
                  <a:pt x="4724400" y="2230374"/>
                </a:lnTo>
                <a:lnTo>
                  <a:pt x="4573637" y="2126309"/>
                </a:lnTo>
                <a:cubicBezTo>
                  <a:pt x="4608893" y="2177612"/>
                  <a:pt x="4656401" y="2222030"/>
                  <a:pt x="4706850" y="2262541"/>
                </a:cubicBezTo>
                <a:lnTo>
                  <a:pt x="4724400" y="2275857"/>
                </a:lnTo>
                <a:lnTo>
                  <a:pt x="4724400" y="2377131"/>
                </a:lnTo>
                <a:lnTo>
                  <a:pt x="4688201" y="2349925"/>
                </a:lnTo>
                <a:cubicBezTo>
                  <a:pt x="4579462" y="2264619"/>
                  <a:pt x="4483104" y="2181979"/>
                  <a:pt x="4462564" y="2041945"/>
                </a:cubicBezTo>
                <a:cubicBezTo>
                  <a:pt x="4339738" y="2027929"/>
                  <a:pt x="4217123" y="2008847"/>
                  <a:pt x="4094167" y="1984479"/>
                </a:cubicBezTo>
                <a:cubicBezTo>
                  <a:pt x="4361568" y="2318516"/>
                  <a:pt x="4448657" y="2737804"/>
                  <a:pt x="4520397" y="3153822"/>
                </a:cubicBezTo>
                <a:cubicBezTo>
                  <a:pt x="4524234" y="3176690"/>
                  <a:pt x="4478166" y="3233800"/>
                  <a:pt x="4458958" y="3203134"/>
                </a:cubicBezTo>
                <a:cubicBezTo>
                  <a:pt x="4221037" y="2826855"/>
                  <a:pt x="3875607" y="2452063"/>
                  <a:pt x="3972830" y="1973028"/>
                </a:cubicBezTo>
                <a:cubicBezTo>
                  <a:pt x="3973903" y="1968973"/>
                  <a:pt x="3975983" y="1964061"/>
                  <a:pt x="3979154" y="1959605"/>
                </a:cubicBezTo>
                <a:cubicBezTo>
                  <a:pt x="3847070" y="1929437"/>
                  <a:pt x="3715197" y="1894208"/>
                  <a:pt x="3583051" y="1850495"/>
                </a:cubicBezTo>
                <a:cubicBezTo>
                  <a:pt x="3357823" y="1775743"/>
                  <a:pt x="3137042" y="1687421"/>
                  <a:pt x="2922360" y="1586232"/>
                </a:cubicBezTo>
                <a:cubicBezTo>
                  <a:pt x="2956249" y="1697796"/>
                  <a:pt x="3014099" y="1805979"/>
                  <a:pt x="3033099" y="1913175"/>
                </a:cubicBezTo>
                <a:cubicBezTo>
                  <a:pt x="3035371" y="1915419"/>
                  <a:pt x="3037950" y="1918445"/>
                  <a:pt x="3040214" y="1920694"/>
                </a:cubicBezTo>
                <a:cubicBezTo>
                  <a:pt x="3043936" y="1916469"/>
                  <a:pt x="3048200" y="1912482"/>
                  <a:pt x="3051308" y="1911226"/>
                </a:cubicBezTo>
                <a:cubicBezTo>
                  <a:pt x="3335533" y="1788841"/>
                  <a:pt x="3650972" y="2264893"/>
                  <a:pt x="3791335" y="2442781"/>
                </a:cubicBezTo>
                <a:cubicBezTo>
                  <a:pt x="3804329" y="2459223"/>
                  <a:pt x="3763010" y="2515770"/>
                  <a:pt x="3744063" y="2510325"/>
                </a:cubicBezTo>
                <a:cubicBezTo>
                  <a:pt x="3485213" y="2437432"/>
                  <a:pt x="3287280" y="2286035"/>
                  <a:pt x="3103695" y="2105302"/>
                </a:cubicBezTo>
                <a:cubicBezTo>
                  <a:pt x="3126339" y="2333141"/>
                  <a:pt x="3009845" y="2625036"/>
                  <a:pt x="2968137" y="2805672"/>
                </a:cubicBezTo>
                <a:cubicBezTo>
                  <a:pt x="2930699" y="2965580"/>
                  <a:pt x="2891878" y="3078554"/>
                  <a:pt x="2739231" y="3151701"/>
                </a:cubicBezTo>
                <a:cubicBezTo>
                  <a:pt x="2726335" y="3157832"/>
                  <a:pt x="2726972" y="3142650"/>
                  <a:pt x="2728882" y="3135084"/>
                </a:cubicBezTo>
                <a:cubicBezTo>
                  <a:pt x="2806473" y="2811909"/>
                  <a:pt x="2836690" y="2478979"/>
                  <a:pt x="2914282" y="2155807"/>
                </a:cubicBezTo>
                <a:cubicBezTo>
                  <a:pt x="2927505" y="2100241"/>
                  <a:pt x="2969504" y="2020803"/>
                  <a:pt x="2971660" y="1962486"/>
                </a:cubicBezTo>
                <a:cubicBezTo>
                  <a:pt x="2971891" y="1961942"/>
                  <a:pt x="2971575" y="1961166"/>
                  <a:pt x="2971809" y="1960615"/>
                </a:cubicBezTo>
                <a:cubicBezTo>
                  <a:pt x="2971875" y="1957427"/>
                  <a:pt x="2972485" y="1954468"/>
                  <a:pt x="2972315" y="1951821"/>
                </a:cubicBezTo>
                <a:cubicBezTo>
                  <a:pt x="2966359" y="1836632"/>
                  <a:pt x="2865027" y="1683636"/>
                  <a:pt x="2846641" y="1556749"/>
                </a:cubicBezTo>
                <a:cubicBezTo>
                  <a:pt x="2846247" y="1554649"/>
                  <a:pt x="2846851" y="1551688"/>
                  <a:pt x="2847461" y="1548729"/>
                </a:cubicBezTo>
                <a:cubicBezTo>
                  <a:pt x="2570813" y="1412938"/>
                  <a:pt x="2306528" y="1254043"/>
                  <a:pt x="2058558" y="1071804"/>
                </a:cubicBezTo>
                <a:cubicBezTo>
                  <a:pt x="2118947" y="1245450"/>
                  <a:pt x="2231454" y="1407035"/>
                  <a:pt x="2291089" y="1585512"/>
                </a:cubicBezTo>
                <a:cubicBezTo>
                  <a:pt x="2383696" y="1860991"/>
                  <a:pt x="2441466" y="2144264"/>
                  <a:pt x="2473792" y="2432858"/>
                </a:cubicBezTo>
                <a:cubicBezTo>
                  <a:pt x="2475176" y="2446319"/>
                  <a:pt x="2431252" y="2512059"/>
                  <a:pt x="2420124" y="2495762"/>
                </a:cubicBezTo>
                <a:cubicBezTo>
                  <a:pt x="2291230" y="2305989"/>
                  <a:pt x="2208353" y="2083557"/>
                  <a:pt x="2119846" y="1872898"/>
                </a:cubicBezTo>
                <a:cubicBezTo>
                  <a:pt x="2037236" y="1675682"/>
                  <a:pt x="1982639" y="1492905"/>
                  <a:pt x="1995210" y="1288346"/>
                </a:cubicBezTo>
                <a:cubicBezTo>
                  <a:pt x="1948480" y="1372857"/>
                  <a:pt x="1900430" y="1457457"/>
                  <a:pt x="1850975" y="1540820"/>
                </a:cubicBezTo>
                <a:cubicBezTo>
                  <a:pt x="1816437" y="1599587"/>
                  <a:pt x="1789540" y="1661598"/>
                  <a:pt x="1723490" y="1688355"/>
                </a:cubicBezTo>
                <a:cubicBezTo>
                  <a:pt x="1718826" y="1690241"/>
                  <a:pt x="1711811" y="1688563"/>
                  <a:pt x="1710157" y="1683354"/>
                </a:cubicBezTo>
                <a:cubicBezTo>
                  <a:pt x="1675928" y="1583238"/>
                  <a:pt x="1752515" y="1420588"/>
                  <a:pt x="1807265" y="1336896"/>
                </a:cubicBezTo>
                <a:cubicBezTo>
                  <a:pt x="1856904" y="1260695"/>
                  <a:pt x="1925612" y="1200294"/>
                  <a:pt x="2011049" y="1173376"/>
                </a:cubicBezTo>
                <a:cubicBezTo>
                  <a:pt x="2011743" y="1171736"/>
                  <a:pt x="2013211" y="1169782"/>
                  <a:pt x="2014681" y="1167830"/>
                </a:cubicBezTo>
                <a:cubicBezTo>
                  <a:pt x="1995942" y="1119335"/>
                  <a:pt x="1980541" y="1069035"/>
                  <a:pt x="1971037" y="1015438"/>
                </a:cubicBezTo>
                <a:cubicBezTo>
                  <a:pt x="1970873" y="1012795"/>
                  <a:pt x="1971247" y="1010377"/>
                  <a:pt x="1971858" y="1007420"/>
                </a:cubicBezTo>
                <a:cubicBezTo>
                  <a:pt x="1889219" y="944106"/>
                  <a:pt x="1807963" y="877509"/>
                  <a:pt x="1729505" y="808882"/>
                </a:cubicBezTo>
                <a:cubicBezTo>
                  <a:pt x="1652132" y="740719"/>
                  <a:pt x="1577790" y="669969"/>
                  <a:pt x="1506007" y="597733"/>
                </a:cubicBezTo>
                <a:cubicBezTo>
                  <a:pt x="1650265" y="988437"/>
                  <a:pt x="1648039" y="1402749"/>
                  <a:pt x="1499912" y="1795211"/>
                </a:cubicBezTo>
                <a:cubicBezTo>
                  <a:pt x="1496995" y="1803635"/>
                  <a:pt x="1454455" y="1866099"/>
                  <a:pt x="1444926" y="1841464"/>
                </a:cubicBezTo>
                <a:cubicBezTo>
                  <a:pt x="1288444" y="1433999"/>
                  <a:pt x="1179507" y="967467"/>
                  <a:pt x="1425791" y="572788"/>
                </a:cubicBezTo>
                <a:cubicBezTo>
                  <a:pt x="1428418" y="568101"/>
                  <a:pt x="1431907" y="564428"/>
                  <a:pt x="1435390" y="560750"/>
                </a:cubicBezTo>
                <a:cubicBezTo>
                  <a:pt x="1440033" y="554349"/>
                  <a:pt x="1445996" y="547863"/>
                  <a:pt x="1451502" y="542471"/>
                </a:cubicBezTo>
                <a:cubicBezTo>
                  <a:pt x="1361214" y="448553"/>
                  <a:pt x="1275425" y="351231"/>
                  <a:pt x="1194128" y="250903"/>
                </a:cubicBezTo>
                <a:close/>
                <a:moveTo>
                  <a:pt x="890158" y="0"/>
                </a:moveTo>
                <a:lnTo>
                  <a:pt x="937892" y="0"/>
                </a:lnTo>
                <a:lnTo>
                  <a:pt x="924483" y="30495"/>
                </a:lnTo>
                <a:cubicBezTo>
                  <a:pt x="886566" y="121698"/>
                  <a:pt x="856718" y="217584"/>
                  <a:pt x="872288" y="306259"/>
                </a:cubicBezTo>
                <a:cubicBezTo>
                  <a:pt x="896800" y="446040"/>
                  <a:pt x="987449" y="577127"/>
                  <a:pt x="1006247" y="727373"/>
                </a:cubicBezTo>
                <a:cubicBezTo>
                  <a:pt x="1042700" y="1013846"/>
                  <a:pt x="1021035" y="1326579"/>
                  <a:pt x="986481" y="1611960"/>
                </a:cubicBezTo>
                <a:cubicBezTo>
                  <a:pt x="984668" y="1625361"/>
                  <a:pt x="941918" y="1692886"/>
                  <a:pt x="928400" y="1663986"/>
                </a:cubicBezTo>
                <a:cubicBezTo>
                  <a:pt x="723163" y="1233305"/>
                  <a:pt x="596239" y="818387"/>
                  <a:pt x="771281" y="368438"/>
                </a:cubicBezTo>
                <a:lnTo>
                  <a:pt x="200540" y="942511"/>
                </a:lnTo>
                <a:cubicBezTo>
                  <a:pt x="190537" y="952438"/>
                  <a:pt x="161507" y="972341"/>
                  <a:pt x="170253" y="942567"/>
                </a:cubicBezTo>
                <a:cubicBezTo>
                  <a:pt x="222670" y="771614"/>
                  <a:pt x="326261" y="624255"/>
                  <a:pt x="442049" y="489150"/>
                </a:cubicBezTo>
                <a:cubicBezTo>
                  <a:pt x="542966" y="370919"/>
                  <a:pt x="644574" y="322520"/>
                  <a:pt x="788582" y="301724"/>
                </a:cubicBezTo>
                <a:cubicBezTo>
                  <a:pt x="788307" y="293239"/>
                  <a:pt x="787808" y="285302"/>
                  <a:pt x="788312" y="276498"/>
                </a:cubicBezTo>
                <a:cubicBezTo>
                  <a:pt x="793051" y="221208"/>
                  <a:pt x="817827" y="155085"/>
                  <a:pt x="847625" y="89075"/>
                </a:cubicBezTo>
                <a:close/>
                <a:moveTo>
                  <a:pt x="29788" y="0"/>
                </a:moveTo>
                <a:lnTo>
                  <a:pt x="93321" y="0"/>
                </a:lnTo>
                <a:lnTo>
                  <a:pt x="79142" y="68966"/>
                </a:lnTo>
                <a:cubicBezTo>
                  <a:pt x="45734" y="225436"/>
                  <a:pt x="26794" y="379659"/>
                  <a:pt x="21253" y="535687"/>
                </a:cubicBezTo>
                <a:lnTo>
                  <a:pt x="61909" y="380358"/>
                </a:lnTo>
                <a:cubicBezTo>
                  <a:pt x="78826" y="316055"/>
                  <a:pt x="96125" y="249346"/>
                  <a:pt x="118339" y="184712"/>
                </a:cubicBezTo>
                <a:cubicBezTo>
                  <a:pt x="129562" y="152119"/>
                  <a:pt x="141878" y="119997"/>
                  <a:pt x="154192" y="87864"/>
                </a:cubicBezTo>
                <a:lnTo>
                  <a:pt x="186604" y="0"/>
                </a:lnTo>
                <a:lnTo>
                  <a:pt x="216386" y="0"/>
                </a:lnTo>
                <a:lnTo>
                  <a:pt x="180314" y="97640"/>
                </a:lnTo>
                <a:cubicBezTo>
                  <a:pt x="168233" y="129221"/>
                  <a:pt x="155916" y="161350"/>
                  <a:pt x="144924" y="193392"/>
                </a:cubicBezTo>
                <a:cubicBezTo>
                  <a:pt x="123175" y="256933"/>
                  <a:pt x="106102" y="323103"/>
                  <a:pt x="89413" y="386853"/>
                </a:cubicBezTo>
                <a:lnTo>
                  <a:pt x="49686" y="539999"/>
                </a:lnTo>
                <a:cubicBezTo>
                  <a:pt x="112204" y="409054"/>
                  <a:pt x="181190" y="283748"/>
                  <a:pt x="236604" y="152292"/>
                </a:cubicBezTo>
                <a:lnTo>
                  <a:pt x="289375" y="0"/>
                </a:lnTo>
                <a:lnTo>
                  <a:pt x="369729" y="0"/>
                </a:lnTo>
                <a:lnTo>
                  <a:pt x="354160" y="65656"/>
                </a:lnTo>
                <a:cubicBezTo>
                  <a:pt x="272180" y="311007"/>
                  <a:pt x="108679" y="519263"/>
                  <a:pt x="21325" y="763628"/>
                </a:cubicBezTo>
                <a:cubicBezTo>
                  <a:pt x="18671" y="771035"/>
                  <a:pt x="13191" y="778653"/>
                  <a:pt x="6426" y="785104"/>
                </a:cubicBezTo>
                <a:lnTo>
                  <a:pt x="0" y="789215"/>
                </a:lnTo>
                <a:lnTo>
                  <a:pt x="0" y="163142"/>
                </a:lnTo>
                <a:lnTo>
                  <a:pt x="20220" y="37416"/>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8" name="Rectangle 27">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57201"/>
            <a:ext cx="117348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a:extLst>
              <a:ext uri="{FF2B5EF4-FFF2-40B4-BE49-F238E27FC236}">
                <a16:creationId xmlns:a16="http://schemas.microsoft.com/office/drawing/2014/main" id="{A43095F0-42E6-FBCE-44E9-86C98EDEE5FC}"/>
              </a:ext>
            </a:extLst>
          </p:cNvPr>
          <p:cNvSpPr>
            <a:spLocks noGrp="1"/>
          </p:cNvSpPr>
          <p:nvPr>
            <p:ph type="title"/>
          </p:nvPr>
        </p:nvSpPr>
        <p:spPr>
          <a:xfrm>
            <a:off x="685800" y="1676400"/>
            <a:ext cx="3906672" cy="4191000"/>
          </a:xfrm>
        </p:spPr>
        <p:txBody>
          <a:bodyPr anchor="t">
            <a:normAutofit/>
          </a:bodyPr>
          <a:lstStyle/>
          <a:p>
            <a:r>
              <a:rPr lang="en-US" sz="4000"/>
              <a:t>Introducción</a:t>
            </a:r>
          </a:p>
        </p:txBody>
      </p:sp>
      <p:graphicFrame>
        <p:nvGraphicFramePr>
          <p:cNvPr id="16" name="Content Placeholder 2">
            <a:extLst>
              <a:ext uri="{FF2B5EF4-FFF2-40B4-BE49-F238E27FC236}">
                <a16:creationId xmlns:a16="http://schemas.microsoft.com/office/drawing/2014/main" id="{58E4ABC7-7E07-E925-6530-370509DF7EDB}"/>
              </a:ext>
            </a:extLst>
          </p:cNvPr>
          <p:cNvGraphicFramePr>
            <a:graphicFrameLocks noGrp="1"/>
          </p:cNvGraphicFramePr>
          <p:nvPr>
            <p:ph idx="1"/>
            <p:extLst>
              <p:ext uri="{D42A27DB-BD31-4B8C-83A1-F6EECF244321}">
                <p14:modId xmlns:p14="http://schemas.microsoft.com/office/powerpoint/2010/main" val="4017749403"/>
              </p:ext>
            </p:extLst>
          </p:nvPr>
        </p:nvGraphicFramePr>
        <p:xfrm>
          <a:off x="4724400" y="990601"/>
          <a:ext cx="6781800" cy="487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062663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39966B81-17D4-56DD-7D4F-8CDB98863E00}"/>
              </a:ext>
            </a:extLst>
          </p:cNvPr>
          <p:cNvSpPr>
            <a:spLocks noGrp="1"/>
          </p:cNvSpPr>
          <p:nvPr>
            <p:ph type="title"/>
          </p:nvPr>
        </p:nvSpPr>
        <p:spPr>
          <a:xfrm>
            <a:off x="1115568" y="548640"/>
            <a:ext cx="10168128" cy="1179576"/>
          </a:xfrm>
        </p:spPr>
        <p:txBody>
          <a:bodyPr>
            <a:normAutofit/>
          </a:bodyPr>
          <a:lstStyle/>
          <a:p>
            <a:r>
              <a:rPr lang="en-US" sz="3700" err="1"/>
              <a:t>Gestión</a:t>
            </a:r>
            <a:r>
              <a:rPr lang="en-US" sz="3700"/>
              <a:t> de </a:t>
            </a:r>
            <a:r>
              <a:rPr lang="en-US" sz="3700" err="1"/>
              <a:t>volúmenes</a:t>
            </a:r>
            <a:r>
              <a:rPr lang="en-US" sz="3700"/>
              <a:t> en Docker Compose: </a:t>
            </a:r>
            <a:r>
              <a:rPr lang="en-US" sz="3700" err="1"/>
              <a:t>Uso</a:t>
            </a:r>
            <a:r>
              <a:rPr lang="en-US" sz="3700"/>
              <a:t> de </a:t>
            </a:r>
            <a:r>
              <a:rPr lang="en-US" sz="3700" err="1"/>
              <a:t>volúmenes</a:t>
            </a:r>
            <a:r>
              <a:rPr lang="en-US" sz="3700"/>
              <a:t> </a:t>
            </a:r>
            <a:r>
              <a:rPr lang="en-US" sz="3700" err="1"/>
              <a:t>preexistentes</a:t>
            </a:r>
            <a:endParaRPr 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CDD316E0-D504-0F98-C476-783C7007E8D9}"/>
              </a:ext>
            </a:extLst>
          </p:cNvPr>
          <p:cNvSpPr>
            <a:spLocks noGrp="1"/>
          </p:cNvSpPr>
          <p:nvPr>
            <p:ph idx="1"/>
          </p:nvPr>
        </p:nvSpPr>
        <p:spPr>
          <a:xfrm>
            <a:off x="1115568" y="2481943"/>
            <a:ext cx="10168128" cy="3695020"/>
          </a:xfrm>
        </p:spPr>
        <p:txBody>
          <a:bodyPr>
            <a:normAutofit/>
          </a:bodyPr>
          <a:lstStyle/>
          <a:p>
            <a:r>
              <a:rPr lang="en-US" sz="2200"/>
              <a:t>Se </a:t>
            </a:r>
            <a:r>
              <a:rPr lang="en-US" sz="2200" err="1"/>
              <a:t>pueden</a:t>
            </a:r>
            <a:r>
              <a:rPr lang="en-US" sz="2200"/>
              <a:t> </a:t>
            </a:r>
            <a:r>
              <a:rPr lang="en-US" sz="2200" err="1"/>
              <a:t>utilizar</a:t>
            </a:r>
            <a:r>
              <a:rPr lang="en-US" sz="2200"/>
              <a:t> </a:t>
            </a:r>
            <a:r>
              <a:rPr lang="en-US" sz="2200" err="1"/>
              <a:t>volúmenes</a:t>
            </a:r>
            <a:r>
              <a:rPr lang="en-US" sz="2200"/>
              <a:t> </a:t>
            </a:r>
            <a:r>
              <a:rPr lang="en-US" sz="2200" err="1"/>
              <a:t>preexistentes</a:t>
            </a:r>
            <a:r>
              <a:rPr lang="en-US" sz="2200"/>
              <a:t> en Docker Compose</a:t>
            </a:r>
          </a:p>
          <a:p>
            <a:pPr lvl="1"/>
            <a:r>
              <a:rPr lang="en-US" sz="2200"/>
              <a:t>Se </a:t>
            </a:r>
            <a:r>
              <a:rPr lang="en-US" sz="2200" err="1"/>
              <a:t>especifica</a:t>
            </a:r>
            <a:r>
              <a:rPr lang="en-US" sz="2200"/>
              <a:t> el </a:t>
            </a:r>
            <a:r>
              <a:rPr lang="en-US" sz="2200" err="1"/>
              <a:t>nombre</a:t>
            </a:r>
            <a:r>
              <a:rPr lang="en-US" sz="2200"/>
              <a:t> del </a:t>
            </a:r>
            <a:r>
              <a:rPr lang="en-US" sz="2200" err="1"/>
              <a:t>volumen</a:t>
            </a:r>
            <a:r>
              <a:rPr lang="en-US" sz="2200"/>
              <a:t> </a:t>
            </a:r>
            <a:r>
              <a:rPr lang="en-US" sz="2200" err="1"/>
              <a:t>preexistente</a:t>
            </a:r>
            <a:r>
              <a:rPr lang="en-US" sz="2200"/>
              <a:t> en </a:t>
            </a:r>
            <a:r>
              <a:rPr lang="en-US" sz="2200" err="1"/>
              <a:t>lugar</a:t>
            </a:r>
            <a:r>
              <a:rPr lang="en-US" sz="2200"/>
              <a:t> de crear uno nuevo</a:t>
            </a:r>
          </a:p>
          <a:p>
            <a:r>
              <a:rPr lang="en-US" sz="2200" err="1"/>
              <a:t>Ejemplo</a:t>
            </a:r>
            <a:r>
              <a:rPr lang="en-US" sz="2200"/>
              <a:t>: </a:t>
            </a:r>
            <a:r>
              <a:rPr lang="en-US" sz="2200" err="1"/>
              <a:t>existing_volume</a:t>
            </a:r>
            <a:r>
              <a:rPr lang="en-US" sz="2200"/>
              <a:t>:/path/to/mount</a:t>
            </a:r>
          </a:p>
          <a:p>
            <a:pPr lvl="1"/>
            <a:r>
              <a:rPr lang="en-US" sz="2200" err="1"/>
              <a:t>Permite</a:t>
            </a:r>
            <a:r>
              <a:rPr lang="en-US" sz="2200"/>
              <a:t> acceder a </a:t>
            </a:r>
            <a:r>
              <a:rPr lang="en-US" sz="2200" err="1"/>
              <a:t>los</a:t>
            </a:r>
            <a:r>
              <a:rPr lang="en-US" sz="2200"/>
              <a:t> </a:t>
            </a:r>
            <a:r>
              <a:rPr lang="en-US" sz="2200" err="1"/>
              <a:t>datos</a:t>
            </a:r>
            <a:r>
              <a:rPr lang="en-US" sz="2200"/>
              <a:t> </a:t>
            </a:r>
            <a:r>
              <a:rPr lang="en-US" sz="2200" err="1"/>
              <a:t>existentes</a:t>
            </a:r>
            <a:r>
              <a:rPr lang="en-US" sz="2200"/>
              <a:t> en ese </a:t>
            </a:r>
            <a:r>
              <a:rPr lang="en-US" sz="2200" err="1"/>
              <a:t>volumen</a:t>
            </a:r>
            <a:endParaRPr lang="en-US" sz="2200"/>
          </a:p>
        </p:txBody>
      </p:sp>
      <p:pic>
        <p:nvPicPr>
          <p:cNvPr id="5" name="Imagen 4">
            <a:extLst>
              <a:ext uri="{FF2B5EF4-FFF2-40B4-BE49-F238E27FC236}">
                <a16:creationId xmlns:a16="http://schemas.microsoft.com/office/drawing/2014/main" id="{A2D540EB-388A-A011-6EB9-C38EF34D7706}"/>
              </a:ext>
            </a:extLst>
          </p:cNvPr>
          <p:cNvPicPr>
            <a:picLocks noChangeAspect="1"/>
          </p:cNvPicPr>
          <p:nvPr/>
        </p:nvPicPr>
        <p:blipFill>
          <a:blip r:embed="rId3"/>
          <a:stretch>
            <a:fillRect/>
          </a:stretch>
        </p:blipFill>
        <p:spPr>
          <a:xfrm>
            <a:off x="1824544" y="4485132"/>
            <a:ext cx="5391150" cy="1676400"/>
          </a:xfrm>
          <a:prstGeom prst="rect">
            <a:avLst/>
          </a:prstGeom>
        </p:spPr>
      </p:pic>
    </p:spTree>
    <p:extLst>
      <p:ext uri="{BB962C8B-B14F-4D97-AF65-F5344CB8AC3E}">
        <p14:creationId xmlns:p14="http://schemas.microsoft.com/office/powerpoint/2010/main" val="74365285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108D317-7CBD-4897-BD1F-959436D2A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808495-8643-B621-089D-AEDCB1E81033}"/>
              </a:ext>
            </a:extLst>
          </p:cNvPr>
          <p:cNvSpPr>
            <a:spLocks noGrp="1"/>
          </p:cNvSpPr>
          <p:nvPr>
            <p:ph type="title"/>
          </p:nvPr>
        </p:nvSpPr>
        <p:spPr>
          <a:xfrm>
            <a:off x="7255564" y="834888"/>
            <a:ext cx="4314645" cy="1268958"/>
          </a:xfrm>
        </p:spPr>
        <p:txBody>
          <a:bodyPr vert="horz" lIns="91440" tIns="45720" rIns="91440" bIns="45720" rtlCol="0" anchor="b">
            <a:normAutofit/>
          </a:bodyPr>
          <a:lstStyle/>
          <a:p>
            <a:r>
              <a:rPr lang="en-US" sz="2700"/>
              <a:t>Gestión de volúmenes en Docker Compose: Compartir volúmenes con el host</a:t>
            </a:r>
          </a:p>
        </p:txBody>
      </p:sp>
      <p:pic>
        <p:nvPicPr>
          <p:cNvPr id="5" name="Content Placeholder 4" descr="A 3D illustration of a file folders with documents.">
            <a:extLst>
              <a:ext uri="{FF2B5EF4-FFF2-40B4-BE49-F238E27FC236}">
                <a16:creationId xmlns:a16="http://schemas.microsoft.com/office/drawing/2014/main" id="{FE5A789C-BDF9-4A98-A84E-A090594737B3}"/>
              </a:ext>
            </a:extLst>
          </p:cNvPr>
          <p:cNvPicPr>
            <a:picLocks noGrp="1" noChangeAspect="1"/>
          </p:cNvPicPr>
          <p:nvPr>
            <p:ph sz="half" idx="1"/>
          </p:nvPr>
        </p:nvPicPr>
        <p:blipFill rotWithShape="1">
          <a:blip r:embed="rId3"/>
          <a:srcRect l="6168" r="20369"/>
          <a:stretch/>
        </p:blipFill>
        <p:spPr>
          <a:xfrm>
            <a:off x="20" y="10"/>
            <a:ext cx="6717436" cy="6857990"/>
          </a:xfrm>
          <a:custGeom>
            <a:avLst/>
            <a:gdLst/>
            <a:ahLst/>
            <a:cxnLst/>
            <a:rect l="l" t="t" r="r" b="b"/>
            <a:pathLst>
              <a:path w="6717456" h="6858000">
                <a:moveTo>
                  <a:pt x="0" y="0"/>
                </a:moveTo>
                <a:lnTo>
                  <a:pt x="6149468" y="0"/>
                </a:lnTo>
                <a:lnTo>
                  <a:pt x="6202448" y="162605"/>
                </a:lnTo>
                <a:cubicBezTo>
                  <a:pt x="6535625" y="1263763"/>
                  <a:pt x="6717456" y="2453207"/>
                  <a:pt x="6717456" y="3694043"/>
                </a:cubicBezTo>
                <a:cubicBezTo>
                  <a:pt x="6717456" y="4757617"/>
                  <a:pt x="6583866" y="5783433"/>
                  <a:pt x="6335883" y="6748259"/>
                </a:cubicBezTo>
                <a:lnTo>
                  <a:pt x="6305198" y="6858000"/>
                </a:lnTo>
                <a:lnTo>
                  <a:pt x="0" y="6858000"/>
                </a:lnTo>
                <a:close/>
              </a:path>
            </a:pathLst>
          </a:custGeom>
          <a:effectLst>
            <a:outerShdw blurRad="50800" dist="38100" algn="l" rotWithShape="0">
              <a:schemeClr val="bg1">
                <a:lumMod val="85000"/>
                <a:alpha val="30000"/>
              </a:schemeClr>
            </a:outerShdw>
          </a:effectLst>
        </p:spPr>
      </p:pic>
      <p:sp>
        <p:nvSpPr>
          <p:cNvPr id="12" name="Rectangle 11">
            <a:extLst>
              <a:ext uri="{FF2B5EF4-FFF2-40B4-BE49-F238E27FC236}">
                <a16:creationId xmlns:a16="http://schemas.microsoft.com/office/drawing/2014/main" id="{D6297641-8B9F-4767-9606-8A11313227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89864"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D8F3CA65-EA00-46B4-9616-39E6853F7B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336172" y="2240371"/>
            <a:ext cx="42062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F2EB7B5C-53E0-21AF-C094-7C74CF13697A}"/>
              </a:ext>
            </a:extLst>
          </p:cNvPr>
          <p:cNvSpPr>
            <a:spLocks noGrp="1"/>
          </p:cNvSpPr>
          <p:nvPr>
            <p:ph sz="half" idx="2"/>
          </p:nvPr>
        </p:nvSpPr>
        <p:spPr>
          <a:xfrm>
            <a:off x="7255563" y="2557587"/>
            <a:ext cx="4314645" cy="3717317"/>
          </a:xfrm>
        </p:spPr>
        <p:txBody>
          <a:bodyPr vert="horz" lIns="91440" tIns="45720" rIns="91440" bIns="45720" rtlCol="0" anchor="t">
            <a:normAutofit/>
          </a:bodyPr>
          <a:lstStyle/>
          <a:p>
            <a:r>
              <a:rPr lang="en-US" sz="1800"/>
              <a:t>Compartir volúmenes con el host</a:t>
            </a:r>
          </a:p>
          <a:p>
            <a:pPr lvl="1"/>
            <a:r>
              <a:rPr lang="en-US" sz="1800"/>
              <a:t>Facilita el acceso y la edición de los datos desde fuera de los contenedores</a:t>
            </a:r>
          </a:p>
          <a:p>
            <a:r>
              <a:rPr lang="en-US" sz="1800"/>
              <a:t>Utilizar la sintaxis ruta_en_host:ruta_en_contenedor</a:t>
            </a:r>
          </a:p>
          <a:p>
            <a:pPr lvl="1"/>
            <a:r>
              <a:rPr lang="en-US" sz="1800"/>
              <a:t>Ejemplo: /ruta/en/el/host:/ruta/en/el/contenedor</a:t>
            </a:r>
          </a:p>
        </p:txBody>
      </p:sp>
      <p:pic>
        <p:nvPicPr>
          <p:cNvPr id="6" name="Imagen 5">
            <a:extLst>
              <a:ext uri="{FF2B5EF4-FFF2-40B4-BE49-F238E27FC236}">
                <a16:creationId xmlns:a16="http://schemas.microsoft.com/office/drawing/2014/main" id="{3209A29B-43BC-9A3E-86CF-5184F4F6128C}"/>
              </a:ext>
            </a:extLst>
          </p:cNvPr>
          <p:cNvPicPr>
            <a:picLocks noChangeAspect="1"/>
          </p:cNvPicPr>
          <p:nvPr/>
        </p:nvPicPr>
        <p:blipFill>
          <a:blip r:embed="rId4"/>
          <a:stretch>
            <a:fillRect/>
          </a:stretch>
        </p:blipFill>
        <p:spPr>
          <a:xfrm>
            <a:off x="5412125" y="5027795"/>
            <a:ext cx="6581775" cy="1800225"/>
          </a:xfrm>
          <a:prstGeom prst="rect">
            <a:avLst/>
          </a:prstGeom>
        </p:spPr>
      </p:pic>
    </p:spTree>
    <p:extLst>
      <p:ext uri="{BB962C8B-B14F-4D97-AF65-F5344CB8AC3E}">
        <p14:creationId xmlns:p14="http://schemas.microsoft.com/office/powerpoint/2010/main" val="1548342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8FEABC39-E651-0A03-84D2-1083C84C74D0}"/>
              </a:ext>
            </a:extLst>
          </p:cNvPr>
          <p:cNvSpPr>
            <a:spLocks noGrp="1"/>
          </p:cNvSpPr>
          <p:nvPr>
            <p:ph type="title"/>
          </p:nvPr>
        </p:nvSpPr>
        <p:spPr>
          <a:xfrm>
            <a:off x="1115568" y="548640"/>
            <a:ext cx="10168128" cy="1179576"/>
          </a:xfrm>
        </p:spPr>
        <p:txBody>
          <a:bodyPr>
            <a:normAutofit/>
          </a:bodyPr>
          <a:lstStyle/>
          <a:p>
            <a:r>
              <a:rPr lang="en-US" sz="3700" err="1"/>
              <a:t>Despliegue</a:t>
            </a:r>
            <a:r>
              <a:rPr lang="en-US" sz="3700"/>
              <a:t> y </a:t>
            </a:r>
            <a:r>
              <a:rPr lang="en-US" sz="3700" err="1"/>
              <a:t>gestión</a:t>
            </a:r>
            <a:r>
              <a:rPr lang="en-US" sz="3700"/>
              <a:t> del </a:t>
            </a:r>
            <a:r>
              <a:rPr lang="en-US" sz="3700" err="1"/>
              <a:t>entorno</a:t>
            </a:r>
            <a:r>
              <a:rPr lang="en-US" sz="3700"/>
              <a:t>: </a:t>
            </a:r>
            <a:r>
              <a:rPr lang="en-US" sz="3700" err="1"/>
              <a:t>Construcción</a:t>
            </a:r>
            <a:r>
              <a:rPr lang="en-US" sz="3700"/>
              <a:t> y </a:t>
            </a:r>
            <a:r>
              <a:rPr lang="en-US" sz="3700" err="1"/>
              <a:t>despliegue</a:t>
            </a:r>
            <a:r>
              <a:rPr lang="en-US" sz="3700"/>
              <a:t> de </a:t>
            </a:r>
            <a:r>
              <a:rPr lang="en-US" sz="3700" err="1"/>
              <a:t>los</a:t>
            </a:r>
            <a:r>
              <a:rPr lang="en-US" sz="3700"/>
              <a:t> contenedores </a:t>
            </a:r>
            <a:r>
              <a:rPr lang="en-US" sz="3700" err="1"/>
              <a:t>definidos</a:t>
            </a:r>
            <a:endParaRPr 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EA01A94A-0B99-D62E-77FD-BF2D9075851C}"/>
              </a:ext>
            </a:extLst>
          </p:cNvPr>
          <p:cNvSpPr>
            <a:spLocks noGrp="1"/>
          </p:cNvSpPr>
          <p:nvPr>
            <p:ph idx="1"/>
          </p:nvPr>
        </p:nvSpPr>
        <p:spPr>
          <a:xfrm>
            <a:off x="1115568" y="2481943"/>
            <a:ext cx="10168128" cy="3695020"/>
          </a:xfrm>
        </p:spPr>
        <p:txBody>
          <a:bodyPr>
            <a:normAutofit/>
          </a:bodyPr>
          <a:lstStyle/>
          <a:p>
            <a:r>
              <a:rPr lang="en-US" sz="2200" err="1"/>
              <a:t>Utilice</a:t>
            </a:r>
            <a:r>
              <a:rPr lang="en-US" sz="2200"/>
              <a:t> el </a:t>
            </a:r>
            <a:r>
              <a:rPr lang="en-US" sz="2200" err="1"/>
              <a:t>comando</a:t>
            </a:r>
            <a:r>
              <a:rPr lang="en-US" sz="2200"/>
              <a:t> docker-compose up para </a:t>
            </a:r>
            <a:r>
              <a:rPr lang="en-US" sz="2200" err="1"/>
              <a:t>construir</a:t>
            </a:r>
            <a:r>
              <a:rPr lang="en-US" sz="2200"/>
              <a:t> y </a:t>
            </a:r>
            <a:r>
              <a:rPr lang="en-US" sz="2200" err="1"/>
              <a:t>desplegar</a:t>
            </a:r>
            <a:r>
              <a:rPr lang="en-US" sz="2200"/>
              <a:t> contenedores de </a:t>
            </a:r>
            <a:r>
              <a:rPr lang="en-US" sz="2200" err="1"/>
              <a:t>nidos</a:t>
            </a:r>
            <a:endParaRPr lang="en-US" sz="2200"/>
          </a:p>
          <a:p>
            <a:pPr lvl="1"/>
            <a:r>
              <a:rPr lang="en-US" sz="2200"/>
              <a:t>Este </a:t>
            </a:r>
            <a:r>
              <a:rPr lang="en-US" sz="2200" err="1"/>
              <a:t>comando</a:t>
            </a:r>
            <a:r>
              <a:rPr lang="en-US" sz="2200"/>
              <a:t> </a:t>
            </a:r>
            <a:r>
              <a:rPr lang="en-US" sz="2200" err="1"/>
              <a:t>crea</a:t>
            </a:r>
            <a:r>
              <a:rPr lang="en-US" sz="2200"/>
              <a:t> y </a:t>
            </a:r>
            <a:r>
              <a:rPr lang="en-US" sz="2200" err="1"/>
              <a:t>ejecuta</a:t>
            </a:r>
            <a:r>
              <a:rPr lang="en-US" sz="2200"/>
              <a:t> contenedores </a:t>
            </a:r>
            <a:r>
              <a:rPr lang="en-US" sz="2200" err="1"/>
              <a:t>según</a:t>
            </a:r>
            <a:r>
              <a:rPr lang="en-US" sz="2200"/>
              <a:t> las </a:t>
            </a:r>
            <a:r>
              <a:rPr lang="en-US" sz="2200" err="1"/>
              <a:t>configuraciones</a:t>
            </a:r>
            <a:r>
              <a:rPr lang="en-US" sz="2200"/>
              <a:t> </a:t>
            </a:r>
            <a:r>
              <a:rPr lang="en-US" sz="2200" err="1"/>
              <a:t>especificadas</a:t>
            </a:r>
            <a:endParaRPr lang="en-US" sz="2200"/>
          </a:p>
          <a:p>
            <a:pPr lvl="1"/>
            <a:r>
              <a:rPr lang="en-US" sz="2200"/>
              <a:t>La </a:t>
            </a:r>
            <a:r>
              <a:rPr lang="en-US" sz="2200" err="1"/>
              <a:t>salida</a:t>
            </a:r>
            <a:r>
              <a:rPr lang="en-US" sz="2200"/>
              <a:t> de </a:t>
            </a:r>
            <a:r>
              <a:rPr lang="en-US" sz="2200" err="1"/>
              <a:t>los</a:t>
            </a:r>
            <a:r>
              <a:rPr lang="en-US" sz="2200"/>
              <a:t> contenedores se </a:t>
            </a:r>
            <a:r>
              <a:rPr lang="en-US" sz="2200" err="1"/>
              <a:t>muestra</a:t>
            </a:r>
            <a:r>
              <a:rPr lang="en-US" sz="2200"/>
              <a:t> en la terminal para </a:t>
            </a:r>
            <a:r>
              <a:rPr lang="en-US" sz="2200" err="1"/>
              <a:t>monitorear</a:t>
            </a:r>
            <a:r>
              <a:rPr lang="en-US" sz="2200"/>
              <a:t> el </a:t>
            </a:r>
            <a:r>
              <a:rPr lang="en-US" sz="2200" err="1"/>
              <a:t>estado</a:t>
            </a:r>
            <a:r>
              <a:rPr lang="en-US" sz="2200"/>
              <a:t> y </a:t>
            </a:r>
            <a:r>
              <a:rPr lang="en-US" sz="2200" err="1"/>
              <a:t>detectar</a:t>
            </a:r>
            <a:r>
              <a:rPr lang="en-US" sz="2200"/>
              <a:t> </a:t>
            </a:r>
            <a:r>
              <a:rPr lang="en-US" sz="2200" err="1"/>
              <a:t>errores</a:t>
            </a:r>
            <a:endParaRPr lang="en-US" sz="2200"/>
          </a:p>
        </p:txBody>
      </p:sp>
      <p:pic>
        <p:nvPicPr>
          <p:cNvPr id="5" name="Imagen 4">
            <a:extLst>
              <a:ext uri="{FF2B5EF4-FFF2-40B4-BE49-F238E27FC236}">
                <a16:creationId xmlns:a16="http://schemas.microsoft.com/office/drawing/2014/main" id="{A424DD92-3233-9B91-AA39-D71BC88F69EC}"/>
              </a:ext>
            </a:extLst>
          </p:cNvPr>
          <p:cNvPicPr>
            <a:picLocks noChangeAspect="1"/>
          </p:cNvPicPr>
          <p:nvPr/>
        </p:nvPicPr>
        <p:blipFill>
          <a:blip r:embed="rId3"/>
          <a:stretch>
            <a:fillRect/>
          </a:stretch>
        </p:blipFill>
        <p:spPr>
          <a:xfrm>
            <a:off x="1657654" y="4820055"/>
            <a:ext cx="5705475" cy="914400"/>
          </a:xfrm>
          <a:prstGeom prst="rect">
            <a:avLst/>
          </a:prstGeom>
        </p:spPr>
      </p:pic>
    </p:spTree>
    <p:extLst>
      <p:ext uri="{BB962C8B-B14F-4D97-AF65-F5344CB8AC3E}">
        <p14:creationId xmlns:p14="http://schemas.microsoft.com/office/powerpoint/2010/main" val="82592576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A3EB4F0-8392-594C-9A82-E048FFE8BB1D}"/>
              </a:ext>
            </a:extLst>
          </p:cNvPr>
          <p:cNvSpPr>
            <a:spLocks noGrp="1"/>
          </p:cNvSpPr>
          <p:nvPr>
            <p:ph type="title"/>
          </p:nvPr>
        </p:nvSpPr>
        <p:spPr>
          <a:xfrm>
            <a:off x="1115568" y="548640"/>
            <a:ext cx="10168128" cy="1179576"/>
          </a:xfrm>
        </p:spPr>
        <p:txBody>
          <a:bodyPr>
            <a:normAutofit/>
          </a:bodyPr>
          <a:lstStyle/>
          <a:p>
            <a:r>
              <a:rPr lang="en-US" sz="3700" err="1"/>
              <a:t>Comandos</a:t>
            </a:r>
            <a:r>
              <a:rPr lang="en-US" sz="3700"/>
              <a:t> </a:t>
            </a:r>
            <a:r>
              <a:rPr lang="en-US" sz="3700" err="1"/>
              <a:t>básicos</a:t>
            </a:r>
            <a:r>
              <a:rPr lang="en-US" sz="3700"/>
              <a:t> para </a:t>
            </a:r>
            <a:r>
              <a:rPr lang="en-US" sz="3700" err="1"/>
              <a:t>administrar</a:t>
            </a:r>
            <a:r>
              <a:rPr lang="en-US" sz="3700"/>
              <a:t> y </a:t>
            </a:r>
            <a:r>
              <a:rPr lang="en-US" sz="3700" err="1"/>
              <a:t>monitorizar</a:t>
            </a:r>
            <a:r>
              <a:rPr lang="en-US" sz="3700"/>
              <a:t> el </a:t>
            </a:r>
            <a:r>
              <a:rPr lang="en-US" sz="3700" err="1"/>
              <a:t>entorno</a:t>
            </a:r>
            <a:r>
              <a:rPr lang="en-US" sz="3700"/>
              <a:t> de </a:t>
            </a:r>
            <a:r>
              <a:rPr lang="en-US" sz="3700" err="1"/>
              <a:t>desarrollo</a:t>
            </a:r>
            <a:endParaRPr lang="en-US" sz="3700"/>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77AFC1DA-B110-A059-9E6B-86BFEAD1E2FB}"/>
              </a:ext>
            </a:extLst>
          </p:cNvPr>
          <p:cNvSpPr>
            <a:spLocks noGrp="1"/>
          </p:cNvSpPr>
          <p:nvPr>
            <p:ph idx="1"/>
          </p:nvPr>
        </p:nvSpPr>
        <p:spPr>
          <a:xfrm>
            <a:off x="1115568" y="2481943"/>
            <a:ext cx="10168128" cy="3695020"/>
          </a:xfrm>
        </p:spPr>
        <p:txBody>
          <a:bodyPr>
            <a:normAutofit/>
          </a:bodyPr>
          <a:lstStyle/>
          <a:p>
            <a:r>
              <a:rPr lang="en-US" sz="2000"/>
              <a:t>docker-compose start</a:t>
            </a:r>
          </a:p>
          <a:p>
            <a:pPr lvl="1"/>
            <a:r>
              <a:rPr lang="en-US" sz="2000" err="1"/>
              <a:t>Inicia</a:t>
            </a:r>
            <a:r>
              <a:rPr lang="en-US" sz="2000"/>
              <a:t> </a:t>
            </a:r>
            <a:r>
              <a:rPr lang="en-US" sz="2000" err="1"/>
              <a:t>los</a:t>
            </a:r>
            <a:r>
              <a:rPr lang="en-US" sz="2000"/>
              <a:t> contenedores </a:t>
            </a:r>
            <a:r>
              <a:rPr lang="en-US" sz="2000" err="1"/>
              <a:t>existentes</a:t>
            </a:r>
            <a:r>
              <a:rPr lang="en-US" sz="2000"/>
              <a:t> en el </a:t>
            </a:r>
            <a:r>
              <a:rPr lang="en-US" sz="2000" err="1"/>
              <a:t>archivo</a:t>
            </a:r>
            <a:r>
              <a:rPr lang="en-US" sz="2000"/>
              <a:t> docker-</a:t>
            </a:r>
            <a:r>
              <a:rPr lang="en-US" sz="2000" err="1"/>
              <a:t>compose.yml</a:t>
            </a:r>
            <a:endParaRPr lang="en-US" sz="2000"/>
          </a:p>
          <a:p>
            <a:r>
              <a:rPr lang="en-US" sz="2000"/>
              <a:t>docker-compose stop</a:t>
            </a:r>
          </a:p>
          <a:p>
            <a:pPr lvl="1"/>
            <a:r>
              <a:rPr lang="en-US" sz="2000" err="1"/>
              <a:t>Detiene</a:t>
            </a:r>
            <a:r>
              <a:rPr lang="en-US" sz="2000"/>
              <a:t> </a:t>
            </a:r>
            <a:r>
              <a:rPr lang="en-US" sz="2000" err="1"/>
              <a:t>los</a:t>
            </a:r>
            <a:r>
              <a:rPr lang="en-US" sz="2000"/>
              <a:t> contenedores </a:t>
            </a:r>
            <a:r>
              <a:rPr lang="en-US" sz="2000" err="1"/>
              <a:t>existentes</a:t>
            </a:r>
            <a:r>
              <a:rPr lang="en-US" sz="2000"/>
              <a:t> en el </a:t>
            </a:r>
            <a:r>
              <a:rPr lang="en-US" sz="2000" err="1"/>
              <a:t>archivo</a:t>
            </a:r>
            <a:r>
              <a:rPr lang="en-US" sz="2000"/>
              <a:t> docker-</a:t>
            </a:r>
            <a:r>
              <a:rPr lang="en-US" sz="2000" err="1"/>
              <a:t>compose.yml</a:t>
            </a:r>
            <a:endParaRPr lang="en-US" sz="2000"/>
          </a:p>
          <a:p>
            <a:r>
              <a:rPr lang="en-US" sz="2000"/>
              <a:t>docker-compose restart</a:t>
            </a:r>
          </a:p>
          <a:p>
            <a:pPr lvl="1"/>
            <a:r>
              <a:rPr lang="en-US" sz="2000" err="1"/>
              <a:t>Reinicia</a:t>
            </a:r>
            <a:r>
              <a:rPr lang="en-US" sz="2000"/>
              <a:t> </a:t>
            </a:r>
            <a:r>
              <a:rPr lang="en-US" sz="2000" err="1"/>
              <a:t>los</a:t>
            </a:r>
            <a:r>
              <a:rPr lang="en-US" sz="2000"/>
              <a:t> contenedores </a:t>
            </a:r>
            <a:r>
              <a:rPr lang="en-US" sz="2000" err="1"/>
              <a:t>existentes</a:t>
            </a:r>
            <a:r>
              <a:rPr lang="en-US" sz="2000"/>
              <a:t> en el </a:t>
            </a:r>
            <a:r>
              <a:rPr lang="en-US" sz="2000" err="1"/>
              <a:t>archivo</a:t>
            </a:r>
            <a:r>
              <a:rPr lang="en-US" sz="2000"/>
              <a:t> docker-</a:t>
            </a:r>
            <a:r>
              <a:rPr lang="en-US" sz="2000" err="1"/>
              <a:t>compose.yml</a:t>
            </a:r>
            <a:endParaRPr lang="en-US" sz="2000"/>
          </a:p>
          <a:p>
            <a:r>
              <a:rPr lang="en-US" sz="2000"/>
              <a:t>docker-compose </a:t>
            </a:r>
            <a:r>
              <a:rPr lang="en-US" sz="2000" err="1"/>
              <a:t>ps</a:t>
            </a:r>
            <a:endParaRPr lang="en-US" sz="2000"/>
          </a:p>
          <a:p>
            <a:pPr lvl="1"/>
            <a:r>
              <a:rPr lang="en-US" sz="2000" err="1"/>
              <a:t>Muestra</a:t>
            </a:r>
            <a:r>
              <a:rPr lang="en-US" sz="2000"/>
              <a:t> el </a:t>
            </a:r>
            <a:r>
              <a:rPr lang="en-US" sz="2000" err="1"/>
              <a:t>estado</a:t>
            </a:r>
            <a:r>
              <a:rPr lang="en-US" sz="2000"/>
              <a:t> de </a:t>
            </a:r>
            <a:r>
              <a:rPr lang="en-US" sz="2000" err="1"/>
              <a:t>los</a:t>
            </a:r>
            <a:r>
              <a:rPr lang="en-US" sz="2000"/>
              <a:t> contenedores </a:t>
            </a:r>
            <a:r>
              <a:rPr lang="en-US" sz="2000" err="1"/>
              <a:t>definidos</a:t>
            </a:r>
            <a:r>
              <a:rPr lang="en-US" sz="2000"/>
              <a:t> en el </a:t>
            </a:r>
            <a:r>
              <a:rPr lang="en-US" sz="2000" err="1"/>
              <a:t>archivo</a:t>
            </a:r>
            <a:r>
              <a:rPr lang="en-US" sz="2000"/>
              <a:t> docker-</a:t>
            </a:r>
            <a:r>
              <a:rPr lang="en-US" sz="2000" err="1"/>
              <a:t>compose.yml</a:t>
            </a:r>
            <a:endParaRPr lang="en-US" sz="2000"/>
          </a:p>
          <a:p>
            <a:r>
              <a:rPr lang="en-US" sz="2000"/>
              <a:t>docker-compose logs</a:t>
            </a:r>
          </a:p>
          <a:p>
            <a:pPr lvl="1"/>
            <a:r>
              <a:rPr lang="en-US" sz="2000" err="1"/>
              <a:t>Muestra</a:t>
            </a:r>
            <a:r>
              <a:rPr lang="en-US" sz="2000"/>
              <a:t> </a:t>
            </a:r>
            <a:r>
              <a:rPr lang="en-US" sz="2000" err="1"/>
              <a:t>los</a:t>
            </a:r>
            <a:r>
              <a:rPr lang="en-US" sz="2000"/>
              <a:t> logs de </a:t>
            </a:r>
            <a:r>
              <a:rPr lang="en-US" sz="2000" err="1"/>
              <a:t>los</a:t>
            </a:r>
            <a:r>
              <a:rPr lang="en-US" sz="2000"/>
              <a:t> contenedores </a:t>
            </a:r>
            <a:r>
              <a:rPr lang="en-US" sz="2000" err="1"/>
              <a:t>definidos</a:t>
            </a:r>
            <a:r>
              <a:rPr lang="en-US" sz="2000"/>
              <a:t> en el </a:t>
            </a:r>
            <a:r>
              <a:rPr lang="en-US" sz="2000" err="1"/>
              <a:t>archivo</a:t>
            </a:r>
            <a:r>
              <a:rPr lang="en-US" sz="2000"/>
              <a:t> docker-</a:t>
            </a:r>
            <a:r>
              <a:rPr lang="en-US" sz="2000" err="1"/>
              <a:t>compose.yml</a:t>
            </a:r>
            <a:endParaRPr lang="en-US" sz="2000"/>
          </a:p>
        </p:txBody>
      </p:sp>
    </p:spTree>
    <p:extLst>
      <p:ext uri="{BB962C8B-B14F-4D97-AF65-F5344CB8AC3E}">
        <p14:creationId xmlns:p14="http://schemas.microsoft.com/office/powerpoint/2010/main" val="83831826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B9EE3F3-89B7-43C3-8651-C4C9683099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85B46B7-C37C-6D68-A615-AB2697DFDDB6}"/>
              </a:ext>
            </a:extLst>
          </p:cNvPr>
          <p:cNvSpPr>
            <a:spLocks noGrp="1"/>
          </p:cNvSpPr>
          <p:nvPr>
            <p:ph type="title"/>
          </p:nvPr>
        </p:nvSpPr>
        <p:spPr>
          <a:xfrm>
            <a:off x="411480" y="991443"/>
            <a:ext cx="4443154" cy="1087819"/>
          </a:xfrm>
        </p:spPr>
        <p:txBody>
          <a:bodyPr vert="horz" lIns="91440" tIns="45720" rIns="91440" bIns="45720" rtlCol="0" anchor="b">
            <a:normAutofit/>
          </a:bodyPr>
          <a:lstStyle/>
          <a:p>
            <a:r>
              <a:rPr lang="en-US" sz="2600" kern="1200">
                <a:solidFill>
                  <a:schemeClr val="tx1"/>
                </a:solidFill>
                <a:latin typeface="+mj-lt"/>
                <a:ea typeface="+mj-ea"/>
                <a:cs typeface="+mj-cs"/>
              </a:rPr>
              <a:t>Despliegue y gestión del entorno: Escalado de servicios</a:t>
            </a:r>
          </a:p>
        </p:txBody>
      </p:sp>
      <p:sp>
        <p:nvSpPr>
          <p:cNvPr id="12" name="Rectangle 11">
            <a:extLst>
              <a:ext uri="{FF2B5EF4-FFF2-40B4-BE49-F238E27FC236}">
                <a16:creationId xmlns:a16="http://schemas.microsoft.com/office/drawing/2014/main" id="{33AE4636-AEEC-45D6-84D4-7AC2DA48E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49223" y="38793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4" name="Rectangle 13">
            <a:extLst>
              <a:ext uri="{FF2B5EF4-FFF2-40B4-BE49-F238E27FC236}">
                <a16:creationId xmlns:a16="http://schemas.microsoft.com/office/drawing/2014/main" id="{8D9CE0F4-2EB2-4F1F-8AAC-DB3571D9FE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1480" y="2285541"/>
            <a:ext cx="43891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Content Placeholder 3">
            <a:extLst>
              <a:ext uri="{FF2B5EF4-FFF2-40B4-BE49-F238E27FC236}">
                <a16:creationId xmlns:a16="http://schemas.microsoft.com/office/drawing/2014/main" id="{0CD87187-EB88-FBE5-FCA4-4C1A7FCBDE99}"/>
              </a:ext>
            </a:extLst>
          </p:cNvPr>
          <p:cNvSpPr>
            <a:spLocks noGrp="1"/>
          </p:cNvSpPr>
          <p:nvPr>
            <p:ph sz="half" idx="2"/>
          </p:nvPr>
        </p:nvSpPr>
        <p:spPr>
          <a:xfrm>
            <a:off x="411480" y="2684095"/>
            <a:ext cx="4443154" cy="3492868"/>
          </a:xfrm>
        </p:spPr>
        <p:txBody>
          <a:bodyPr vert="horz" lIns="91440" tIns="45720" rIns="91440" bIns="45720" rtlCol="0">
            <a:normAutofit/>
          </a:bodyPr>
          <a:lstStyle/>
          <a:p>
            <a:r>
              <a:rPr lang="en-US" sz="1800" err="1"/>
              <a:t>Escalado</a:t>
            </a:r>
            <a:r>
              <a:rPr lang="en-US" sz="1800"/>
              <a:t> de </a:t>
            </a:r>
            <a:r>
              <a:rPr lang="en-US" sz="1800" err="1"/>
              <a:t>servicios</a:t>
            </a:r>
            <a:r>
              <a:rPr lang="en-US" sz="1800"/>
              <a:t> en Docker Compose</a:t>
            </a:r>
          </a:p>
          <a:p>
            <a:pPr lvl="1"/>
            <a:r>
              <a:rPr lang="en-US" sz="1800" err="1"/>
              <a:t>Permite</a:t>
            </a:r>
            <a:r>
              <a:rPr lang="en-US" sz="1800"/>
              <a:t> </a:t>
            </a:r>
            <a:r>
              <a:rPr lang="en-US" sz="1800" err="1"/>
              <a:t>aumentar</a:t>
            </a:r>
            <a:r>
              <a:rPr lang="en-US" sz="1800"/>
              <a:t> la </a:t>
            </a:r>
            <a:r>
              <a:rPr lang="en-US" sz="1800" err="1"/>
              <a:t>cantidad</a:t>
            </a:r>
            <a:r>
              <a:rPr lang="en-US" sz="1800"/>
              <a:t> de contenedores para un </a:t>
            </a:r>
            <a:r>
              <a:rPr lang="en-US" sz="1800" err="1"/>
              <a:t>servicio</a:t>
            </a:r>
            <a:r>
              <a:rPr lang="en-US" sz="1800"/>
              <a:t> </a:t>
            </a:r>
            <a:r>
              <a:rPr lang="en-US" sz="1800" err="1"/>
              <a:t>específico</a:t>
            </a:r>
            <a:endParaRPr lang="en-US" sz="1800"/>
          </a:p>
          <a:p>
            <a:pPr lvl="1"/>
            <a:r>
              <a:rPr lang="en-US" sz="1800" err="1"/>
              <a:t>Distribuye</a:t>
            </a:r>
            <a:r>
              <a:rPr lang="en-US" sz="1800"/>
              <a:t> la carga de </a:t>
            </a:r>
            <a:r>
              <a:rPr lang="en-US" sz="1800" err="1"/>
              <a:t>trabajo</a:t>
            </a:r>
            <a:r>
              <a:rPr lang="en-US" sz="1800"/>
              <a:t> y </a:t>
            </a:r>
            <a:r>
              <a:rPr lang="en-US" sz="1800" err="1"/>
              <a:t>mejora</a:t>
            </a:r>
            <a:r>
              <a:rPr lang="en-US" sz="1800"/>
              <a:t> el </a:t>
            </a:r>
            <a:r>
              <a:rPr lang="en-US" sz="1800" err="1"/>
              <a:t>rendimiento</a:t>
            </a:r>
            <a:endParaRPr lang="en-US" sz="1800"/>
          </a:p>
          <a:p>
            <a:pPr lvl="1"/>
            <a:r>
              <a:rPr lang="en-US" sz="1800" err="1"/>
              <a:t>Utiliza</a:t>
            </a:r>
            <a:r>
              <a:rPr lang="en-US" sz="1800"/>
              <a:t> el </a:t>
            </a:r>
            <a:r>
              <a:rPr lang="en-US" sz="1800" err="1"/>
              <a:t>comando</a:t>
            </a:r>
            <a:r>
              <a:rPr lang="en-US" sz="1800"/>
              <a:t> docker-compose up con la </a:t>
            </a:r>
            <a:r>
              <a:rPr lang="en-US" sz="1800" err="1"/>
              <a:t>opción</a:t>
            </a:r>
            <a:r>
              <a:rPr lang="en-US" sz="1800"/>
              <a:t> --scale</a:t>
            </a:r>
          </a:p>
          <a:p>
            <a:pPr lvl="1"/>
            <a:r>
              <a:rPr lang="en-US" sz="1800" err="1"/>
              <a:t>Ejemplo</a:t>
            </a:r>
            <a:r>
              <a:rPr lang="en-US" sz="1800"/>
              <a:t>: docker-compose up --scale </a:t>
            </a:r>
            <a:r>
              <a:rPr lang="en-US" sz="1800" err="1"/>
              <a:t>servicio</a:t>
            </a:r>
            <a:r>
              <a:rPr lang="en-US" sz="1800"/>
              <a:t>=n</a:t>
            </a:r>
          </a:p>
        </p:txBody>
      </p:sp>
      <p:pic>
        <p:nvPicPr>
          <p:cNvPr id="5" name="Content Placeholder 4" descr="Contenedor de transporte amarillo con el cielo como fondo">
            <a:extLst>
              <a:ext uri="{FF2B5EF4-FFF2-40B4-BE49-F238E27FC236}">
                <a16:creationId xmlns:a16="http://schemas.microsoft.com/office/drawing/2014/main" id="{3A338A34-F22B-4A49-BAA0-2D2AC304C83D}"/>
              </a:ext>
            </a:extLst>
          </p:cNvPr>
          <p:cNvPicPr>
            <a:picLocks noGrp="1" noChangeAspect="1"/>
          </p:cNvPicPr>
          <p:nvPr>
            <p:ph sz="half" idx="1"/>
          </p:nvPr>
        </p:nvPicPr>
        <p:blipFill>
          <a:blip r:embed="rId3"/>
          <a:stretch>
            <a:fillRect/>
          </a:stretch>
        </p:blipFill>
        <p:spPr>
          <a:xfrm>
            <a:off x="5385816" y="1549701"/>
            <a:ext cx="6440424" cy="3703243"/>
          </a:xfrm>
          <a:prstGeom prst="rect">
            <a:avLst/>
          </a:prstGeom>
        </p:spPr>
      </p:pic>
    </p:spTree>
    <p:extLst>
      <p:ext uri="{BB962C8B-B14F-4D97-AF65-F5344CB8AC3E}">
        <p14:creationId xmlns:p14="http://schemas.microsoft.com/office/powerpoint/2010/main" val="16644302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3D9519FF-45C0-F010-0202-D43305103720}"/>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s-ES" dirty="0"/>
              <a:t>EJEMPLO</a:t>
            </a:r>
            <a:endParaRPr lang="en-US" dirty="0"/>
          </a:p>
        </p:txBody>
      </p:sp>
      <p:pic>
        <p:nvPicPr>
          <p:cNvPr id="17" name="Picture 16" descr="Persona viendo un teléfono vacío">
            <a:extLst>
              <a:ext uri="{FF2B5EF4-FFF2-40B4-BE49-F238E27FC236}">
                <a16:creationId xmlns:a16="http://schemas.microsoft.com/office/drawing/2014/main" id="{2E0635A7-AF68-E677-1AAD-EB910CF8C770}"/>
              </a:ext>
            </a:extLst>
          </p:cNvPr>
          <p:cNvPicPr>
            <a:picLocks noChangeAspect="1"/>
          </p:cNvPicPr>
          <p:nvPr/>
        </p:nvPicPr>
        <p:blipFill rotWithShape="1">
          <a:blip r:embed="rId2"/>
          <a:srcRect l="35813" r="4653"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3" name="Marcador de contenido 2">
            <a:extLst>
              <a:ext uri="{FF2B5EF4-FFF2-40B4-BE49-F238E27FC236}">
                <a16:creationId xmlns:a16="http://schemas.microsoft.com/office/drawing/2014/main" id="{4B4D6218-C3DE-9F0A-D9B9-1141EFF358F0}"/>
              </a:ext>
            </a:extLst>
          </p:cNvPr>
          <p:cNvSpPr>
            <a:spLocks noGrp="1"/>
          </p:cNvSpPr>
          <p:nvPr>
            <p:ph sz="half" idx="1"/>
          </p:nvPr>
        </p:nvSpPr>
        <p:spPr>
          <a:xfrm>
            <a:off x="6513788" y="2333297"/>
            <a:ext cx="4840010" cy="3843666"/>
          </a:xfrm>
        </p:spPr>
        <p:txBody>
          <a:bodyPr vert="horz" lIns="91440" tIns="45720" rIns="91440" bIns="45720" rtlCol="0">
            <a:normAutofit/>
          </a:bodyPr>
          <a:lstStyle/>
          <a:p>
            <a:r>
              <a:rPr lang="en-US" sz="2000" b="0" i="0" dirty="0">
                <a:effectLst/>
              </a:rPr>
              <a:t>La </a:t>
            </a:r>
            <a:r>
              <a:rPr lang="en-US" sz="2000" b="0" i="0" dirty="0" err="1">
                <a:effectLst/>
              </a:rPr>
              <a:t>aplicación</a:t>
            </a:r>
            <a:r>
              <a:rPr lang="en-US" sz="2000" b="0" i="0" dirty="0">
                <a:effectLst/>
              </a:rPr>
              <a:t> </a:t>
            </a:r>
            <a:r>
              <a:rPr lang="en-US" sz="2000" b="0" i="0" dirty="0" err="1">
                <a:effectLst/>
              </a:rPr>
              <a:t>debe</a:t>
            </a:r>
            <a:r>
              <a:rPr lang="en-US" sz="2000" b="0" i="0" dirty="0">
                <a:effectLst/>
              </a:rPr>
              <a:t> </a:t>
            </a:r>
            <a:r>
              <a:rPr lang="en-US" sz="2000" b="0" i="0" dirty="0" err="1">
                <a:effectLst/>
              </a:rPr>
              <a:t>conectarse</a:t>
            </a:r>
            <a:r>
              <a:rPr lang="en-US" sz="2000" b="0" i="0" dirty="0">
                <a:effectLst/>
              </a:rPr>
              <a:t> a </a:t>
            </a:r>
            <a:r>
              <a:rPr lang="en-US" sz="2000" b="0" i="0" dirty="0" err="1">
                <a:effectLst/>
              </a:rPr>
              <a:t>una</a:t>
            </a:r>
            <a:r>
              <a:rPr lang="en-US" sz="2000" b="0" i="0" dirty="0">
                <a:effectLst/>
              </a:rPr>
              <a:t> base de </a:t>
            </a:r>
            <a:r>
              <a:rPr lang="en-US" sz="2000" b="0" i="0" dirty="0" err="1">
                <a:effectLst/>
              </a:rPr>
              <a:t>datos</a:t>
            </a:r>
            <a:r>
              <a:rPr lang="en-US" sz="2000" b="0" i="0" dirty="0">
                <a:effectLst/>
              </a:rPr>
              <a:t> Redis que se </a:t>
            </a:r>
            <a:r>
              <a:rPr lang="en-US" sz="2000" b="0" i="0" dirty="0" err="1">
                <a:effectLst/>
              </a:rPr>
              <a:t>ejecuta</a:t>
            </a:r>
            <a:r>
              <a:rPr lang="en-US" sz="2000" b="0" i="0" dirty="0">
                <a:effectLst/>
              </a:rPr>
              <a:t> en el host 'localhost' y en el </a:t>
            </a:r>
            <a:r>
              <a:rPr lang="en-US" sz="2000" b="0" i="0" dirty="0" err="1">
                <a:effectLst/>
              </a:rPr>
              <a:t>puerto</a:t>
            </a:r>
            <a:r>
              <a:rPr lang="en-US" sz="2000" b="0" i="0" dirty="0">
                <a:effectLst/>
              </a:rPr>
              <a:t> 6379.</a:t>
            </a:r>
          </a:p>
          <a:p>
            <a:r>
              <a:rPr lang="en-US" sz="2000" b="0" i="0" dirty="0">
                <a:effectLst/>
              </a:rPr>
              <a:t>La </a:t>
            </a:r>
            <a:r>
              <a:rPr lang="en-US" sz="2000" b="0" i="0" dirty="0" err="1">
                <a:effectLst/>
              </a:rPr>
              <a:t>aplicación</a:t>
            </a:r>
            <a:r>
              <a:rPr lang="en-US" sz="2000" b="0" i="0" dirty="0">
                <a:effectLst/>
              </a:rPr>
              <a:t> </a:t>
            </a:r>
            <a:r>
              <a:rPr lang="en-US" sz="2000" b="0" i="0" dirty="0" err="1">
                <a:effectLst/>
              </a:rPr>
              <a:t>debe</a:t>
            </a:r>
            <a:r>
              <a:rPr lang="en-US" sz="2000" b="0" i="0" dirty="0">
                <a:effectLst/>
              </a:rPr>
              <a:t> </a:t>
            </a:r>
            <a:r>
              <a:rPr lang="en-US" sz="2000" b="0" i="0" dirty="0" err="1">
                <a:effectLst/>
              </a:rPr>
              <a:t>tener</a:t>
            </a:r>
            <a:r>
              <a:rPr lang="en-US" sz="2000" b="0" i="0" dirty="0">
                <a:effectLst/>
              </a:rPr>
              <a:t> </a:t>
            </a:r>
            <a:r>
              <a:rPr lang="en-US" sz="2000" b="0" i="0" dirty="0" err="1">
                <a:effectLst/>
              </a:rPr>
              <a:t>una</a:t>
            </a:r>
            <a:r>
              <a:rPr lang="en-US" sz="2000" b="0" i="0" dirty="0">
                <a:effectLst/>
              </a:rPr>
              <a:t> </a:t>
            </a:r>
            <a:r>
              <a:rPr lang="en-US" sz="2000" b="0" i="0" dirty="0" err="1">
                <a:effectLst/>
              </a:rPr>
              <a:t>ruta</a:t>
            </a:r>
            <a:r>
              <a:rPr lang="en-US" sz="2000" b="0" i="0" dirty="0">
                <a:effectLst/>
              </a:rPr>
              <a:t> principal ('/') que, al ser </a:t>
            </a:r>
            <a:r>
              <a:rPr lang="en-US" sz="2000" b="0" i="0" dirty="0" err="1">
                <a:effectLst/>
              </a:rPr>
              <a:t>visitada</a:t>
            </a:r>
            <a:r>
              <a:rPr lang="en-US" sz="2000" b="0" i="0" dirty="0">
                <a:effectLst/>
              </a:rPr>
              <a:t>, </a:t>
            </a:r>
            <a:r>
              <a:rPr lang="en-US" sz="2000" b="0" i="0" dirty="0" err="1">
                <a:effectLst/>
              </a:rPr>
              <a:t>incremente</a:t>
            </a:r>
            <a:r>
              <a:rPr lang="en-US" sz="2000" b="0" i="0" dirty="0">
                <a:effectLst/>
              </a:rPr>
              <a:t> un </a:t>
            </a:r>
            <a:r>
              <a:rPr lang="en-US" sz="2000" b="0" i="0" dirty="0" err="1">
                <a:effectLst/>
              </a:rPr>
              <a:t>contador</a:t>
            </a:r>
            <a:r>
              <a:rPr lang="en-US" sz="2000" b="0" i="0" dirty="0">
                <a:effectLst/>
              </a:rPr>
              <a:t> de </a:t>
            </a:r>
            <a:r>
              <a:rPr lang="en-US" sz="2000" b="0" i="0" dirty="0" err="1">
                <a:effectLst/>
              </a:rPr>
              <a:t>visitas</a:t>
            </a:r>
            <a:r>
              <a:rPr lang="en-US" sz="2000" b="0" i="0" dirty="0">
                <a:effectLst/>
              </a:rPr>
              <a:t> </a:t>
            </a:r>
            <a:r>
              <a:rPr lang="en-US" sz="2000" b="0" i="0" dirty="0" err="1">
                <a:effectLst/>
              </a:rPr>
              <a:t>almacenado</a:t>
            </a:r>
            <a:r>
              <a:rPr lang="en-US" sz="2000" b="0" i="0" dirty="0">
                <a:effectLst/>
              </a:rPr>
              <a:t> en Redis y </a:t>
            </a:r>
            <a:r>
              <a:rPr lang="en-US" sz="2000" b="0" i="0" dirty="0" err="1">
                <a:effectLst/>
              </a:rPr>
              <a:t>muestre</a:t>
            </a:r>
            <a:r>
              <a:rPr lang="en-US" sz="2000" b="0" i="0" dirty="0">
                <a:effectLst/>
              </a:rPr>
              <a:t> un </a:t>
            </a:r>
            <a:r>
              <a:rPr lang="en-US" sz="2000" b="0" i="0" dirty="0" err="1">
                <a:effectLst/>
              </a:rPr>
              <a:t>mensaje</a:t>
            </a:r>
            <a:r>
              <a:rPr lang="en-US" sz="2000" b="0" i="0" dirty="0">
                <a:effectLst/>
              </a:rPr>
              <a:t> en el </a:t>
            </a:r>
            <a:r>
              <a:rPr lang="en-US" sz="2000" b="0" i="0" dirty="0" err="1">
                <a:effectLst/>
              </a:rPr>
              <a:t>navegador</a:t>
            </a:r>
            <a:r>
              <a:rPr lang="en-US" sz="2000" b="0" i="0" dirty="0">
                <a:effectLst/>
              </a:rPr>
              <a:t> que </a:t>
            </a:r>
            <a:r>
              <a:rPr lang="en-US" sz="2000" b="0" i="0" dirty="0" err="1">
                <a:effectLst/>
              </a:rPr>
              <a:t>diga</a:t>
            </a:r>
            <a:r>
              <a:rPr lang="en-US" sz="2000" b="0" i="0" dirty="0">
                <a:effectLst/>
              </a:rPr>
              <a:t>: "Bienvenido a </a:t>
            </a:r>
            <a:r>
              <a:rPr lang="en-US" sz="2000" b="0" i="0" dirty="0" err="1">
                <a:effectLst/>
              </a:rPr>
              <a:t>nuestra</a:t>
            </a:r>
            <a:r>
              <a:rPr lang="en-US" sz="2000" b="0" i="0" dirty="0">
                <a:effectLst/>
              </a:rPr>
              <a:t> </a:t>
            </a:r>
            <a:r>
              <a:rPr lang="en-US" sz="2000" b="0" i="0" dirty="0" err="1">
                <a:effectLst/>
              </a:rPr>
              <a:t>página</a:t>
            </a:r>
            <a:r>
              <a:rPr lang="en-US" sz="2000" b="0" i="0" dirty="0">
                <a:effectLst/>
              </a:rPr>
              <a:t>. Esta es </a:t>
            </a:r>
            <a:r>
              <a:rPr lang="en-US" sz="2000" b="0" i="0" dirty="0" err="1">
                <a:effectLst/>
              </a:rPr>
              <a:t>tu</a:t>
            </a:r>
            <a:r>
              <a:rPr lang="en-US" sz="2000" b="0" i="0" dirty="0">
                <a:effectLst/>
              </a:rPr>
              <a:t> </a:t>
            </a:r>
            <a:r>
              <a:rPr lang="en-US" sz="2000" b="0" i="0" dirty="0" err="1">
                <a:effectLst/>
              </a:rPr>
              <a:t>visita</a:t>
            </a:r>
            <a:r>
              <a:rPr lang="en-US" sz="2000" b="0" i="0" dirty="0">
                <a:effectLst/>
              </a:rPr>
              <a:t> </a:t>
            </a:r>
            <a:r>
              <a:rPr lang="en-US" sz="2000" b="0" i="0" dirty="0" err="1">
                <a:effectLst/>
              </a:rPr>
              <a:t>número</a:t>
            </a:r>
            <a:r>
              <a:rPr lang="en-US" sz="2000" b="0" i="0" dirty="0">
                <a:effectLst/>
              </a:rPr>
              <a:t> X", </a:t>
            </a:r>
            <a:r>
              <a:rPr lang="en-US" sz="2000" b="0" i="0" dirty="0" err="1">
                <a:effectLst/>
              </a:rPr>
              <a:t>donde</a:t>
            </a:r>
            <a:r>
              <a:rPr lang="en-US" sz="2000" b="0" i="0" dirty="0">
                <a:effectLst/>
              </a:rPr>
              <a:t> X es el </a:t>
            </a:r>
            <a:r>
              <a:rPr lang="en-US" sz="2000" b="0" i="0" dirty="0" err="1">
                <a:effectLst/>
              </a:rPr>
              <a:t>número</a:t>
            </a:r>
            <a:r>
              <a:rPr lang="en-US" sz="2000" b="0" i="0" dirty="0">
                <a:effectLst/>
              </a:rPr>
              <a:t> de </a:t>
            </a:r>
            <a:r>
              <a:rPr lang="en-US" sz="2000" b="0" i="0" dirty="0" err="1">
                <a:effectLst/>
              </a:rPr>
              <a:t>visitas</a:t>
            </a:r>
            <a:r>
              <a:rPr lang="en-US" sz="2000" b="0" i="0" dirty="0">
                <a:effectLst/>
              </a:rPr>
              <a:t>.</a:t>
            </a:r>
          </a:p>
          <a:p>
            <a:endParaRPr lang="en-US" sz="2000" dirty="0"/>
          </a:p>
        </p:txBody>
      </p:sp>
    </p:spTree>
    <p:extLst>
      <p:ext uri="{BB962C8B-B14F-4D97-AF65-F5344CB8AC3E}">
        <p14:creationId xmlns:p14="http://schemas.microsoft.com/office/powerpoint/2010/main" val="30764487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60CC369-21B5-30D3-1C91-BDA8D850D2A9}"/>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kern="1200">
                <a:solidFill>
                  <a:schemeClr val="tx1"/>
                </a:solidFill>
                <a:latin typeface="+mj-lt"/>
                <a:ea typeface="+mj-ea"/>
                <a:cs typeface="+mj-cs"/>
              </a:rPr>
              <a:t>EJEMPLO</a:t>
            </a: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0014829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B88B82-E9EB-0C31-6F73-29C78A545981}"/>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DBBE67FF-766C-F940-B5C5-292223535BB8}"/>
              </a:ext>
            </a:extLst>
          </p:cNvPr>
          <p:cNvSpPr>
            <a:spLocks noGrp="1"/>
          </p:cNvSpPr>
          <p:nvPr>
            <p:ph sz="half" idx="1"/>
          </p:nvPr>
        </p:nvSpPr>
        <p:spPr>
          <a:xfrm>
            <a:off x="838200" y="1825625"/>
            <a:ext cx="11178092" cy="4351338"/>
          </a:xfrm>
        </p:spPr>
        <p:txBody>
          <a:bodyPr>
            <a:normAutofit/>
          </a:bodyPr>
          <a:lstStyle/>
          <a:p>
            <a:pPr algn="l"/>
            <a:r>
              <a:rPr lang="es-ES" b="0" i="0">
                <a:solidFill>
                  <a:srgbClr val="555555"/>
                </a:solidFill>
                <a:effectLst/>
                <a:latin typeface="Open Sans" panose="020B0606030504020204" pitchFamily="34" charset="0"/>
              </a:rPr>
              <a:t>Para poder levantar los servicios que necesitas, tienes que indicarle a Docker </a:t>
            </a:r>
            <a:r>
              <a:rPr lang="es-ES" b="0" i="0" err="1">
                <a:solidFill>
                  <a:srgbClr val="555555"/>
                </a:solidFill>
                <a:effectLst/>
                <a:latin typeface="Open Sans" panose="020B0606030504020204" pitchFamily="34" charset="0"/>
              </a:rPr>
              <a:t>Compose</a:t>
            </a:r>
            <a:r>
              <a:rPr lang="es-ES" b="0" i="0">
                <a:solidFill>
                  <a:srgbClr val="555555"/>
                </a:solidFill>
                <a:effectLst/>
                <a:latin typeface="Open Sans" panose="020B0606030504020204" pitchFamily="34" charset="0"/>
              </a:rPr>
              <a:t> de alguna forma lo siguiente:</a:t>
            </a:r>
          </a:p>
          <a:p>
            <a:pPr algn="l">
              <a:buFont typeface="Arial" panose="020B0604020202020204" pitchFamily="34" charset="0"/>
              <a:buChar char="•"/>
            </a:pPr>
            <a:r>
              <a:rPr lang="es-ES" b="0" i="0">
                <a:solidFill>
                  <a:srgbClr val="555555"/>
                </a:solidFill>
                <a:effectLst/>
                <a:latin typeface="Open Sans" panose="020B0606030504020204" pitchFamily="34" charset="0"/>
              </a:rPr>
              <a:t>Contenedores a crear/levantar</a:t>
            </a:r>
          </a:p>
          <a:p>
            <a:pPr algn="l">
              <a:buFont typeface="Arial" panose="020B0604020202020204" pitchFamily="34" charset="0"/>
              <a:buChar char="•"/>
            </a:pPr>
            <a:r>
              <a:rPr lang="es-ES" b="0" i="0">
                <a:solidFill>
                  <a:srgbClr val="555555"/>
                </a:solidFill>
                <a:effectLst/>
                <a:latin typeface="Open Sans" panose="020B0606030504020204" pitchFamily="34" charset="0"/>
              </a:rPr>
              <a:t>Relación de los contenedores entre sí</a:t>
            </a:r>
          </a:p>
          <a:p>
            <a:pPr algn="l"/>
            <a:r>
              <a:rPr lang="es-ES" b="0" i="0">
                <a:solidFill>
                  <a:srgbClr val="555555"/>
                </a:solidFill>
                <a:effectLst/>
                <a:latin typeface="Open Sans" panose="020B0606030504020204" pitchFamily="34" charset="0"/>
              </a:rPr>
              <a:t>Para ello creamos un fichero </a:t>
            </a:r>
            <a:r>
              <a:rPr lang="es-ES" b="0" i="0" u="none" strike="noStrike">
                <a:solidFill>
                  <a:srgbClr val="555555"/>
                </a:solidFill>
                <a:effectLst/>
                <a:latin typeface="Open Sans" panose="020B0606030504020204" pitchFamily="34" charset="0"/>
                <a:hlinkClick r:id="rId2"/>
              </a:rPr>
              <a:t>YAML</a:t>
            </a:r>
            <a:r>
              <a:rPr lang="es-ES" b="0" i="0">
                <a:solidFill>
                  <a:srgbClr val="555555"/>
                </a:solidFill>
                <a:effectLst/>
                <a:latin typeface="Open Sans" panose="020B0606030504020204" pitchFamily="34" charset="0"/>
              </a:rPr>
              <a:t>, llamado “</a:t>
            </a:r>
            <a:r>
              <a:rPr lang="es-ES" b="0" i="0" err="1">
                <a:solidFill>
                  <a:srgbClr val="555555"/>
                </a:solidFill>
                <a:effectLst/>
                <a:latin typeface="Open Sans" panose="020B0606030504020204" pitchFamily="34" charset="0"/>
              </a:rPr>
              <a:t>docker-compose.yml</a:t>
            </a:r>
            <a:r>
              <a:rPr lang="es-ES" b="0" i="0">
                <a:solidFill>
                  <a:srgbClr val="555555"/>
                </a:solidFill>
                <a:effectLst/>
                <a:latin typeface="Open Sans" panose="020B0606030504020204" pitchFamily="34" charset="0"/>
              </a:rPr>
              <a:t>”, donde definimos cada uno de los servicios (puedes ver el fichero completo al final de esta sección).</a:t>
            </a:r>
          </a:p>
          <a:p>
            <a:pPr algn="l"/>
            <a:r>
              <a:rPr lang="es-ES" b="0" i="0">
                <a:solidFill>
                  <a:srgbClr val="555555"/>
                </a:solidFill>
                <a:effectLst/>
                <a:latin typeface="Open Sans" panose="020B0606030504020204" pitchFamily="34" charset="0"/>
              </a:rPr>
              <a:t>Comienza tu fichero de configuración indicando la versión de sintaxis a utilizar y abriendo la sección de servicios:</a:t>
            </a:r>
          </a:p>
          <a:p>
            <a:endParaRPr lang="en-US"/>
          </a:p>
        </p:txBody>
      </p:sp>
    </p:spTree>
    <p:extLst>
      <p:ext uri="{BB962C8B-B14F-4D97-AF65-F5344CB8AC3E}">
        <p14:creationId xmlns:p14="http://schemas.microsoft.com/office/powerpoint/2010/main" val="4472216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6F2ED8D6-3ACC-D339-5F81-15FA1B51CF59}"/>
              </a:ext>
            </a:extLst>
          </p:cNvPr>
          <p:cNvSpPr>
            <a:spLocks noGrp="1" noChangeArrowheads="1"/>
          </p:cNvSpPr>
          <p:nvPr>
            <p:ph sz="half" idx="1"/>
          </p:nvPr>
        </p:nvSpPr>
        <p:spPr bwMode="auto">
          <a:xfrm>
            <a:off x="688488" y="469694"/>
            <a:ext cx="8483641" cy="23083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err="1">
                <a:ln>
                  <a:noFill/>
                </a:ln>
                <a:solidFill>
                  <a:srgbClr val="555555"/>
                </a:solidFill>
                <a:effectLst/>
                <a:latin typeface="Open Sans" panose="020B0606030504020204" pitchFamily="34" charset="0"/>
                <a:cs typeface="Open Sans" panose="020B0606030504020204" pitchFamily="34" charset="0"/>
              </a:rPr>
              <a:t>Comienza</a:t>
            </a:r>
            <a:r>
              <a:rPr kumimoji="0" lang="en-US" altLang="en-US" sz="1800" b="0" i="0" u="none" strike="noStrike" cap="none" normalizeH="0" baseline="0" dirty="0">
                <a:ln>
                  <a:noFill/>
                </a:ln>
                <a:solidFill>
                  <a:srgbClr val="555555"/>
                </a:solidFill>
                <a:effectLst/>
                <a:latin typeface="Open Sans" panose="020B0606030504020204" pitchFamily="34" charset="0"/>
                <a:cs typeface="Open Sans" panose="020B0606030504020204" pitchFamily="34" charset="0"/>
              </a:rPr>
              <a:t> </a:t>
            </a:r>
            <a:r>
              <a:rPr kumimoji="0" lang="en-US" altLang="en-US" sz="1800" b="0" i="0" u="none" strike="noStrike" cap="none" normalizeH="0" baseline="0" dirty="0" err="1">
                <a:ln>
                  <a:noFill/>
                </a:ln>
                <a:solidFill>
                  <a:srgbClr val="555555"/>
                </a:solidFill>
                <a:effectLst/>
                <a:latin typeface="Open Sans" panose="020B0606030504020204" pitchFamily="34" charset="0"/>
                <a:cs typeface="Open Sans" panose="020B0606030504020204" pitchFamily="34" charset="0"/>
              </a:rPr>
              <a:t>tu</a:t>
            </a:r>
            <a:r>
              <a:rPr kumimoji="0" lang="en-US" altLang="en-US" sz="1800" b="0" i="0" u="none" strike="noStrike" cap="none" normalizeH="0" baseline="0" dirty="0">
                <a:ln>
                  <a:noFill/>
                </a:ln>
                <a:solidFill>
                  <a:srgbClr val="555555"/>
                </a:solidFill>
                <a:effectLst/>
                <a:latin typeface="Open Sans" panose="020B0606030504020204" pitchFamily="34" charset="0"/>
                <a:cs typeface="Open Sans" panose="020B0606030504020204" pitchFamily="34" charset="0"/>
              </a:rPr>
              <a:t> </a:t>
            </a:r>
            <a:r>
              <a:rPr kumimoji="0" lang="en-US" altLang="en-US" sz="1800" b="0" i="0" u="none" strike="noStrike" cap="none" normalizeH="0" baseline="0" dirty="0" err="1">
                <a:ln>
                  <a:noFill/>
                </a:ln>
                <a:solidFill>
                  <a:srgbClr val="555555"/>
                </a:solidFill>
                <a:effectLst/>
                <a:latin typeface="Open Sans" panose="020B0606030504020204" pitchFamily="34" charset="0"/>
                <a:cs typeface="Open Sans" panose="020B0606030504020204" pitchFamily="34" charset="0"/>
              </a:rPr>
              <a:t>fichero</a:t>
            </a:r>
            <a:r>
              <a:rPr kumimoji="0" lang="en-US" altLang="en-US" sz="1800" b="0" i="0" u="none" strike="noStrike" cap="none" normalizeH="0" baseline="0" dirty="0">
                <a:ln>
                  <a:noFill/>
                </a:ln>
                <a:solidFill>
                  <a:srgbClr val="555555"/>
                </a:solidFill>
                <a:effectLst/>
                <a:latin typeface="Open Sans" panose="020B0606030504020204" pitchFamily="34" charset="0"/>
                <a:cs typeface="Open Sans" panose="020B0606030504020204" pitchFamily="34" charset="0"/>
              </a:rPr>
              <a:t> de </a:t>
            </a:r>
            <a:r>
              <a:rPr kumimoji="0" lang="en-US" altLang="en-US" sz="1800" b="0" i="0" u="none" strike="noStrike" cap="none" normalizeH="0" baseline="0" dirty="0" err="1">
                <a:ln>
                  <a:noFill/>
                </a:ln>
                <a:solidFill>
                  <a:srgbClr val="555555"/>
                </a:solidFill>
                <a:effectLst/>
                <a:latin typeface="Open Sans" panose="020B0606030504020204" pitchFamily="34" charset="0"/>
                <a:cs typeface="Open Sans" panose="020B0606030504020204" pitchFamily="34" charset="0"/>
              </a:rPr>
              <a:t>configuración</a:t>
            </a:r>
            <a:r>
              <a:rPr kumimoji="0" lang="en-US" altLang="en-US" sz="1800" b="0" i="0" u="none" strike="noStrike" cap="none" normalizeH="0" baseline="0" dirty="0">
                <a:ln>
                  <a:noFill/>
                </a:ln>
                <a:solidFill>
                  <a:srgbClr val="555555"/>
                </a:solidFill>
                <a:effectLst/>
                <a:latin typeface="Open Sans" panose="020B0606030504020204" pitchFamily="34" charset="0"/>
                <a:cs typeface="Open Sans" panose="020B0606030504020204" pitchFamily="34" charset="0"/>
              </a:rPr>
              <a:t> </a:t>
            </a:r>
            <a:r>
              <a:rPr kumimoji="0" lang="en-US" altLang="en-US" sz="1800" b="0" i="0" u="none" strike="noStrike" cap="none" normalizeH="0" baseline="0" dirty="0" err="1">
                <a:ln>
                  <a:noFill/>
                </a:ln>
                <a:solidFill>
                  <a:srgbClr val="555555"/>
                </a:solidFill>
                <a:effectLst/>
                <a:latin typeface="Open Sans" panose="020B0606030504020204" pitchFamily="34" charset="0"/>
                <a:cs typeface="Open Sans" panose="020B0606030504020204" pitchFamily="34" charset="0"/>
              </a:rPr>
              <a:t>indicando</a:t>
            </a:r>
            <a:r>
              <a:rPr kumimoji="0" lang="en-US" altLang="en-US" sz="1800" b="0" i="0" u="none" strike="noStrike" cap="none" normalizeH="0" baseline="0" dirty="0">
                <a:ln>
                  <a:noFill/>
                </a:ln>
                <a:solidFill>
                  <a:srgbClr val="555555"/>
                </a:solidFill>
                <a:effectLst/>
                <a:latin typeface="Open Sans" panose="020B0606030504020204" pitchFamily="34" charset="0"/>
                <a:cs typeface="Open Sans" panose="020B0606030504020204" pitchFamily="34" charset="0"/>
              </a:rPr>
              <a:t> la </a:t>
            </a:r>
            <a:r>
              <a:rPr kumimoji="0" lang="en-US" altLang="en-US" sz="1800" b="0" i="0" u="none" strike="noStrike" cap="none" normalizeH="0" baseline="0" dirty="0" err="1">
                <a:ln>
                  <a:noFill/>
                </a:ln>
                <a:solidFill>
                  <a:srgbClr val="555555"/>
                </a:solidFill>
                <a:effectLst/>
                <a:latin typeface="Open Sans" panose="020B0606030504020204" pitchFamily="34" charset="0"/>
                <a:cs typeface="Open Sans" panose="020B0606030504020204" pitchFamily="34" charset="0"/>
              </a:rPr>
              <a:t>versión</a:t>
            </a:r>
            <a:r>
              <a:rPr kumimoji="0" lang="en-US" altLang="en-US" sz="1800" b="0" i="0" u="none" strike="noStrike" cap="none" normalizeH="0" baseline="0" dirty="0">
                <a:ln>
                  <a:noFill/>
                </a:ln>
                <a:solidFill>
                  <a:srgbClr val="555555"/>
                </a:solidFill>
                <a:effectLst/>
                <a:latin typeface="Open Sans" panose="020B0606030504020204" pitchFamily="34" charset="0"/>
                <a:cs typeface="Open Sans" panose="020B0606030504020204" pitchFamily="34" charset="0"/>
              </a:rPr>
              <a:t> de </a:t>
            </a:r>
            <a:r>
              <a:rPr kumimoji="0" lang="en-US" altLang="en-US" sz="1800" b="0" i="0" u="none" strike="noStrike" cap="none" normalizeH="0" baseline="0" dirty="0" err="1">
                <a:ln>
                  <a:noFill/>
                </a:ln>
                <a:solidFill>
                  <a:srgbClr val="555555"/>
                </a:solidFill>
                <a:effectLst/>
                <a:latin typeface="Open Sans" panose="020B0606030504020204" pitchFamily="34" charset="0"/>
                <a:cs typeface="Open Sans" panose="020B0606030504020204" pitchFamily="34" charset="0"/>
              </a:rPr>
              <a:t>sintaxis</a:t>
            </a:r>
            <a:r>
              <a:rPr kumimoji="0" lang="en-US" altLang="en-US" sz="1800" b="0" i="0" u="none" strike="noStrike" cap="none" normalizeH="0" baseline="0" dirty="0">
                <a:ln>
                  <a:noFill/>
                </a:ln>
                <a:solidFill>
                  <a:srgbClr val="555555"/>
                </a:solidFill>
                <a:effectLst/>
                <a:latin typeface="Open Sans" panose="020B0606030504020204" pitchFamily="34" charset="0"/>
                <a:cs typeface="Open Sans" panose="020B0606030504020204" pitchFamily="34" charset="0"/>
              </a:rPr>
              <a:t> a </a:t>
            </a:r>
            <a:r>
              <a:rPr kumimoji="0" lang="en-US" altLang="en-US" sz="1800" b="0" i="0" u="none" strike="noStrike" cap="none" normalizeH="0" baseline="0" dirty="0" err="1">
                <a:ln>
                  <a:noFill/>
                </a:ln>
                <a:solidFill>
                  <a:srgbClr val="555555"/>
                </a:solidFill>
                <a:effectLst/>
                <a:latin typeface="Open Sans" panose="020B0606030504020204" pitchFamily="34" charset="0"/>
                <a:cs typeface="Open Sans" panose="020B0606030504020204" pitchFamily="34" charset="0"/>
              </a:rPr>
              <a:t>utilizar</a:t>
            </a:r>
            <a:r>
              <a:rPr kumimoji="0" lang="en-US" altLang="en-US" sz="1800" b="0" i="0" u="none" strike="noStrike" cap="none" normalizeH="0" baseline="0" dirty="0">
                <a:ln>
                  <a:noFill/>
                </a:ln>
                <a:solidFill>
                  <a:srgbClr val="555555"/>
                </a:solidFill>
                <a:effectLst/>
                <a:latin typeface="Open Sans" panose="020B0606030504020204" pitchFamily="34" charset="0"/>
                <a:cs typeface="Open Sans" panose="020B0606030504020204" pitchFamily="34" charset="0"/>
              </a:rPr>
              <a:t> y </a:t>
            </a:r>
            <a:r>
              <a:rPr kumimoji="0" lang="en-US" altLang="en-US" sz="1800" b="0" i="0" u="none" strike="noStrike" cap="none" normalizeH="0" baseline="0" dirty="0" err="1">
                <a:ln>
                  <a:noFill/>
                </a:ln>
                <a:solidFill>
                  <a:srgbClr val="555555"/>
                </a:solidFill>
                <a:effectLst/>
                <a:latin typeface="Open Sans" panose="020B0606030504020204" pitchFamily="34" charset="0"/>
                <a:cs typeface="Open Sans" panose="020B0606030504020204" pitchFamily="34" charset="0"/>
              </a:rPr>
              <a:t>abriendo</a:t>
            </a:r>
            <a:r>
              <a:rPr kumimoji="0" lang="en-US" altLang="en-US" sz="1800" b="0" i="0" u="none" strike="noStrike" cap="none" normalizeH="0" baseline="0" dirty="0">
                <a:ln>
                  <a:noFill/>
                </a:ln>
                <a:solidFill>
                  <a:srgbClr val="555555"/>
                </a:solidFill>
                <a:effectLst/>
                <a:latin typeface="Open Sans" panose="020B0606030504020204" pitchFamily="34" charset="0"/>
                <a:cs typeface="Open Sans" panose="020B0606030504020204" pitchFamily="34" charset="0"/>
              </a:rPr>
              <a:t> la </a:t>
            </a:r>
            <a:r>
              <a:rPr kumimoji="0" lang="en-US" altLang="en-US" sz="1800" b="0" i="0" u="none" strike="noStrike" cap="none" normalizeH="0" baseline="0" dirty="0" err="1">
                <a:ln>
                  <a:noFill/>
                </a:ln>
                <a:solidFill>
                  <a:srgbClr val="555555"/>
                </a:solidFill>
                <a:effectLst/>
                <a:latin typeface="Open Sans" panose="020B0606030504020204" pitchFamily="34" charset="0"/>
                <a:cs typeface="Open Sans" panose="020B0606030504020204" pitchFamily="34" charset="0"/>
              </a:rPr>
              <a:t>sección</a:t>
            </a:r>
            <a:r>
              <a:rPr kumimoji="0" lang="en-US" altLang="en-US" sz="1800" b="0" i="0" u="none" strike="noStrike" cap="none" normalizeH="0" baseline="0" dirty="0">
                <a:ln>
                  <a:noFill/>
                </a:ln>
                <a:solidFill>
                  <a:srgbClr val="555555"/>
                </a:solidFill>
                <a:effectLst/>
                <a:latin typeface="Open Sans" panose="020B0606030504020204" pitchFamily="34" charset="0"/>
                <a:cs typeface="Open Sans" panose="020B0606030504020204" pitchFamily="34" charset="0"/>
              </a:rPr>
              <a:t> de </a:t>
            </a:r>
            <a:r>
              <a:rPr kumimoji="0" lang="en-US" altLang="en-US" sz="1800" b="0" i="0" u="none" strike="noStrike" cap="none" normalizeH="0" baseline="0" dirty="0" err="1">
                <a:ln>
                  <a:noFill/>
                </a:ln>
                <a:solidFill>
                  <a:srgbClr val="555555"/>
                </a:solidFill>
                <a:effectLst/>
                <a:latin typeface="Open Sans" panose="020B0606030504020204" pitchFamily="34" charset="0"/>
                <a:cs typeface="Open Sans" panose="020B0606030504020204" pitchFamily="34" charset="0"/>
              </a:rPr>
              <a:t>servicios</a:t>
            </a:r>
            <a:r>
              <a:rPr kumimoji="0" lang="en-US" altLang="en-US" sz="1800" b="0" i="0" u="none" strike="noStrike" cap="none" normalizeH="0" baseline="0" dirty="0">
                <a:ln>
                  <a:noFill/>
                </a:ln>
                <a:solidFill>
                  <a:srgbClr val="555555"/>
                </a:solidFill>
                <a:effectLst/>
                <a:latin typeface="Open Sans" panose="020B0606030504020204" pitchFamily="34" charset="0"/>
                <a:cs typeface="Open Sans" panose="020B0606030504020204" pitchFamily="34" charset="0"/>
              </a:rPr>
              <a:t>:</a:t>
            </a:r>
            <a:endParaRPr kumimoji="0" lang="en-US" altLang="en-US" sz="1800" b="0" i="0" u="none" strike="noStrike" cap="none" normalizeH="0" baseline="0" dirty="0">
              <a:ln>
                <a:noFill/>
              </a:ln>
              <a:solidFill>
                <a:srgbClr val="555555"/>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555555"/>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Arial Unicode MS"/>
              </a:rPr>
              <a:t>version: "3“</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rgbClr val="555555"/>
              </a:solidFill>
              <a:effectLst/>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Arial Unicode MS"/>
              </a:rPr>
              <a:t>services:</a:t>
            </a:r>
            <a:r>
              <a:rPr kumimoji="0" lang="en-US" altLang="en-US" sz="18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8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6875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B88B82-E9EB-0C31-6F73-29C78A545981}"/>
              </a:ext>
            </a:extLst>
          </p:cNvPr>
          <p:cNvSpPr>
            <a:spLocks noGrp="1"/>
          </p:cNvSpPr>
          <p:nvPr>
            <p:ph type="title"/>
          </p:nvPr>
        </p:nvSpPr>
        <p:spPr/>
        <p:txBody>
          <a:bodyPr/>
          <a:lstStyle/>
          <a:p>
            <a:r>
              <a:rPr lang="en-US" b="0" i="0" err="1">
                <a:solidFill>
                  <a:srgbClr val="555555"/>
                </a:solidFill>
                <a:effectLst/>
                <a:latin typeface="var(--tw-font-1)"/>
              </a:rPr>
              <a:t>Configuración</a:t>
            </a:r>
            <a:r>
              <a:rPr lang="en-US" b="0" i="0">
                <a:solidFill>
                  <a:srgbClr val="555555"/>
                </a:solidFill>
                <a:effectLst/>
                <a:latin typeface="var(--tw-font-1)"/>
              </a:rPr>
              <a:t> para MySQL</a:t>
            </a:r>
            <a:br>
              <a:rPr lang="en-US" b="0" i="0">
                <a:solidFill>
                  <a:srgbClr val="555555"/>
                </a:solidFill>
                <a:effectLst/>
                <a:latin typeface="var(--tw-font-1)"/>
              </a:rPr>
            </a:br>
            <a:endParaRPr lang="en-US"/>
          </a:p>
        </p:txBody>
      </p:sp>
      <p:sp>
        <p:nvSpPr>
          <p:cNvPr id="3" name="Marcador de contenido 2">
            <a:extLst>
              <a:ext uri="{FF2B5EF4-FFF2-40B4-BE49-F238E27FC236}">
                <a16:creationId xmlns:a16="http://schemas.microsoft.com/office/drawing/2014/main" id="{DBBE67FF-766C-F940-B5C5-292223535BB8}"/>
              </a:ext>
            </a:extLst>
          </p:cNvPr>
          <p:cNvSpPr>
            <a:spLocks noGrp="1"/>
          </p:cNvSpPr>
          <p:nvPr>
            <p:ph sz="half" idx="1"/>
          </p:nvPr>
        </p:nvSpPr>
        <p:spPr>
          <a:xfrm>
            <a:off x="838200" y="1825625"/>
            <a:ext cx="11178092" cy="4351338"/>
          </a:xfrm>
        </p:spPr>
        <p:txBody>
          <a:bodyPr>
            <a:normAutofit/>
          </a:bodyPr>
          <a:lstStyle/>
          <a:p>
            <a:r>
              <a:rPr lang="es-ES" b="0" i="0" dirty="0">
                <a:solidFill>
                  <a:srgbClr val="555555"/>
                </a:solidFill>
                <a:effectLst/>
                <a:latin typeface="Open Sans" panose="020B0606030504020204" pitchFamily="34" charset="0"/>
              </a:rPr>
              <a:t>Primero, nos fijamos en el servicio donde incluiremos nuestra base de datos con el contenedor oficial de </a:t>
            </a:r>
            <a:r>
              <a:rPr lang="es-ES" b="0" i="0" u="none" strike="noStrike" dirty="0">
                <a:effectLst/>
                <a:latin typeface="Open Sans" panose="020B0606030504020204" pitchFamily="34" charset="0"/>
                <a:hlinkClick r:id="rId2"/>
              </a:rPr>
              <a:t>MySQL</a:t>
            </a:r>
            <a:r>
              <a:rPr lang="es-ES" b="0" i="0" dirty="0">
                <a:solidFill>
                  <a:srgbClr val="555555"/>
                </a:solidFill>
                <a:effectLst/>
                <a:latin typeface="Open Sans" panose="020B0606030504020204" pitchFamily="34" charset="0"/>
              </a:rPr>
              <a:t>, que permite definir incluso el nombre de la base de datos que queremos usar, junto a sus datos de acceso. Actualmente, la última versión estable de MySQL es la 5.7, por lo que las líneas a incluir en el fichero son:</a:t>
            </a:r>
            <a:endParaRPr lang="en-US" dirty="0"/>
          </a:p>
        </p:txBody>
      </p:sp>
    </p:spTree>
    <p:extLst>
      <p:ext uri="{BB962C8B-B14F-4D97-AF65-F5344CB8AC3E}">
        <p14:creationId xmlns:p14="http://schemas.microsoft.com/office/powerpoint/2010/main" val="1611078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5" name="Rectangle 12294">
            <a:extLst>
              <a:ext uri="{FF2B5EF4-FFF2-40B4-BE49-F238E27FC236}">
                <a16:creationId xmlns:a16="http://schemas.microsoft.com/office/drawing/2014/main" id="{32BC26D8-82FB-445E-AA49-62A77D7C1E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3A54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7" name="Rectangle 12296">
            <a:extLst>
              <a:ext uri="{FF2B5EF4-FFF2-40B4-BE49-F238E27FC236}">
                <a16:creationId xmlns:a16="http://schemas.microsoft.com/office/drawing/2014/main" id="{CB44330D-EA18-4254-AA95-EB49948539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290" name="Picture 2">
            <a:extLst>
              <a:ext uri="{FF2B5EF4-FFF2-40B4-BE49-F238E27FC236}">
                <a16:creationId xmlns:a16="http://schemas.microsoft.com/office/drawing/2014/main" id="{DF77B03B-0802-EF89-CE6C-FAC7BE176F47}"/>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999628" y="643467"/>
            <a:ext cx="8192743" cy="55710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87890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B88B82-E9EB-0C31-6F73-29C78A545981}"/>
              </a:ext>
            </a:extLst>
          </p:cNvPr>
          <p:cNvSpPr>
            <a:spLocks noGrp="1"/>
          </p:cNvSpPr>
          <p:nvPr>
            <p:ph type="title"/>
          </p:nvPr>
        </p:nvSpPr>
        <p:spPr/>
        <p:txBody>
          <a:bodyPr/>
          <a:lstStyle/>
          <a:p>
            <a:r>
              <a:rPr lang="es-ES"/>
              <a:t> </a:t>
            </a:r>
            <a:endParaRPr lang="en-US"/>
          </a:p>
        </p:txBody>
      </p:sp>
      <p:sp>
        <p:nvSpPr>
          <p:cNvPr id="4" name="Rectangle 1">
            <a:extLst>
              <a:ext uri="{FF2B5EF4-FFF2-40B4-BE49-F238E27FC236}">
                <a16:creationId xmlns:a16="http://schemas.microsoft.com/office/drawing/2014/main" id="{82A8AFEA-09C5-1B0D-F663-03DA935DAF00}"/>
              </a:ext>
            </a:extLst>
          </p:cNvPr>
          <p:cNvSpPr>
            <a:spLocks noGrp="1" noChangeArrowheads="1"/>
          </p:cNvSpPr>
          <p:nvPr>
            <p:ph sz="half" idx="1"/>
          </p:nvPr>
        </p:nvSpPr>
        <p:spPr bwMode="auto">
          <a:xfrm>
            <a:off x="279699" y="201297"/>
            <a:ext cx="12113109" cy="61247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err="1">
                <a:ln>
                  <a:noFill/>
                </a:ln>
                <a:solidFill>
                  <a:srgbClr val="555555"/>
                </a:solidFill>
                <a:effectLst/>
                <a:latin typeface="Arial Unicode MS"/>
              </a:rPr>
              <a:t>miservicio_mysql</a:t>
            </a:r>
            <a:r>
              <a:rPr kumimoji="0" lang="en-US" altLang="en-US" sz="2000" b="0" i="0" u="none" strike="noStrike" cap="none" normalizeH="0" baseline="0" dirty="0">
                <a:ln>
                  <a:noFill/>
                </a:ln>
                <a:solidFill>
                  <a:srgbClr val="555555"/>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555555"/>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Arial Unicode MS"/>
              </a:rPr>
              <a:t>image: mysql:5.7</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Arial Unicode MS"/>
              </a:rPr>
              <a:t> environment: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Arial Unicode MS"/>
              </a:rPr>
              <a:t> - MYSQL_DATABASE=</a:t>
            </a:r>
            <a:r>
              <a:rPr kumimoji="0" lang="en-US" altLang="en-US" sz="2000" b="0" i="0" u="none" strike="noStrike" cap="none" normalizeH="0" baseline="0" dirty="0" err="1">
                <a:ln>
                  <a:noFill/>
                </a:ln>
                <a:solidFill>
                  <a:srgbClr val="555555"/>
                </a:solidFill>
                <a:effectLst/>
                <a:latin typeface="Arial Unicode MS"/>
              </a:rPr>
              <a:t>nombre</a:t>
            </a:r>
            <a:r>
              <a:rPr kumimoji="0" lang="en-US" altLang="en-US" sz="2000" b="0" i="0" u="none" strike="noStrike" cap="none" normalizeH="0" baseline="0" dirty="0">
                <a:ln>
                  <a:noFill/>
                </a:ln>
                <a:solidFill>
                  <a:srgbClr val="555555"/>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555555"/>
                </a:solidFill>
                <a:latin typeface="Arial Unicode MS"/>
              </a:rPr>
              <a:t> </a:t>
            </a:r>
            <a:r>
              <a:rPr kumimoji="0" lang="en-US" altLang="en-US" sz="2000" b="0" i="0" u="none" strike="noStrike" cap="none" normalizeH="0" baseline="0" dirty="0">
                <a:ln>
                  <a:noFill/>
                </a:ln>
                <a:solidFill>
                  <a:srgbClr val="555555"/>
                </a:solidFill>
                <a:effectLst/>
                <a:latin typeface="Arial Unicode MS"/>
              </a:rPr>
              <a:t>- MYSQL_ROOT_PASSWORD=</a:t>
            </a:r>
            <a:r>
              <a:rPr kumimoji="0" lang="en-US" altLang="en-US" sz="2000" b="0" i="0" u="none" strike="noStrike" cap="none" normalizeH="0" baseline="0" dirty="0" err="1">
                <a:ln>
                  <a:noFill/>
                </a:ln>
                <a:solidFill>
                  <a:srgbClr val="555555"/>
                </a:solidFill>
                <a:effectLst/>
                <a:latin typeface="Arial Unicode MS"/>
              </a:rPr>
              <a:t>claveroot</a:t>
            </a:r>
            <a:r>
              <a:rPr kumimoji="0" lang="en-US" altLang="en-US" sz="2000" b="0" i="0" u="none" strike="noStrike" cap="none" normalizeH="0" baseline="0" dirty="0">
                <a:ln>
                  <a:noFill/>
                </a:ln>
                <a:solidFill>
                  <a:srgbClr val="555555"/>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555555"/>
                </a:solidFill>
                <a:latin typeface="Arial Unicode MS"/>
              </a:rPr>
              <a:t> </a:t>
            </a:r>
            <a:r>
              <a:rPr kumimoji="0" lang="en-US" altLang="en-US" sz="2000" b="0" i="0" u="none" strike="noStrike" cap="none" normalizeH="0" baseline="0" dirty="0">
                <a:ln>
                  <a:noFill/>
                </a:ln>
                <a:solidFill>
                  <a:srgbClr val="555555"/>
                </a:solidFill>
                <a:effectLst/>
                <a:latin typeface="Arial Unicode MS"/>
              </a:rPr>
              <a:t>- MYSQL_USER=</a:t>
            </a:r>
            <a:r>
              <a:rPr kumimoji="0" lang="en-US" altLang="en-US" sz="2000" b="0" i="0" u="none" strike="noStrike" cap="none" normalizeH="0" baseline="0" dirty="0" err="1">
                <a:ln>
                  <a:noFill/>
                </a:ln>
                <a:solidFill>
                  <a:srgbClr val="555555"/>
                </a:solidFill>
                <a:effectLst/>
                <a:latin typeface="Arial Unicode MS"/>
              </a:rPr>
              <a:t>miusuario</a:t>
            </a:r>
            <a:r>
              <a:rPr kumimoji="0" lang="en-US" altLang="en-US" sz="2000" b="0" i="0" u="none" strike="noStrike" cap="none" normalizeH="0" baseline="0" dirty="0">
                <a:ln>
                  <a:noFill/>
                </a:ln>
                <a:solidFill>
                  <a:srgbClr val="555555"/>
                </a:solidFill>
                <a:effectLst/>
                <a:latin typeface="Arial Unicode MS"/>
              </a:rPr>
              <a:t> </a:t>
            </a:r>
            <a:endParaRPr lang="en-US" altLang="en-US" sz="2000" dirty="0">
              <a:solidFill>
                <a:srgbClr val="555555"/>
              </a:solidFill>
              <a:latin typeface="Arial Unicode MS"/>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Arial Unicode MS"/>
              </a:rPr>
              <a:t> - MYSQL_PASSWORD=</a:t>
            </a:r>
            <a:r>
              <a:rPr kumimoji="0" lang="en-US" altLang="en-US" sz="2000" b="0" i="0" u="none" strike="noStrike" cap="none" normalizeH="0" baseline="0" dirty="0" err="1">
                <a:ln>
                  <a:noFill/>
                </a:ln>
                <a:solidFill>
                  <a:srgbClr val="555555"/>
                </a:solidFill>
                <a:effectLst/>
                <a:latin typeface="Arial Unicode MS"/>
              </a:rPr>
              <a:t>mipassword</a:t>
            </a:r>
            <a:r>
              <a:rPr kumimoji="0" lang="en-US" altLang="en-US" sz="2000" b="0" i="0" u="none" strike="noStrike" cap="none" normalizeH="0" baseline="0" dirty="0">
                <a:ln>
                  <a:noFill/>
                </a:ln>
                <a:solidFill>
                  <a:srgbClr val="555555"/>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Arial Unicode MS"/>
              </a:rPr>
              <a:t>volumes: # </a:t>
            </a:r>
            <a:r>
              <a:rPr kumimoji="0" lang="en-US" altLang="en-US" sz="2000" b="0" i="0" u="none" strike="noStrike" cap="none" normalizeH="0" baseline="0" dirty="0" err="1">
                <a:ln>
                  <a:noFill/>
                </a:ln>
                <a:solidFill>
                  <a:srgbClr val="555555"/>
                </a:solidFill>
                <a:effectLst/>
                <a:latin typeface="Arial Unicode MS"/>
              </a:rPr>
              <a:t>Montamos</a:t>
            </a:r>
            <a:r>
              <a:rPr kumimoji="0" lang="en-US" altLang="en-US" sz="2000" b="0" i="0" u="none" strike="noStrike" cap="none" normalizeH="0" baseline="0" dirty="0">
                <a:ln>
                  <a:noFill/>
                </a:ln>
                <a:solidFill>
                  <a:srgbClr val="555555"/>
                </a:solidFill>
                <a:effectLst/>
                <a:latin typeface="Arial Unicode MS"/>
              </a:rPr>
              <a:t> un </a:t>
            </a:r>
            <a:r>
              <a:rPr kumimoji="0" lang="en-US" altLang="en-US" sz="2000" b="0" i="0" u="none" strike="noStrike" cap="none" normalizeH="0" baseline="0" dirty="0" err="1">
                <a:ln>
                  <a:noFill/>
                </a:ln>
                <a:solidFill>
                  <a:srgbClr val="555555"/>
                </a:solidFill>
                <a:effectLst/>
                <a:latin typeface="Arial Unicode MS"/>
              </a:rPr>
              <a:t>volumen</a:t>
            </a:r>
            <a:r>
              <a:rPr kumimoji="0" lang="en-US" altLang="en-US" sz="2000" b="0" i="0" u="none" strike="noStrike" cap="none" normalizeH="0" baseline="0" dirty="0">
                <a:ln>
                  <a:noFill/>
                </a:ln>
                <a:solidFill>
                  <a:srgbClr val="555555"/>
                </a:solidFill>
                <a:effectLst/>
                <a:latin typeface="Arial Unicode MS"/>
              </a:rPr>
              <a:t> para MySQL para no </a:t>
            </a:r>
            <a:r>
              <a:rPr kumimoji="0" lang="en-US" altLang="en-US" sz="2000" b="0" i="0" u="none" strike="noStrike" cap="none" normalizeH="0" baseline="0" dirty="0" err="1">
                <a:ln>
                  <a:noFill/>
                </a:ln>
                <a:solidFill>
                  <a:srgbClr val="555555"/>
                </a:solidFill>
                <a:effectLst/>
                <a:latin typeface="Arial Unicode MS"/>
              </a:rPr>
              <a:t>perder</a:t>
            </a:r>
            <a:r>
              <a:rPr kumimoji="0" lang="en-US" altLang="en-US" sz="2000" b="0" i="0" u="none" strike="noStrike" cap="none" normalizeH="0" baseline="0" dirty="0">
                <a:ln>
                  <a:noFill/>
                </a:ln>
                <a:solidFill>
                  <a:srgbClr val="555555"/>
                </a:solidFill>
                <a:effectLst/>
                <a:latin typeface="Arial Unicode MS"/>
              </a:rPr>
              <a:t> </a:t>
            </a:r>
            <a:r>
              <a:rPr kumimoji="0" lang="en-US" altLang="en-US" sz="2000" b="0" i="0" u="none" strike="noStrike" cap="none" normalizeH="0" baseline="0" dirty="0" err="1">
                <a:ln>
                  <a:noFill/>
                </a:ln>
                <a:solidFill>
                  <a:srgbClr val="555555"/>
                </a:solidFill>
                <a:effectLst/>
                <a:latin typeface="Arial Unicode MS"/>
              </a:rPr>
              <a:t>los</a:t>
            </a:r>
            <a:r>
              <a:rPr kumimoji="0" lang="en-US" altLang="en-US" sz="2000" b="0" i="0" u="none" strike="noStrike" cap="none" normalizeH="0" baseline="0" dirty="0">
                <a:ln>
                  <a:noFill/>
                </a:ln>
                <a:solidFill>
                  <a:srgbClr val="555555"/>
                </a:solidFill>
                <a:effectLst/>
                <a:latin typeface="Arial Unicode MS"/>
              </a:rPr>
              <a:t> </a:t>
            </a:r>
            <a:r>
              <a:rPr kumimoji="0" lang="en-US" altLang="en-US" sz="2000" b="0" i="0" u="none" strike="noStrike" cap="none" normalizeH="0" baseline="0" dirty="0" err="1">
                <a:ln>
                  <a:noFill/>
                </a:ln>
                <a:solidFill>
                  <a:srgbClr val="555555"/>
                </a:solidFill>
                <a:effectLst/>
                <a:latin typeface="Arial Unicode MS"/>
              </a:rPr>
              <a:t>datos</a:t>
            </a:r>
            <a:r>
              <a:rPr kumimoji="0" lang="en-US" altLang="en-US" sz="2000" b="0" i="0" u="none" strike="noStrike" cap="none" normalizeH="0" baseline="0" dirty="0">
                <a:ln>
                  <a:noFill/>
                </a:ln>
                <a:solidFill>
                  <a:srgbClr val="555555"/>
                </a:solidFill>
                <a:effectLst/>
                <a:latin typeface="Arial Unicode MS"/>
              </a:rPr>
              <a:t> de bd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dirty="0">
                <a:solidFill>
                  <a:srgbClr val="555555"/>
                </a:solidFill>
                <a:latin typeface="Arial Unicode MS"/>
              </a:rPr>
              <a:t> </a:t>
            </a:r>
            <a:r>
              <a:rPr kumimoji="0" lang="en-US" altLang="en-US" sz="2000" b="0" i="0" u="none" strike="noStrike" cap="none" normalizeH="0" baseline="0" dirty="0">
                <a:ln>
                  <a:noFill/>
                </a:ln>
                <a:solidFill>
                  <a:srgbClr val="555555"/>
                </a:solidFill>
                <a:effectLst/>
                <a:latin typeface="Arial Unicode MS"/>
              </a:rPr>
              <a:t>- ./</a:t>
            </a:r>
            <a:r>
              <a:rPr kumimoji="0" lang="en-US" altLang="en-US" sz="2000" b="0" i="0" u="none" strike="noStrike" cap="none" normalizeH="0" baseline="0" dirty="0" err="1">
                <a:ln>
                  <a:noFill/>
                </a:ln>
                <a:solidFill>
                  <a:srgbClr val="555555"/>
                </a:solidFill>
                <a:effectLst/>
                <a:latin typeface="Arial Unicode MS"/>
              </a:rPr>
              <a:t>volumenes</a:t>
            </a:r>
            <a:r>
              <a:rPr kumimoji="0" lang="en-US" altLang="en-US" sz="2000" b="0" i="0" u="none" strike="noStrike" cap="none" normalizeH="0" baseline="0" dirty="0">
                <a:ln>
                  <a:noFill/>
                </a:ln>
                <a:solidFill>
                  <a:srgbClr val="555555"/>
                </a:solidFill>
                <a:effectLst/>
                <a:latin typeface="Arial Unicode MS"/>
              </a:rPr>
              <a:t>/</a:t>
            </a:r>
            <a:r>
              <a:rPr kumimoji="0" lang="en-US" altLang="en-US" sz="2000" b="0" i="0" u="none" strike="noStrike" cap="none" normalizeH="0" baseline="0" dirty="0" err="1">
                <a:ln>
                  <a:noFill/>
                </a:ln>
                <a:solidFill>
                  <a:srgbClr val="555555"/>
                </a:solidFill>
                <a:effectLst/>
                <a:latin typeface="Arial Unicode MS"/>
              </a:rPr>
              <a:t>mysql</a:t>
            </a:r>
            <a:r>
              <a:rPr kumimoji="0" lang="en-US" altLang="en-US" sz="2000" b="0" i="0" u="none" strike="noStrike" cap="none" normalizeH="0" baseline="0" dirty="0">
                <a:ln>
                  <a:noFill/>
                </a:ln>
                <a:solidFill>
                  <a:srgbClr val="555555"/>
                </a:solidFill>
                <a:effectLst/>
                <a:latin typeface="Arial Unicode MS"/>
              </a:rPr>
              <a:t>:/var/lib/</a:t>
            </a:r>
            <a:r>
              <a:rPr kumimoji="0" lang="en-US" altLang="en-US" sz="2000" b="0" i="0" u="none" strike="noStrike" cap="none" normalizeH="0" baseline="0" dirty="0" err="1">
                <a:ln>
                  <a:noFill/>
                </a:ln>
                <a:solidFill>
                  <a:srgbClr val="555555"/>
                </a:solidFill>
                <a:effectLst/>
                <a:latin typeface="Arial Unicode MS"/>
              </a:rPr>
              <a:t>mysql</a:t>
            </a:r>
            <a:r>
              <a:rPr kumimoji="0" lang="en-US" altLang="en-US" sz="2000" b="0" i="0" u="none" strike="noStrike" cap="none" normalizeH="0" baseline="0" dirty="0">
                <a:ln>
                  <a:noFill/>
                </a:ln>
                <a:solidFill>
                  <a:srgbClr val="555555"/>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555555"/>
                </a:solidFill>
                <a:effectLst/>
                <a:latin typeface="Arial Unicode MS"/>
              </a:rPr>
              <a:t>expose: - 3306</a:t>
            </a:r>
            <a:r>
              <a:rPr kumimoji="0" lang="en-US" altLang="en-US" sz="2000" b="0" i="0" u="none" strike="noStrike" cap="none" normalizeH="0" baseline="0" dirty="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lang="es-ES" sz="2000" b="0" i="0" dirty="0">
                <a:solidFill>
                  <a:srgbClr val="555555"/>
                </a:solidFill>
                <a:effectLst/>
                <a:latin typeface="Open Sans" panose="020B0606030504020204" pitchFamily="34" charset="0"/>
              </a:rPr>
              <a:t>Si quieres acceder fácilmente al servicio MySQL desde tu aplicación favorita, puedes hacer que escuche en el puerto 3306 local, o en el que tú prefieras, solamente con añadir: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endParaRP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rgbClr val="555555"/>
                </a:solidFill>
                <a:effectLst/>
                <a:latin typeface="Arial Unicode MS"/>
              </a:rPr>
              <a:t>ports: </a:t>
            </a:r>
          </a:p>
          <a:p>
            <a:pPr marL="0" indent="0" eaLnBrk="0" fontAlgn="base" hangingPunct="0">
              <a:lnSpc>
                <a:spcPct val="100000"/>
              </a:lnSpc>
              <a:spcBef>
                <a:spcPct val="0"/>
              </a:spcBef>
              <a:spcAft>
                <a:spcPct val="0"/>
              </a:spcAft>
              <a:buNone/>
            </a:pPr>
            <a:endParaRPr lang="en-US" altLang="en-US" sz="2000" dirty="0">
              <a:solidFill>
                <a:srgbClr val="555555"/>
              </a:solidFill>
              <a:latin typeface="Arial Unicode MS"/>
            </a:endParaRPr>
          </a:p>
          <a:p>
            <a:pPr marL="0" indent="0" eaLnBrk="0" fontAlgn="base" hangingPunct="0">
              <a:lnSpc>
                <a:spcPct val="100000"/>
              </a:lnSpc>
              <a:spcBef>
                <a:spcPct val="0"/>
              </a:spcBef>
              <a:spcAft>
                <a:spcPct val="0"/>
              </a:spcAft>
              <a:buNone/>
            </a:pPr>
            <a:r>
              <a:rPr kumimoji="0" lang="en-US" altLang="en-US" sz="2000" b="0" i="0" u="none" strike="noStrike" cap="none" normalizeH="0" baseline="0" dirty="0">
                <a:ln>
                  <a:noFill/>
                </a:ln>
                <a:solidFill>
                  <a:srgbClr val="555555"/>
                </a:solidFill>
                <a:effectLst/>
                <a:latin typeface="Arial Unicode MS"/>
              </a:rPr>
              <a:t>- 3306:3306</a:t>
            </a:r>
            <a:r>
              <a:rPr kumimoji="0" lang="en-US" altLang="en-US" sz="2000" b="0" i="0" u="none" strike="noStrike" cap="none" normalizeH="0" baseline="0" dirty="0">
                <a:ln>
                  <a:noFill/>
                </a:ln>
                <a:solidFill>
                  <a:schemeClr val="tx1"/>
                </a:solidFill>
                <a:effectLst/>
              </a:rPr>
              <a:t> </a:t>
            </a: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1142121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7F186-C092-A09A-D39E-8B6E91666F63}"/>
              </a:ext>
            </a:extLst>
          </p:cNvPr>
          <p:cNvSpPr>
            <a:spLocks noGrp="1"/>
          </p:cNvSpPr>
          <p:nvPr>
            <p:ph type="title"/>
          </p:nvPr>
        </p:nvSpPr>
        <p:spPr/>
        <p:txBody>
          <a:bodyPr/>
          <a:lstStyle/>
          <a:p>
            <a:r>
              <a:rPr lang="es-ES" b="0" i="0">
                <a:solidFill>
                  <a:srgbClr val="555555"/>
                </a:solidFill>
                <a:effectLst/>
                <a:latin typeface="var(--tw-font-1)"/>
              </a:rPr>
              <a:t>Configuración para el servidor web</a:t>
            </a:r>
            <a:br>
              <a:rPr lang="es-ES" b="0" i="0">
                <a:solidFill>
                  <a:srgbClr val="555555"/>
                </a:solidFill>
                <a:effectLst/>
                <a:latin typeface="var(--tw-font-1)"/>
              </a:rPr>
            </a:br>
            <a:endParaRPr lang="en-US"/>
          </a:p>
        </p:txBody>
      </p:sp>
      <p:sp>
        <p:nvSpPr>
          <p:cNvPr id="11" name="CuadroTexto 10">
            <a:extLst>
              <a:ext uri="{FF2B5EF4-FFF2-40B4-BE49-F238E27FC236}">
                <a16:creationId xmlns:a16="http://schemas.microsoft.com/office/drawing/2014/main" id="{E8B896A7-99CA-7AAF-42DB-B5E5F967517A}"/>
              </a:ext>
            </a:extLst>
          </p:cNvPr>
          <p:cNvSpPr txBox="1"/>
          <p:nvPr/>
        </p:nvSpPr>
        <p:spPr>
          <a:xfrm>
            <a:off x="677732" y="1308031"/>
            <a:ext cx="11209468" cy="4247317"/>
          </a:xfrm>
          <a:prstGeom prst="rect">
            <a:avLst/>
          </a:prstGeom>
          <a:noFill/>
        </p:spPr>
        <p:txBody>
          <a:bodyPr wrap="square">
            <a:spAutoFit/>
          </a:bodyPr>
          <a:lstStyle/>
          <a:p>
            <a:pPr algn="l"/>
            <a:r>
              <a:rPr lang="es-ES" b="0" i="0" dirty="0">
                <a:solidFill>
                  <a:srgbClr val="555555"/>
                </a:solidFill>
                <a:effectLst/>
                <a:latin typeface="Open Sans" panose="020B0606030504020204" pitchFamily="34" charset="0"/>
              </a:rPr>
              <a:t>Aquí, por ser la opción más sencilla, usamos el contenedor oficial de </a:t>
            </a:r>
            <a:r>
              <a:rPr lang="es-ES" b="0" i="0" u="none" strike="noStrike" dirty="0">
                <a:solidFill>
                  <a:srgbClr val="555555"/>
                </a:solidFill>
                <a:effectLst/>
                <a:latin typeface="Open Sans" panose="020B0606030504020204" pitchFamily="34" charset="0"/>
                <a:hlinkClick r:id="rId2"/>
              </a:rPr>
              <a:t>PHP</a:t>
            </a:r>
            <a:r>
              <a:rPr lang="es-ES" b="0" i="0" dirty="0">
                <a:solidFill>
                  <a:srgbClr val="555555"/>
                </a:solidFill>
                <a:effectLst/>
                <a:latin typeface="Open Sans" panose="020B0606030504020204" pitchFamily="34" charset="0"/>
              </a:rPr>
              <a:t> con Apache ya integrado, aunque también podríamos combinar un </a:t>
            </a:r>
            <a:r>
              <a:rPr lang="es-ES" b="0" i="0" u="none" strike="noStrike" dirty="0">
                <a:solidFill>
                  <a:srgbClr val="555555"/>
                </a:solidFill>
                <a:effectLst/>
                <a:latin typeface="Open Sans" panose="020B0606030504020204" pitchFamily="34" charset="0"/>
                <a:hlinkClick r:id="rId3"/>
              </a:rPr>
              <a:t>contenedor oficial de Apache</a:t>
            </a:r>
            <a:r>
              <a:rPr lang="es-ES" b="0" i="0" dirty="0">
                <a:solidFill>
                  <a:srgbClr val="555555"/>
                </a:solidFill>
                <a:effectLst/>
                <a:latin typeface="Open Sans" panose="020B0606030504020204" pitchFamily="34" charset="0"/>
              </a:rPr>
              <a:t> con la versión FPM de este contenedor de PHP.</a:t>
            </a:r>
          </a:p>
          <a:p>
            <a:pPr algn="l"/>
            <a:endParaRPr lang="es-ES" b="0" i="0" dirty="0">
              <a:solidFill>
                <a:srgbClr val="555555"/>
              </a:solidFill>
              <a:effectLst/>
              <a:latin typeface="Open Sans" panose="020B0606030504020204" pitchFamily="34" charset="0"/>
            </a:endParaRPr>
          </a:p>
          <a:p>
            <a:pPr algn="l"/>
            <a:r>
              <a:rPr lang="es-ES" b="0" i="0" dirty="0">
                <a:solidFill>
                  <a:srgbClr val="555555"/>
                </a:solidFill>
                <a:effectLst/>
                <a:latin typeface="Open Sans" panose="020B0606030504020204" pitchFamily="34" charset="0"/>
              </a:rPr>
              <a:t>Como puedes ver en la </a:t>
            </a:r>
            <a:r>
              <a:rPr lang="es-ES" b="0" i="0" u="none" strike="noStrike" dirty="0">
                <a:solidFill>
                  <a:srgbClr val="555555"/>
                </a:solidFill>
                <a:effectLst/>
                <a:latin typeface="Open Sans" panose="020B0606030504020204" pitchFamily="34" charset="0"/>
                <a:hlinkClick r:id="rId2"/>
              </a:rPr>
              <a:t>documentación del contenedor</a:t>
            </a:r>
            <a:r>
              <a:rPr lang="es-ES" b="0" i="0" dirty="0">
                <a:solidFill>
                  <a:srgbClr val="555555"/>
                </a:solidFill>
                <a:effectLst/>
                <a:latin typeface="Open Sans" panose="020B0606030504020204" pitchFamily="34" charset="0"/>
              </a:rPr>
              <a:t>, puedes elegir entre varias versiones:</a:t>
            </a:r>
          </a:p>
          <a:p>
            <a:pPr algn="l"/>
            <a:endParaRPr lang="es-ES" b="0" i="0" dirty="0">
              <a:solidFill>
                <a:srgbClr val="555555"/>
              </a:solidFill>
              <a:effectLst/>
              <a:latin typeface="Open Sans" panose="020B0606030504020204" pitchFamily="34" charset="0"/>
            </a:endParaRPr>
          </a:p>
          <a:p>
            <a:pPr algn="l">
              <a:buFont typeface="Arial" panose="020B0604020202020204" pitchFamily="34" charset="0"/>
              <a:buChar char="•"/>
            </a:pPr>
            <a:r>
              <a:rPr lang="es-ES" b="1" i="0" dirty="0" err="1">
                <a:solidFill>
                  <a:srgbClr val="555555"/>
                </a:solidFill>
                <a:effectLst/>
                <a:latin typeface="Open Sans" panose="020B0606030504020204" pitchFamily="34" charset="0"/>
              </a:rPr>
              <a:t>php</a:t>
            </a:r>
            <a:r>
              <a:rPr lang="es-ES" b="1" i="0" dirty="0">
                <a:solidFill>
                  <a:srgbClr val="555555"/>
                </a:solidFill>
                <a:effectLst/>
                <a:latin typeface="Open Sans" panose="020B0606030504020204" pitchFamily="34" charset="0"/>
              </a:rPr>
              <a:t>: 7-Apache.</a:t>
            </a:r>
            <a:r>
              <a:rPr lang="es-ES" b="0" i="0" dirty="0">
                <a:solidFill>
                  <a:srgbClr val="555555"/>
                </a:solidFill>
                <a:effectLst/>
                <a:latin typeface="Open Sans" panose="020B0606030504020204" pitchFamily="34" charset="0"/>
              </a:rPr>
              <a:t> Última versión de PHP 7, actualmente la 7.2</a:t>
            </a:r>
          </a:p>
          <a:p>
            <a:pPr algn="l">
              <a:buFont typeface="Arial" panose="020B0604020202020204" pitchFamily="34" charset="0"/>
              <a:buChar char="•"/>
            </a:pPr>
            <a:r>
              <a:rPr lang="es-ES" b="1" i="0" dirty="0" err="1">
                <a:solidFill>
                  <a:srgbClr val="555555"/>
                </a:solidFill>
                <a:effectLst/>
                <a:latin typeface="Open Sans" panose="020B0606030504020204" pitchFamily="34" charset="0"/>
              </a:rPr>
              <a:t>php</a:t>
            </a:r>
            <a:r>
              <a:rPr lang="es-ES" b="1" i="0" dirty="0">
                <a:solidFill>
                  <a:srgbClr val="555555"/>
                </a:solidFill>
                <a:effectLst/>
                <a:latin typeface="Open Sans" panose="020B0606030504020204" pitchFamily="34" charset="0"/>
              </a:rPr>
              <a:t>: 7.2-Apache.</a:t>
            </a:r>
            <a:r>
              <a:rPr lang="es-ES" b="0" i="0" dirty="0">
                <a:solidFill>
                  <a:srgbClr val="555555"/>
                </a:solidFill>
                <a:effectLst/>
                <a:latin typeface="Open Sans" panose="020B0606030504020204" pitchFamily="34" charset="0"/>
              </a:rPr>
              <a:t> Última versión estable de PHP 7.2</a:t>
            </a:r>
          </a:p>
          <a:p>
            <a:pPr algn="l">
              <a:buFont typeface="Arial" panose="020B0604020202020204" pitchFamily="34" charset="0"/>
              <a:buChar char="•"/>
            </a:pPr>
            <a:r>
              <a:rPr lang="es-ES" b="1" i="0" dirty="0" err="1">
                <a:solidFill>
                  <a:srgbClr val="555555"/>
                </a:solidFill>
                <a:effectLst/>
                <a:latin typeface="Open Sans" panose="020B0606030504020204" pitchFamily="34" charset="0"/>
              </a:rPr>
              <a:t>php</a:t>
            </a:r>
            <a:r>
              <a:rPr lang="es-ES" b="1" i="0" dirty="0">
                <a:solidFill>
                  <a:srgbClr val="555555"/>
                </a:solidFill>
                <a:effectLst/>
                <a:latin typeface="Open Sans" panose="020B0606030504020204" pitchFamily="34" charset="0"/>
              </a:rPr>
              <a:t>: 7.1-Apache.</a:t>
            </a:r>
            <a:r>
              <a:rPr lang="es-ES" b="0" i="0" dirty="0">
                <a:solidFill>
                  <a:srgbClr val="555555"/>
                </a:solidFill>
                <a:effectLst/>
                <a:latin typeface="Open Sans" panose="020B0606030504020204" pitchFamily="34" charset="0"/>
              </a:rPr>
              <a:t> Última versión estable de PHP 7.1</a:t>
            </a:r>
          </a:p>
          <a:p>
            <a:pPr algn="l">
              <a:buFont typeface="Arial" panose="020B0604020202020204" pitchFamily="34" charset="0"/>
              <a:buChar char="•"/>
            </a:pPr>
            <a:r>
              <a:rPr lang="es-ES" b="1" i="0" dirty="0" err="1">
                <a:solidFill>
                  <a:srgbClr val="555555"/>
                </a:solidFill>
                <a:effectLst/>
                <a:latin typeface="Open Sans" panose="020B0606030504020204" pitchFamily="34" charset="0"/>
              </a:rPr>
              <a:t>php</a:t>
            </a:r>
            <a:r>
              <a:rPr lang="es-ES" b="1" i="0" dirty="0">
                <a:solidFill>
                  <a:srgbClr val="555555"/>
                </a:solidFill>
                <a:effectLst/>
                <a:latin typeface="Open Sans" panose="020B0606030504020204" pitchFamily="34" charset="0"/>
              </a:rPr>
              <a:t>: 7.0-Apache.</a:t>
            </a:r>
            <a:r>
              <a:rPr lang="es-ES" b="0" i="0" dirty="0">
                <a:solidFill>
                  <a:srgbClr val="555555"/>
                </a:solidFill>
                <a:effectLst/>
                <a:latin typeface="Open Sans" panose="020B0606030504020204" pitchFamily="34" charset="0"/>
              </a:rPr>
              <a:t> Última versión estable de PHP 7.0</a:t>
            </a:r>
          </a:p>
          <a:p>
            <a:pPr algn="l">
              <a:buFont typeface="Arial" panose="020B0604020202020204" pitchFamily="34" charset="0"/>
              <a:buChar char="•"/>
            </a:pPr>
            <a:r>
              <a:rPr lang="es-ES" b="1" i="0" dirty="0" err="1">
                <a:solidFill>
                  <a:srgbClr val="555555"/>
                </a:solidFill>
                <a:effectLst/>
                <a:latin typeface="Open Sans" panose="020B0606030504020204" pitchFamily="34" charset="0"/>
              </a:rPr>
              <a:t>php</a:t>
            </a:r>
            <a:r>
              <a:rPr lang="es-ES" b="1" i="0" dirty="0">
                <a:solidFill>
                  <a:srgbClr val="555555"/>
                </a:solidFill>
                <a:effectLst/>
                <a:latin typeface="Open Sans" panose="020B0606030504020204" pitchFamily="34" charset="0"/>
              </a:rPr>
              <a:t>: 5.6-Apache.</a:t>
            </a:r>
            <a:r>
              <a:rPr lang="es-ES" b="0" i="0" dirty="0">
                <a:solidFill>
                  <a:srgbClr val="555555"/>
                </a:solidFill>
                <a:effectLst/>
                <a:latin typeface="Open Sans" panose="020B0606030504020204" pitchFamily="34" charset="0"/>
              </a:rPr>
              <a:t> Última versión estable de PHP 5.6</a:t>
            </a:r>
          </a:p>
          <a:p>
            <a:pPr algn="l">
              <a:buFont typeface="Arial" panose="020B0604020202020204" pitchFamily="34" charset="0"/>
              <a:buChar char="•"/>
            </a:pPr>
            <a:endParaRPr lang="es-ES" b="0" i="0" dirty="0">
              <a:solidFill>
                <a:srgbClr val="555555"/>
              </a:solidFill>
              <a:effectLst/>
              <a:latin typeface="Open Sans" panose="020B0606030504020204" pitchFamily="34" charset="0"/>
            </a:endParaRPr>
          </a:p>
          <a:p>
            <a:pPr algn="l"/>
            <a:r>
              <a:rPr lang="es-ES" b="0" i="0" dirty="0">
                <a:solidFill>
                  <a:srgbClr val="555555"/>
                </a:solidFill>
                <a:effectLst/>
                <a:latin typeface="Open Sans" panose="020B0606030504020204" pitchFamily="34" charset="0"/>
              </a:rPr>
              <a:t>Para este ejemplo </a:t>
            </a:r>
          </a:p>
          <a:p>
            <a:pPr algn="l"/>
            <a:r>
              <a:rPr lang="es-ES" b="0" i="0" dirty="0">
                <a:solidFill>
                  <a:srgbClr val="555555"/>
                </a:solidFill>
                <a:effectLst/>
                <a:latin typeface="Open Sans" panose="020B0606030504020204" pitchFamily="34" charset="0"/>
              </a:rPr>
              <a:t> la versión más actual de PHP 7</a:t>
            </a:r>
          </a:p>
          <a:p>
            <a:pPr algn="l"/>
            <a:endParaRPr lang="es-ES" b="0" i="0" dirty="0">
              <a:solidFill>
                <a:srgbClr val="555555"/>
              </a:solidFill>
              <a:effectLst/>
              <a:latin typeface="Open Sans" panose="020B0606030504020204" pitchFamily="34" charset="0"/>
            </a:endParaRPr>
          </a:p>
        </p:txBody>
      </p:sp>
    </p:spTree>
    <p:extLst>
      <p:ext uri="{BB962C8B-B14F-4D97-AF65-F5344CB8AC3E}">
        <p14:creationId xmlns:p14="http://schemas.microsoft.com/office/powerpoint/2010/main" val="485097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0E7F186-C092-A09A-D39E-8B6E91666F63}"/>
              </a:ext>
            </a:extLst>
          </p:cNvPr>
          <p:cNvSpPr>
            <a:spLocks noGrp="1"/>
          </p:cNvSpPr>
          <p:nvPr>
            <p:ph type="title"/>
          </p:nvPr>
        </p:nvSpPr>
        <p:spPr/>
        <p:txBody>
          <a:bodyPr/>
          <a:lstStyle/>
          <a:p>
            <a:r>
              <a:rPr lang="es-ES" b="0" i="0">
                <a:solidFill>
                  <a:srgbClr val="555555"/>
                </a:solidFill>
                <a:effectLst/>
                <a:latin typeface="var(--tw-font-1)"/>
              </a:rPr>
              <a:t>Configuración para el servidor web</a:t>
            </a:r>
            <a:br>
              <a:rPr lang="es-ES" b="0" i="0">
                <a:solidFill>
                  <a:srgbClr val="555555"/>
                </a:solidFill>
                <a:effectLst/>
                <a:latin typeface="var(--tw-font-1)"/>
              </a:rPr>
            </a:br>
            <a:endParaRPr lang="en-US"/>
          </a:p>
        </p:txBody>
      </p:sp>
      <p:sp>
        <p:nvSpPr>
          <p:cNvPr id="11" name="CuadroTexto 10">
            <a:extLst>
              <a:ext uri="{FF2B5EF4-FFF2-40B4-BE49-F238E27FC236}">
                <a16:creationId xmlns:a16="http://schemas.microsoft.com/office/drawing/2014/main" id="{E8B896A7-99CA-7AAF-42DB-B5E5F967517A}"/>
              </a:ext>
            </a:extLst>
          </p:cNvPr>
          <p:cNvSpPr txBox="1"/>
          <p:nvPr/>
        </p:nvSpPr>
        <p:spPr>
          <a:xfrm>
            <a:off x="677732" y="1308031"/>
            <a:ext cx="11209468" cy="5212774"/>
          </a:xfrm>
          <a:prstGeom prst="rect">
            <a:avLst/>
          </a:prstGeom>
          <a:noFill/>
        </p:spPr>
        <p:txBody>
          <a:bodyPr wrap="square">
            <a:spAutoFit/>
          </a:bodyPr>
          <a:lstStyle/>
          <a:p>
            <a:pPr marL="168275" marR="167005" indent="-6350">
              <a:lnSpc>
                <a:spcPct val="127000"/>
              </a:lnSpc>
              <a:spcAft>
                <a:spcPts val="131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kern="0" dirty="0" err="1">
                <a:solidFill>
                  <a:srgbClr val="555555"/>
                </a:solidFill>
                <a:effectLst/>
                <a:latin typeface="Courier New" panose="02070309020205020404" pitchFamily="49" charset="0"/>
                <a:ea typeface="Times New Roman" panose="02020603050405020304" pitchFamily="18" charset="0"/>
              </a:rPr>
              <a:t>miservicio_php</a:t>
            </a:r>
            <a:r>
              <a:rPr lang="es-ES" sz="1400" kern="0" dirty="0">
                <a:solidFill>
                  <a:srgbClr val="555555"/>
                </a:solidFill>
                <a:effectLst/>
                <a:latin typeface="Courier New" panose="02070309020205020404" pitchFamily="49" charset="0"/>
                <a:ea typeface="Times New Roman" panose="02020603050405020304" pitchFamily="18" charset="0"/>
              </a:rPr>
              <a:t>:</a:t>
            </a:r>
            <a:endParaRPr lang="en-US" sz="1400" kern="100" dirty="0">
              <a:solidFill>
                <a:srgbClr val="555555"/>
              </a:solidFill>
              <a:effectLst/>
              <a:latin typeface="Calibri" panose="020F0502020204030204" pitchFamily="34" charset="0"/>
              <a:ea typeface="Calibri" panose="020F0502020204030204" pitchFamily="34" charset="0"/>
            </a:endParaRPr>
          </a:p>
          <a:p>
            <a:pPr marL="168275" marR="167005" indent="-6350">
              <a:lnSpc>
                <a:spcPct val="127000"/>
              </a:lnSpc>
              <a:spcAft>
                <a:spcPts val="131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kern="0" dirty="0">
                <a:solidFill>
                  <a:srgbClr val="555555"/>
                </a:solidFill>
                <a:effectLst/>
                <a:latin typeface="Courier New" panose="02070309020205020404" pitchFamily="49" charset="0"/>
                <a:ea typeface="Times New Roman" panose="02020603050405020304" pitchFamily="18" charset="0"/>
              </a:rPr>
              <a:t>  </a:t>
            </a:r>
            <a:r>
              <a:rPr lang="es-ES" sz="1400" kern="0" dirty="0" err="1">
                <a:solidFill>
                  <a:srgbClr val="555555"/>
                </a:solidFill>
                <a:effectLst/>
                <a:latin typeface="Courier New" panose="02070309020205020404" pitchFamily="49" charset="0"/>
                <a:ea typeface="Times New Roman" panose="02020603050405020304" pitchFamily="18" charset="0"/>
              </a:rPr>
              <a:t>image</a:t>
            </a:r>
            <a:r>
              <a:rPr lang="es-ES" sz="1400" kern="0" dirty="0">
                <a:solidFill>
                  <a:srgbClr val="555555"/>
                </a:solidFill>
                <a:effectLst/>
                <a:latin typeface="Courier New" panose="02070309020205020404" pitchFamily="49" charset="0"/>
                <a:ea typeface="Times New Roman" panose="02020603050405020304" pitchFamily="18" charset="0"/>
              </a:rPr>
              <a:t>: php:7-apache</a:t>
            </a:r>
            <a:endParaRPr lang="en-US" sz="1400" kern="100" dirty="0">
              <a:solidFill>
                <a:srgbClr val="555555"/>
              </a:solidFill>
              <a:effectLst/>
              <a:latin typeface="Calibri" panose="020F0502020204030204" pitchFamily="34" charset="0"/>
              <a:ea typeface="Calibri" panose="020F0502020204030204" pitchFamily="34" charset="0"/>
            </a:endParaRPr>
          </a:p>
          <a:p>
            <a:pPr marL="168275" marR="167005" indent="-6350">
              <a:lnSpc>
                <a:spcPct val="127000"/>
              </a:lnSpc>
              <a:spcAft>
                <a:spcPts val="131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kern="0" dirty="0">
                <a:solidFill>
                  <a:srgbClr val="555555"/>
                </a:solidFill>
                <a:effectLst/>
                <a:latin typeface="Courier New" panose="02070309020205020404" pitchFamily="49" charset="0"/>
                <a:ea typeface="Times New Roman" panose="02020603050405020304" pitchFamily="18" charset="0"/>
              </a:rPr>
              <a:t>    </a:t>
            </a:r>
            <a:r>
              <a:rPr lang="es-ES" sz="1400" kern="0" dirty="0" err="1">
                <a:solidFill>
                  <a:srgbClr val="555555"/>
                </a:solidFill>
                <a:effectLst/>
                <a:latin typeface="Courier New" panose="02070309020205020404" pitchFamily="49" charset="0"/>
                <a:ea typeface="Times New Roman" panose="02020603050405020304" pitchFamily="18" charset="0"/>
              </a:rPr>
              <a:t>volumes</a:t>
            </a:r>
            <a:r>
              <a:rPr lang="es-ES" sz="1400" kern="0" dirty="0">
                <a:solidFill>
                  <a:srgbClr val="555555"/>
                </a:solidFill>
                <a:effectLst/>
                <a:latin typeface="Courier New" panose="02070309020205020404" pitchFamily="49" charset="0"/>
                <a:ea typeface="Times New Roman" panose="02020603050405020304" pitchFamily="18" charset="0"/>
              </a:rPr>
              <a:t>:</a:t>
            </a:r>
            <a:endParaRPr lang="en-US" sz="1400" kern="100" dirty="0">
              <a:solidFill>
                <a:srgbClr val="555555"/>
              </a:solidFill>
              <a:effectLst/>
              <a:latin typeface="Calibri" panose="020F0502020204030204" pitchFamily="34" charset="0"/>
              <a:ea typeface="Calibri" panose="020F0502020204030204" pitchFamily="34" charset="0"/>
            </a:endParaRPr>
          </a:p>
          <a:p>
            <a:pPr marL="168275" marR="167005" indent="-6350">
              <a:lnSpc>
                <a:spcPct val="127000"/>
              </a:lnSpc>
              <a:spcAft>
                <a:spcPts val="131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kern="0" dirty="0">
                <a:solidFill>
                  <a:srgbClr val="555555"/>
                </a:solidFill>
                <a:effectLst/>
                <a:latin typeface="Courier New" panose="02070309020205020404" pitchFamily="49" charset="0"/>
                <a:ea typeface="Times New Roman" panose="02020603050405020304" pitchFamily="18" charset="0"/>
              </a:rPr>
              <a:t>      # Montamos nuestra web desde fuera en el directorio web del contenedor</a:t>
            </a:r>
            <a:endParaRPr lang="en-US" sz="1400" kern="100" dirty="0">
              <a:solidFill>
                <a:srgbClr val="555555"/>
              </a:solidFill>
              <a:effectLst/>
              <a:latin typeface="Calibri" panose="020F0502020204030204" pitchFamily="34" charset="0"/>
              <a:ea typeface="Calibri" panose="020F0502020204030204" pitchFamily="34" charset="0"/>
            </a:endParaRPr>
          </a:p>
          <a:p>
            <a:pPr marL="168275" marR="167005" indent="-6350">
              <a:lnSpc>
                <a:spcPct val="127000"/>
              </a:lnSpc>
              <a:spcAft>
                <a:spcPts val="131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kern="0" dirty="0">
                <a:solidFill>
                  <a:srgbClr val="555555"/>
                </a:solidFill>
                <a:effectLst/>
                <a:latin typeface="Courier New" panose="02070309020205020404" pitchFamily="49" charset="0"/>
                <a:ea typeface="Times New Roman" panose="02020603050405020304" pitchFamily="18" charset="0"/>
              </a:rPr>
              <a:t>      - ./</a:t>
            </a:r>
            <a:r>
              <a:rPr lang="es-ES" sz="1400" kern="0" dirty="0" err="1">
                <a:solidFill>
                  <a:srgbClr val="555555"/>
                </a:solidFill>
                <a:effectLst/>
                <a:latin typeface="Courier New" panose="02070309020205020404" pitchFamily="49" charset="0"/>
                <a:ea typeface="Times New Roman" panose="02020603050405020304" pitchFamily="18" charset="0"/>
              </a:rPr>
              <a:t>miweb</a:t>
            </a:r>
            <a:r>
              <a:rPr lang="es-ES" sz="1400" kern="0" dirty="0">
                <a:solidFill>
                  <a:srgbClr val="555555"/>
                </a:solidFill>
                <a:effectLst/>
                <a:latin typeface="Courier New" panose="02070309020205020404" pitchFamily="49" charset="0"/>
                <a:ea typeface="Times New Roman" panose="02020603050405020304" pitchFamily="18" charset="0"/>
              </a:rPr>
              <a:t>/:/</a:t>
            </a:r>
            <a:r>
              <a:rPr lang="es-ES" sz="1400" kern="0" dirty="0" err="1">
                <a:solidFill>
                  <a:srgbClr val="555555"/>
                </a:solidFill>
                <a:effectLst/>
                <a:latin typeface="Courier New" panose="02070309020205020404" pitchFamily="49" charset="0"/>
                <a:ea typeface="Times New Roman" panose="02020603050405020304" pitchFamily="18" charset="0"/>
              </a:rPr>
              <a:t>var</a:t>
            </a:r>
            <a:r>
              <a:rPr lang="es-ES" sz="1400" kern="0" dirty="0">
                <a:solidFill>
                  <a:srgbClr val="555555"/>
                </a:solidFill>
                <a:effectLst/>
                <a:latin typeface="Courier New" panose="02070309020205020404" pitchFamily="49" charset="0"/>
                <a:ea typeface="Times New Roman" panose="02020603050405020304" pitchFamily="18" charset="0"/>
              </a:rPr>
              <a:t>/www/</a:t>
            </a:r>
            <a:r>
              <a:rPr lang="es-ES" sz="1400" kern="0" dirty="0" err="1">
                <a:solidFill>
                  <a:srgbClr val="555555"/>
                </a:solidFill>
                <a:effectLst/>
                <a:latin typeface="Courier New" panose="02070309020205020404" pitchFamily="49" charset="0"/>
                <a:ea typeface="Times New Roman" panose="02020603050405020304" pitchFamily="18" charset="0"/>
              </a:rPr>
              <a:t>html</a:t>
            </a:r>
            <a:endParaRPr lang="en-US" sz="1400" kern="100" dirty="0">
              <a:solidFill>
                <a:srgbClr val="555555"/>
              </a:solidFill>
              <a:effectLst/>
              <a:latin typeface="Calibri" panose="020F0502020204030204" pitchFamily="34" charset="0"/>
              <a:ea typeface="Calibri" panose="020F0502020204030204" pitchFamily="34" charset="0"/>
            </a:endParaRPr>
          </a:p>
          <a:p>
            <a:pPr marL="168275" marR="167005" indent="-6350">
              <a:lnSpc>
                <a:spcPct val="127000"/>
              </a:lnSpc>
              <a:spcAft>
                <a:spcPts val="131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kern="0" dirty="0">
                <a:solidFill>
                  <a:srgbClr val="555555"/>
                </a:solidFill>
                <a:effectLst/>
                <a:latin typeface="Courier New" panose="02070309020205020404" pitchFamily="49" charset="0"/>
                <a:ea typeface="Times New Roman" panose="02020603050405020304" pitchFamily="18" charset="0"/>
              </a:rPr>
              <a:t>    </a:t>
            </a:r>
            <a:r>
              <a:rPr lang="es-ES" sz="1400" kern="0" dirty="0" err="1">
                <a:solidFill>
                  <a:srgbClr val="555555"/>
                </a:solidFill>
                <a:effectLst/>
                <a:latin typeface="Courier New" panose="02070309020205020404" pitchFamily="49" charset="0"/>
                <a:ea typeface="Times New Roman" panose="02020603050405020304" pitchFamily="18" charset="0"/>
              </a:rPr>
              <a:t>expose</a:t>
            </a:r>
            <a:r>
              <a:rPr lang="es-ES" sz="1400" kern="0" dirty="0">
                <a:solidFill>
                  <a:srgbClr val="555555"/>
                </a:solidFill>
                <a:effectLst/>
                <a:latin typeface="Courier New" panose="02070309020205020404" pitchFamily="49" charset="0"/>
                <a:ea typeface="Times New Roman" panose="02020603050405020304" pitchFamily="18" charset="0"/>
              </a:rPr>
              <a:t>:</a:t>
            </a:r>
            <a:endParaRPr lang="en-US" sz="1400" kern="100" dirty="0">
              <a:solidFill>
                <a:srgbClr val="555555"/>
              </a:solidFill>
              <a:effectLst/>
              <a:latin typeface="Calibri" panose="020F0502020204030204" pitchFamily="34" charset="0"/>
              <a:ea typeface="Calibri" panose="020F0502020204030204" pitchFamily="34" charset="0"/>
            </a:endParaRPr>
          </a:p>
          <a:p>
            <a:pPr marL="168275" marR="167005" indent="-6350">
              <a:lnSpc>
                <a:spcPct val="127000"/>
              </a:lnSpc>
              <a:spcAft>
                <a:spcPts val="131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s-ES" sz="1400" kern="0" dirty="0">
                <a:solidFill>
                  <a:srgbClr val="555555"/>
                </a:solidFill>
                <a:effectLst/>
                <a:latin typeface="Courier New" panose="02070309020205020404" pitchFamily="49" charset="0"/>
                <a:ea typeface="Times New Roman" panose="02020603050405020304" pitchFamily="18" charset="0"/>
              </a:rPr>
              <a:t>      </a:t>
            </a:r>
            <a:r>
              <a:rPr lang="en-US" sz="1400" kern="0" dirty="0">
                <a:solidFill>
                  <a:srgbClr val="555555"/>
                </a:solidFill>
                <a:effectLst/>
                <a:latin typeface="Courier New" panose="02070309020205020404" pitchFamily="49" charset="0"/>
                <a:ea typeface="Times New Roman" panose="02020603050405020304" pitchFamily="18" charset="0"/>
              </a:rPr>
              <a:t>- 80</a:t>
            </a:r>
            <a:endParaRPr lang="en-US" sz="1400" kern="100" dirty="0">
              <a:solidFill>
                <a:srgbClr val="555555"/>
              </a:solidFill>
              <a:effectLst/>
              <a:latin typeface="Calibri" panose="020F0502020204030204" pitchFamily="34" charset="0"/>
              <a:ea typeface="Calibri" panose="020F0502020204030204" pitchFamily="34" charset="0"/>
            </a:endParaRPr>
          </a:p>
          <a:p>
            <a:pPr marL="168275" marR="167005" indent="-6350">
              <a:lnSpc>
                <a:spcPct val="127000"/>
              </a:lnSpc>
              <a:spcAft>
                <a:spcPts val="131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555555"/>
                </a:solidFill>
                <a:effectLst/>
                <a:latin typeface="Courier New" panose="02070309020205020404" pitchFamily="49" charset="0"/>
                <a:ea typeface="Times New Roman" panose="02020603050405020304" pitchFamily="18" charset="0"/>
              </a:rPr>
              <a:t>    ports:</a:t>
            </a:r>
            <a:endParaRPr lang="en-US" sz="1400" kern="100" dirty="0">
              <a:solidFill>
                <a:srgbClr val="555555"/>
              </a:solidFill>
              <a:effectLst/>
              <a:latin typeface="Calibri" panose="020F0502020204030204" pitchFamily="34" charset="0"/>
              <a:ea typeface="Calibri" panose="020F0502020204030204" pitchFamily="34" charset="0"/>
            </a:endParaRPr>
          </a:p>
          <a:p>
            <a:pPr marL="168275" marR="167005" indent="-6350">
              <a:lnSpc>
                <a:spcPct val="127000"/>
              </a:lnSpc>
              <a:spcAft>
                <a:spcPts val="131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555555"/>
                </a:solidFill>
                <a:effectLst/>
                <a:latin typeface="Courier New" panose="02070309020205020404" pitchFamily="49" charset="0"/>
                <a:ea typeface="Times New Roman" panose="02020603050405020304" pitchFamily="18" charset="0"/>
              </a:rPr>
              <a:t>      - 80:80</a:t>
            </a:r>
            <a:endParaRPr lang="en-US" sz="1400" kern="100" dirty="0">
              <a:solidFill>
                <a:srgbClr val="555555"/>
              </a:solidFill>
              <a:effectLst/>
              <a:latin typeface="Calibri" panose="020F0502020204030204" pitchFamily="34" charset="0"/>
              <a:ea typeface="Calibri" panose="020F0502020204030204" pitchFamily="34" charset="0"/>
            </a:endParaRPr>
          </a:p>
          <a:p>
            <a:pPr marL="168275" marR="167005" indent="-6350">
              <a:lnSpc>
                <a:spcPct val="127000"/>
              </a:lnSpc>
              <a:spcAft>
                <a:spcPts val="131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555555"/>
                </a:solidFill>
                <a:effectLst/>
                <a:latin typeface="Courier New" panose="02070309020205020404" pitchFamily="49" charset="0"/>
                <a:ea typeface="Times New Roman" panose="02020603050405020304" pitchFamily="18" charset="0"/>
              </a:rPr>
              <a:t>    links: </a:t>
            </a:r>
            <a:endParaRPr lang="en-US" sz="1400" kern="100" dirty="0">
              <a:solidFill>
                <a:srgbClr val="555555"/>
              </a:solidFill>
              <a:effectLst/>
              <a:latin typeface="Calibri" panose="020F0502020204030204" pitchFamily="34" charset="0"/>
              <a:ea typeface="Calibri" panose="020F0502020204030204" pitchFamily="34" charset="0"/>
            </a:endParaRPr>
          </a:p>
          <a:p>
            <a:pPr marL="168275" marR="167005" indent="-6350">
              <a:lnSpc>
                <a:spcPct val="127000"/>
              </a:lnSpc>
              <a:spcAft>
                <a:spcPts val="1315"/>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400" kern="0" dirty="0">
                <a:solidFill>
                  <a:srgbClr val="555555"/>
                </a:solidFill>
                <a:effectLst/>
                <a:latin typeface="Courier New" panose="02070309020205020404" pitchFamily="49" charset="0"/>
                <a:ea typeface="Times New Roman" panose="02020603050405020304" pitchFamily="18" charset="0"/>
              </a:rPr>
              <a:t>      - </a:t>
            </a:r>
            <a:r>
              <a:rPr lang="en-US" sz="1400" kern="0" dirty="0" err="1">
                <a:solidFill>
                  <a:srgbClr val="555555"/>
                </a:solidFill>
                <a:effectLst/>
                <a:latin typeface="Courier New" panose="02070309020205020404" pitchFamily="49" charset="0"/>
                <a:ea typeface="Times New Roman" panose="02020603050405020304" pitchFamily="18" charset="0"/>
              </a:rPr>
              <a:t>miservicio_mysql</a:t>
            </a:r>
            <a:endParaRPr lang="en-US" sz="1400" kern="100" dirty="0">
              <a:solidFill>
                <a:srgbClr val="555555"/>
              </a:solidFill>
              <a:effectLst/>
              <a:latin typeface="Calibri" panose="020F0502020204030204" pitchFamily="34" charset="0"/>
              <a:ea typeface="Calibri" panose="020F0502020204030204" pitchFamily="34" charset="0"/>
            </a:endParaRPr>
          </a:p>
          <a:p>
            <a:pPr algn="l"/>
            <a:endParaRPr lang="es-ES" b="0" i="0" dirty="0">
              <a:solidFill>
                <a:srgbClr val="555555"/>
              </a:solidFill>
              <a:effectLst/>
              <a:latin typeface="Open Sans" panose="020B0606030504020204" pitchFamily="34" charset="0"/>
            </a:endParaRPr>
          </a:p>
        </p:txBody>
      </p:sp>
    </p:spTree>
    <p:extLst>
      <p:ext uri="{BB962C8B-B14F-4D97-AF65-F5344CB8AC3E}">
        <p14:creationId xmlns:p14="http://schemas.microsoft.com/office/powerpoint/2010/main" val="427646247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351313-1E07-03D3-6983-3B210F0D7C19}"/>
              </a:ext>
            </a:extLst>
          </p:cNvPr>
          <p:cNvSpPr>
            <a:spLocks noGrp="1"/>
          </p:cNvSpPr>
          <p:nvPr>
            <p:ph type="title"/>
          </p:nvPr>
        </p:nvSpPr>
        <p:spPr>
          <a:xfrm>
            <a:off x="838200" y="365125"/>
            <a:ext cx="11909612" cy="1325563"/>
          </a:xfrm>
        </p:spPr>
        <p:txBody>
          <a:bodyPr>
            <a:normAutofit/>
          </a:bodyPr>
          <a:lstStyle/>
          <a:p>
            <a:r>
              <a:rPr lang="es-ES" sz="3200" b="1" i="0">
                <a:solidFill>
                  <a:srgbClr val="555555"/>
                </a:solidFill>
                <a:effectLst/>
                <a:latin typeface="Open Sans" panose="020B0606030504020204" pitchFamily="34" charset="0"/>
              </a:rPr>
              <a:t>Con esto queda listo el fichero de configuración, así que ya podrías levantar el fichero</a:t>
            </a:r>
            <a:r>
              <a:rPr lang="es-ES" sz="3200" b="0" i="0">
                <a:solidFill>
                  <a:srgbClr val="555555"/>
                </a:solidFill>
                <a:effectLst/>
                <a:latin typeface="Open Sans" panose="020B0606030504020204" pitchFamily="34" charset="0"/>
              </a:rPr>
              <a:t>.</a:t>
            </a:r>
            <a:endParaRPr lang="en-US" sz="3200"/>
          </a:p>
        </p:txBody>
      </p:sp>
      <p:sp>
        <p:nvSpPr>
          <p:cNvPr id="9" name="Rectangle 3">
            <a:extLst>
              <a:ext uri="{FF2B5EF4-FFF2-40B4-BE49-F238E27FC236}">
                <a16:creationId xmlns:a16="http://schemas.microsoft.com/office/drawing/2014/main" id="{C53C8911-C036-12AC-EB61-974302584C6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1" name="CuadroTexto 10">
            <a:extLst>
              <a:ext uri="{FF2B5EF4-FFF2-40B4-BE49-F238E27FC236}">
                <a16:creationId xmlns:a16="http://schemas.microsoft.com/office/drawing/2014/main" id="{E56607F6-44A0-1285-19D2-CC4E25AB38F7}"/>
              </a:ext>
            </a:extLst>
          </p:cNvPr>
          <p:cNvSpPr txBox="1"/>
          <p:nvPr/>
        </p:nvSpPr>
        <p:spPr>
          <a:xfrm>
            <a:off x="1140310" y="1862029"/>
            <a:ext cx="10262795" cy="480131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Arial Unicode MS"/>
              </a:rPr>
              <a:t>version: "3"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Arial Unicode MS"/>
              </a:rPr>
              <a:t>services: </a:t>
            </a:r>
            <a:r>
              <a:rPr kumimoji="0" lang="en-US" altLang="en-US" sz="1800" b="0" i="0" u="none" strike="noStrike" cap="none" normalizeH="0" baseline="0" dirty="0" err="1">
                <a:ln>
                  <a:noFill/>
                </a:ln>
                <a:solidFill>
                  <a:srgbClr val="555555"/>
                </a:solidFill>
                <a:effectLst/>
                <a:latin typeface="Arial Unicode MS"/>
              </a:rPr>
              <a:t>miservicio_mysql</a:t>
            </a:r>
            <a:r>
              <a:rPr kumimoji="0" lang="en-US" altLang="en-US" sz="1800" b="0" i="0" u="none" strike="noStrike" cap="none" normalizeH="0" baseline="0" dirty="0">
                <a:ln>
                  <a:noFill/>
                </a:ln>
                <a:solidFill>
                  <a:srgbClr val="555555"/>
                </a:solidFill>
                <a:effectLst/>
                <a:latin typeface="Arial Unicode MS"/>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rgbClr val="555555"/>
                </a:solidFill>
                <a:effectLst/>
                <a:latin typeface="Arial Unicode MS"/>
              </a:rPr>
              <a:t>image: mysql:5.7 environment: </a:t>
            </a:r>
          </a:p>
          <a:p>
            <a:pPr lvl="1" eaLnBrk="0" fontAlgn="base" hangingPunct="0">
              <a:spcBef>
                <a:spcPct val="0"/>
              </a:spcBef>
              <a:spcAft>
                <a:spcPct val="0"/>
              </a:spcAft>
            </a:pPr>
            <a:r>
              <a:rPr kumimoji="0" lang="en-US" altLang="en-US" b="0" i="0" u="none" strike="noStrike" cap="none" normalizeH="0" baseline="0" dirty="0">
                <a:ln>
                  <a:noFill/>
                </a:ln>
                <a:solidFill>
                  <a:srgbClr val="555555"/>
                </a:solidFill>
                <a:effectLst/>
                <a:latin typeface="Arial Unicode MS"/>
              </a:rPr>
              <a:t>-MYSQL_DATABASE=</a:t>
            </a:r>
            <a:r>
              <a:rPr kumimoji="0" lang="en-US" altLang="en-US" b="0" i="0" u="none" strike="noStrike" cap="none" normalizeH="0" baseline="0" dirty="0" err="1">
                <a:ln>
                  <a:noFill/>
                </a:ln>
                <a:solidFill>
                  <a:srgbClr val="555555"/>
                </a:solidFill>
                <a:effectLst/>
                <a:latin typeface="Arial Unicode MS"/>
              </a:rPr>
              <a:t>nombre</a:t>
            </a:r>
            <a:r>
              <a:rPr kumimoji="0" lang="en-US" altLang="en-US" b="0" i="0" u="none" strike="noStrike" cap="none" normalizeH="0" baseline="0" dirty="0">
                <a:ln>
                  <a:noFill/>
                </a:ln>
                <a:solidFill>
                  <a:srgbClr val="555555"/>
                </a:solidFill>
                <a:effectLst/>
                <a:latin typeface="Arial Unicode MS"/>
              </a:rPr>
              <a:t> </a:t>
            </a:r>
          </a:p>
          <a:p>
            <a:pPr lvl="1" eaLnBrk="0" fontAlgn="base" hangingPunct="0">
              <a:spcBef>
                <a:spcPct val="0"/>
              </a:spcBef>
              <a:spcAft>
                <a:spcPct val="0"/>
              </a:spcAft>
            </a:pPr>
            <a:r>
              <a:rPr kumimoji="0" lang="en-US" altLang="en-US" b="0" i="0" u="none" strike="noStrike" cap="none" normalizeH="0" baseline="0" dirty="0">
                <a:ln>
                  <a:noFill/>
                </a:ln>
                <a:solidFill>
                  <a:srgbClr val="555555"/>
                </a:solidFill>
                <a:effectLst/>
                <a:latin typeface="Arial Unicode MS"/>
              </a:rPr>
              <a:t>- MYSQL_ROOT_PASSWORD=</a:t>
            </a:r>
            <a:r>
              <a:rPr kumimoji="0" lang="en-US" altLang="en-US" b="0" i="0" u="none" strike="noStrike" cap="none" normalizeH="0" baseline="0" dirty="0" err="1">
                <a:ln>
                  <a:noFill/>
                </a:ln>
                <a:solidFill>
                  <a:srgbClr val="555555"/>
                </a:solidFill>
                <a:effectLst/>
                <a:latin typeface="Arial Unicode MS"/>
              </a:rPr>
              <a:t>claveroot</a:t>
            </a:r>
            <a:r>
              <a:rPr kumimoji="0" lang="en-US" altLang="en-US" b="0" i="0" u="none" strike="noStrike" cap="none" normalizeH="0" baseline="0" dirty="0">
                <a:ln>
                  <a:noFill/>
                </a:ln>
                <a:solidFill>
                  <a:srgbClr val="555555"/>
                </a:solidFill>
                <a:effectLst/>
                <a:latin typeface="Arial Unicode MS"/>
              </a:rPr>
              <a:t> </a:t>
            </a:r>
          </a:p>
          <a:p>
            <a:pPr lvl="1" eaLnBrk="0" fontAlgn="base" hangingPunct="0">
              <a:spcBef>
                <a:spcPct val="0"/>
              </a:spcBef>
              <a:spcAft>
                <a:spcPct val="0"/>
              </a:spcAft>
            </a:pPr>
            <a:r>
              <a:rPr kumimoji="0" lang="en-US" altLang="en-US" b="0" i="0" u="none" strike="noStrike" cap="none" normalizeH="0" baseline="0" dirty="0">
                <a:ln>
                  <a:noFill/>
                </a:ln>
                <a:solidFill>
                  <a:srgbClr val="555555"/>
                </a:solidFill>
                <a:effectLst/>
                <a:latin typeface="Arial Unicode MS"/>
              </a:rPr>
              <a:t>- MYSQL_USER=</a:t>
            </a:r>
            <a:r>
              <a:rPr kumimoji="0" lang="en-US" altLang="en-US" b="0" i="0" u="none" strike="noStrike" cap="none" normalizeH="0" baseline="0" dirty="0" err="1">
                <a:ln>
                  <a:noFill/>
                </a:ln>
                <a:solidFill>
                  <a:srgbClr val="555555"/>
                </a:solidFill>
                <a:effectLst/>
                <a:latin typeface="Arial Unicode MS"/>
              </a:rPr>
              <a:t>miusuario</a:t>
            </a:r>
            <a:r>
              <a:rPr kumimoji="0" lang="en-US" altLang="en-US" b="0" i="0" u="none" strike="noStrike" cap="none" normalizeH="0" baseline="0" dirty="0">
                <a:ln>
                  <a:noFill/>
                </a:ln>
                <a:solidFill>
                  <a:srgbClr val="555555"/>
                </a:solidFill>
                <a:effectLst/>
                <a:latin typeface="Arial Unicode MS"/>
              </a:rPr>
              <a:t> </a:t>
            </a:r>
          </a:p>
          <a:p>
            <a:pPr lvl="1" eaLnBrk="0" fontAlgn="base" hangingPunct="0">
              <a:spcBef>
                <a:spcPct val="0"/>
              </a:spcBef>
              <a:spcAft>
                <a:spcPct val="0"/>
              </a:spcAft>
            </a:pPr>
            <a:r>
              <a:rPr kumimoji="0" lang="en-US" altLang="en-US" b="0" i="0" u="none" strike="noStrike" cap="none" normalizeH="0" baseline="0" dirty="0">
                <a:ln>
                  <a:noFill/>
                </a:ln>
                <a:solidFill>
                  <a:srgbClr val="555555"/>
                </a:solidFill>
                <a:effectLst/>
                <a:latin typeface="Arial Unicode MS"/>
              </a:rPr>
              <a:t>- MYSQL_PASSWORD=</a:t>
            </a:r>
            <a:r>
              <a:rPr kumimoji="0" lang="en-US" altLang="en-US" b="0" i="0" u="none" strike="noStrike" cap="none" normalizeH="0" baseline="0" dirty="0" err="1">
                <a:ln>
                  <a:noFill/>
                </a:ln>
                <a:solidFill>
                  <a:srgbClr val="555555"/>
                </a:solidFill>
                <a:effectLst/>
                <a:latin typeface="Arial Unicode MS"/>
              </a:rPr>
              <a:t>mipassword</a:t>
            </a:r>
            <a:r>
              <a:rPr kumimoji="0" lang="en-US" altLang="en-US" b="0" i="0" u="none" strike="noStrike" cap="none" normalizeH="0" baseline="0" dirty="0">
                <a:ln>
                  <a:noFill/>
                </a:ln>
                <a:solidFill>
                  <a:srgbClr val="555555"/>
                </a:solidFill>
                <a:effectLst/>
                <a:latin typeface="Arial Unicode MS"/>
              </a:rPr>
              <a:t>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555555"/>
                </a:solidFill>
                <a:effectLst/>
                <a:latin typeface="Arial Unicode MS"/>
              </a:rPr>
              <a:t>volumes: # </a:t>
            </a:r>
            <a:r>
              <a:rPr kumimoji="0" lang="en-US" altLang="en-US" sz="1800" b="0" i="0" u="none" strike="noStrike" cap="none" normalizeH="0" baseline="0" dirty="0" err="1">
                <a:ln>
                  <a:noFill/>
                </a:ln>
                <a:solidFill>
                  <a:srgbClr val="555555"/>
                </a:solidFill>
                <a:effectLst/>
                <a:latin typeface="Arial Unicode MS"/>
              </a:rPr>
              <a:t>Montamos</a:t>
            </a:r>
            <a:r>
              <a:rPr kumimoji="0" lang="en-US" altLang="en-US" sz="1800" b="0" i="0" u="none" strike="noStrike" cap="none" normalizeH="0" baseline="0" dirty="0">
                <a:ln>
                  <a:noFill/>
                </a:ln>
                <a:solidFill>
                  <a:srgbClr val="555555"/>
                </a:solidFill>
                <a:effectLst/>
                <a:latin typeface="Arial Unicode MS"/>
              </a:rPr>
              <a:t> un </a:t>
            </a:r>
            <a:r>
              <a:rPr kumimoji="0" lang="en-US" altLang="en-US" sz="1800" b="0" i="0" u="none" strike="noStrike" cap="none" normalizeH="0" baseline="0" dirty="0" err="1">
                <a:ln>
                  <a:noFill/>
                </a:ln>
                <a:solidFill>
                  <a:srgbClr val="555555"/>
                </a:solidFill>
                <a:effectLst/>
                <a:latin typeface="Arial Unicode MS"/>
              </a:rPr>
              <a:t>volumen</a:t>
            </a:r>
            <a:r>
              <a:rPr kumimoji="0" lang="en-US" altLang="en-US" sz="1800" b="0" i="0" u="none" strike="noStrike" cap="none" normalizeH="0" baseline="0" dirty="0">
                <a:ln>
                  <a:noFill/>
                </a:ln>
                <a:solidFill>
                  <a:srgbClr val="555555"/>
                </a:solidFill>
                <a:effectLst/>
                <a:latin typeface="Arial Unicode MS"/>
              </a:rPr>
              <a:t> para MySQL para no </a:t>
            </a:r>
            <a:r>
              <a:rPr kumimoji="0" lang="en-US" altLang="en-US" sz="1800" b="0" i="0" u="none" strike="noStrike" cap="none" normalizeH="0" baseline="0" dirty="0" err="1">
                <a:ln>
                  <a:noFill/>
                </a:ln>
                <a:solidFill>
                  <a:srgbClr val="555555"/>
                </a:solidFill>
                <a:effectLst/>
                <a:latin typeface="Arial Unicode MS"/>
              </a:rPr>
              <a:t>perder</a:t>
            </a:r>
            <a:r>
              <a:rPr kumimoji="0" lang="en-US" altLang="en-US" sz="1800" b="0" i="0" u="none" strike="noStrike" cap="none" normalizeH="0" baseline="0" dirty="0">
                <a:ln>
                  <a:noFill/>
                </a:ln>
                <a:solidFill>
                  <a:srgbClr val="555555"/>
                </a:solidFill>
                <a:effectLst/>
                <a:latin typeface="Arial Unicode MS"/>
              </a:rPr>
              <a:t> </a:t>
            </a:r>
            <a:r>
              <a:rPr kumimoji="0" lang="en-US" altLang="en-US" sz="1800" b="0" i="0" u="none" strike="noStrike" cap="none" normalizeH="0" baseline="0" dirty="0" err="1">
                <a:ln>
                  <a:noFill/>
                </a:ln>
                <a:solidFill>
                  <a:srgbClr val="555555"/>
                </a:solidFill>
                <a:effectLst/>
                <a:latin typeface="Arial Unicode MS"/>
              </a:rPr>
              <a:t>los</a:t>
            </a:r>
            <a:r>
              <a:rPr kumimoji="0" lang="en-US" altLang="en-US" sz="1800" b="0" i="0" u="none" strike="noStrike" cap="none" normalizeH="0" baseline="0" dirty="0">
                <a:ln>
                  <a:noFill/>
                </a:ln>
                <a:solidFill>
                  <a:srgbClr val="555555"/>
                </a:solidFill>
                <a:effectLst/>
                <a:latin typeface="Arial Unicode MS"/>
              </a:rPr>
              <a:t> </a:t>
            </a:r>
            <a:r>
              <a:rPr kumimoji="0" lang="en-US" altLang="en-US" sz="1800" b="0" i="0" u="none" strike="noStrike" cap="none" normalizeH="0" baseline="0" dirty="0" err="1">
                <a:ln>
                  <a:noFill/>
                </a:ln>
                <a:solidFill>
                  <a:srgbClr val="555555"/>
                </a:solidFill>
                <a:effectLst/>
                <a:latin typeface="Arial Unicode MS"/>
              </a:rPr>
              <a:t>datos</a:t>
            </a:r>
            <a:r>
              <a:rPr kumimoji="0" lang="en-US" altLang="en-US" sz="1800" b="0" i="0" u="none" strike="noStrike" cap="none" normalizeH="0" baseline="0" dirty="0">
                <a:ln>
                  <a:noFill/>
                </a:ln>
                <a:solidFill>
                  <a:srgbClr val="555555"/>
                </a:solidFill>
                <a:effectLst/>
                <a:latin typeface="Arial Unicode MS"/>
              </a:rPr>
              <a:t> de bd </a:t>
            </a:r>
          </a:p>
          <a:p>
            <a:pPr lvl="1" eaLnBrk="0" fontAlgn="base" hangingPunct="0">
              <a:spcBef>
                <a:spcPct val="0"/>
              </a:spcBef>
              <a:spcAft>
                <a:spcPct val="0"/>
              </a:spcAft>
            </a:pPr>
            <a:r>
              <a:rPr kumimoji="0" lang="en-US" altLang="en-US" b="0" i="0" u="none" strike="noStrike" cap="none" normalizeH="0" baseline="0" dirty="0">
                <a:ln>
                  <a:noFill/>
                </a:ln>
                <a:solidFill>
                  <a:srgbClr val="555555"/>
                </a:solidFill>
                <a:effectLst/>
                <a:latin typeface="Arial Unicode MS"/>
              </a:rPr>
              <a:t>- ./</a:t>
            </a:r>
            <a:r>
              <a:rPr kumimoji="0" lang="en-US" altLang="en-US" b="0" i="0" u="none" strike="noStrike" cap="none" normalizeH="0" baseline="0" dirty="0" err="1">
                <a:ln>
                  <a:noFill/>
                </a:ln>
                <a:solidFill>
                  <a:srgbClr val="555555"/>
                </a:solidFill>
                <a:effectLst/>
                <a:latin typeface="Arial Unicode MS"/>
              </a:rPr>
              <a:t>volumenes</a:t>
            </a:r>
            <a:r>
              <a:rPr kumimoji="0" lang="en-US" altLang="en-US" b="0" i="0" u="none" strike="noStrike" cap="none" normalizeH="0" baseline="0" dirty="0">
                <a:ln>
                  <a:noFill/>
                </a:ln>
                <a:solidFill>
                  <a:srgbClr val="555555"/>
                </a:solidFill>
                <a:effectLst/>
                <a:latin typeface="Arial Unicode MS"/>
              </a:rPr>
              <a:t>/</a:t>
            </a:r>
            <a:r>
              <a:rPr kumimoji="0" lang="en-US" altLang="en-US" b="0" i="0" u="none" strike="noStrike" cap="none" normalizeH="0" baseline="0" dirty="0" err="1">
                <a:ln>
                  <a:noFill/>
                </a:ln>
                <a:solidFill>
                  <a:srgbClr val="555555"/>
                </a:solidFill>
                <a:effectLst/>
                <a:latin typeface="Arial Unicode MS"/>
              </a:rPr>
              <a:t>mysql</a:t>
            </a:r>
            <a:r>
              <a:rPr kumimoji="0" lang="en-US" altLang="en-US" b="0" i="0" u="none" strike="noStrike" cap="none" normalizeH="0" baseline="0" dirty="0">
                <a:ln>
                  <a:noFill/>
                </a:ln>
                <a:solidFill>
                  <a:srgbClr val="555555"/>
                </a:solidFill>
                <a:effectLst/>
                <a:latin typeface="Arial Unicode MS"/>
              </a:rPr>
              <a:t>:/var/lib/</a:t>
            </a:r>
            <a:r>
              <a:rPr kumimoji="0" lang="en-US" altLang="en-US" b="0" i="0" u="none" strike="noStrike" cap="none" normalizeH="0" baseline="0" dirty="0" err="1">
                <a:ln>
                  <a:noFill/>
                </a:ln>
                <a:solidFill>
                  <a:srgbClr val="555555"/>
                </a:solidFill>
                <a:effectLst/>
                <a:latin typeface="Arial Unicode MS"/>
              </a:rPr>
              <a:t>mysql</a:t>
            </a:r>
            <a:r>
              <a:rPr kumimoji="0" lang="en-US" altLang="en-US" b="0" i="0" u="none" strike="noStrike" cap="none" normalizeH="0" baseline="0" dirty="0">
                <a:ln>
                  <a:noFill/>
                </a:ln>
                <a:solidFill>
                  <a:srgbClr val="555555"/>
                </a:solidFill>
                <a:effectLst/>
                <a:latin typeface="Arial Unicode MS"/>
              </a:rPr>
              <a:t> </a:t>
            </a:r>
          </a:p>
          <a:p>
            <a:pPr lvl="1" eaLnBrk="0" fontAlgn="base" hangingPunct="0">
              <a:spcBef>
                <a:spcPct val="0"/>
              </a:spcBef>
              <a:spcAft>
                <a:spcPct val="0"/>
              </a:spcAft>
            </a:pPr>
            <a:r>
              <a:rPr kumimoji="0" lang="en-US" altLang="en-US" b="0" i="0" u="none" strike="noStrike" cap="none" normalizeH="0" baseline="0" dirty="0">
                <a:ln>
                  <a:noFill/>
                </a:ln>
                <a:solidFill>
                  <a:srgbClr val="555555"/>
                </a:solidFill>
                <a:effectLst/>
                <a:latin typeface="Arial Unicode MS"/>
              </a:rPr>
              <a:t>expose: - 3306 </a:t>
            </a:r>
          </a:p>
          <a:p>
            <a:pPr lvl="1" eaLnBrk="0" fontAlgn="base" hangingPunct="0">
              <a:spcBef>
                <a:spcPct val="0"/>
              </a:spcBef>
              <a:spcAft>
                <a:spcPct val="0"/>
              </a:spcAft>
            </a:pPr>
            <a:r>
              <a:rPr kumimoji="0" lang="en-US" altLang="en-US" b="0" i="0" u="none" strike="noStrike" cap="none" normalizeH="0" baseline="0" dirty="0">
                <a:ln>
                  <a:noFill/>
                </a:ln>
                <a:solidFill>
                  <a:srgbClr val="555555"/>
                </a:solidFill>
                <a:effectLst/>
                <a:latin typeface="Arial Unicode MS"/>
              </a:rPr>
              <a:t>ports: - 3306:3306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err="1">
                <a:ln>
                  <a:noFill/>
                </a:ln>
                <a:solidFill>
                  <a:srgbClr val="555555"/>
                </a:solidFill>
                <a:effectLst/>
                <a:latin typeface="Arial Unicode MS"/>
              </a:rPr>
              <a:t>miservicio_php</a:t>
            </a:r>
            <a:r>
              <a:rPr kumimoji="0" lang="en-US" altLang="en-US" sz="1800" b="0" i="0" u="none" strike="noStrike" cap="none" normalizeH="0" baseline="0" dirty="0">
                <a:ln>
                  <a:noFill/>
                </a:ln>
                <a:solidFill>
                  <a:srgbClr val="555555"/>
                </a:solidFill>
                <a:effectLst/>
                <a:latin typeface="Arial Unicode MS"/>
              </a:rPr>
              <a:t>: image: php:7-apache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555555"/>
                </a:solidFill>
                <a:effectLst/>
                <a:latin typeface="Arial Unicode MS"/>
              </a:rPr>
              <a:t>volumes: # </a:t>
            </a:r>
            <a:r>
              <a:rPr kumimoji="0" lang="en-US" altLang="en-US" sz="1800" b="0" i="0" u="none" strike="noStrike" cap="none" normalizeH="0" baseline="0" dirty="0" err="1">
                <a:ln>
                  <a:noFill/>
                </a:ln>
                <a:solidFill>
                  <a:srgbClr val="555555"/>
                </a:solidFill>
                <a:effectLst/>
                <a:latin typeface="Arial Unicode MS"/>
              </a:rPr>
              <a:t>Montamos</a:t>
            </a:r>
            <a:r>
              <a:rPr kumimoji="0" lang="en-US" altLang="en-US" sz="1800" b="0" i="0" u="none" strike="noStrike" cap="none" normalizeH="0" baseline="0" dirty="0">
                <a:ln>
                  <a:noFill/>
                </a:ln>
                <a:solidFill>
                  <a:srgbClr val="555555"/>
                </a:solidFill>
                <a:effectLst/>
                <a:latin typeface="Arial Unicode MS"/>
              </a:rPr>
              <a:t> </a:t>
            </a:r>
            <a:r>
              <a:rPr kumimoji="0" lang="en-US" altLang="en-US" sz="1800" b="0" i="0" u="none" strike="noStrike" cap="none" normalizeH="0" baseline="0" dirty="0" err="1">
                <a:ln>
                  <a:noFill/>
                </a:ln>
                <a:solidFill>
                  <a:srgbClr val="555555"/>
                </a:solidFill>
                <a:effectLst/>
                <a:latin typeface="Arial Unicode MS"/>
              </a:rPr>
              <a:t>nuestra</a:t>
            </a:r>
            <a:r>
              <a:rPr kumimoji="0" lang="en-US" altLang="en-US" sz="1800" b="0" i="0" u="none" strike="noStrike" cap="none" normalizeH="0" baseline="0" dirty="0">
                <a:ln>
                  <a:noFill/>
                </a:ln>
                <a:solidFill>
                  <a:srgbClr val="555555"/>
                </a:solidFill>
                <a:effectLst/>
                <a:latin typeface="Arial Unicode MS"/>
              </a:rPr>
              <a:t> web </a:t>
            </a:r>
            <a:r>
              <a:rPr kumimoji="0" lang="en-US" altLang="en-US" sz="1800" b="0" i="0" u="none" strike="noStrike" cap="none" normalizeH="0" baseline="0" dirty="0" err="1">
                <a:ln>
                  <a:noFill/>
                </a:ln>
                <a:solidFill>
                  <a:srgbClr val="555555"/>
                </a:solidFill>
                <a:effectLst/>
                <a:latin typeface="Arial Unicode MS"/>
              </a:rPr>
              <a:t>desde</a:t>
            </a:r>
            <a:r>
              <a:rPr kumimoji="0" lang="en-US" altLang="en-US" sz="1800" b="0" i="0" u="none" strike="noStrike" cap="none" normalizeH="0" baseline="0" dirty="0">
                <a:ln>
                  <a:noFill/>
                </a:ln>
                <a:solidFill>
                  <a:srgbClr val="555555"/>
                </a:solidFill>
                <a:effectLst/>
                <a:latin typeface="Arial Unicode MS"/>
              </a:rPr>
              <a:t> </a:t>
            </a:r>
            <a:r>
              <a:rPr kumimoji="0" lang="en-US" altLang="en-US" sz="1800" b="0" i="0" u="none" strike="noStrike" cap="none" normalizeH="0" baseline="0" dirty="0" err="1">
                <a:ln>
                  <a:noFill/>
                </a:ln>
                <a:solidFill>
                  <a:srgbClr val="555555"/>
                </a:solidFill>
                <a:effectLst/>
                <a:latin typeface="Arial Unicode MS"/>
              </a:rPr>
              <a:t>fuera</a:t>
            </a:r>
            <a:r>
              <a:rPr kumimoji="0" lang="en-US" altLang="en-US" sz="1800" b="0" i="0" u="none" strike="noStrike" cap="none" normalizeH="0" baseline="0" dirty="0">
                <a:ln>
                  <a:noFill/>
                </a:ln>
                <a:solidFill>
                  <a:srgbClr val="555555"/>
                </a:solidFill>
                <a:effectLst/>
                <a:latin typeface="Arial Unicode MS"/>
              </a:rPr>
              <a:t> en el </a:t>
            </a:r>
            <a:r>
              <a:rPr kumimoji="0" lang="en-US" altLang="en-US" sz="1800" b="0" i="0" u="none" strike="noStrike" cap="none" normalizeH="0" baseline="0" dirty="0" err="1">
                <a:ln>
                  <a:noFill/>
                </a:ln>
                <a:solidFill>
                  <a:srgbClr val="555555"/>
                </a:solidFill>
                <a:effectLst/>
                <a:latin typeface="Arial Unicode MS"/>
              </a:rPr>
              <a:t>directorio</a:t>
            </a:r>
            <a:r>
              <a:rPr kumimoji="0" lang="en-US" altLang="en-US" sz="1800" b="0" i="0" u="none" strike="noStrike" cap="none" normalizeH="0" baseline="0" dirty="0">
                <a:ln>
                  <a:noFill/>
                </a:ln>
                <a:solidFill>
                  <a:srgbClr val="555555"/>
                </a:solidFill>
                <a:effectLst/>
                <a:latin typeface="Arial Unicode MS"/>
              </a:rPr>
              <a:t> web del </a:t>
            </a:r>
            <a:r>
              <a:rPr kumimoji="0" lang="en-US" altLang="en-US" sz="1800" b="0" i="0" u="none" strike="noStrike" cap="none" normalizeH="0" baseline="0" dirty="0" err="1">
                <a:ln>
                  <a:noFill/>
                </a:ln>
                <a:solidFill>
                  <a:srgbClr val="555555"/>
                </a:solidFill>
                <a:effectLst/>
                <a:latin typeface="Arial Unicode MS"/>
              </a:rPr>
              <a:t>contenedor</a:t>
            </a:r>
            <a:endParaRPr kumimoji="0" lang="en-US" altLang="en-US" sz="1800" b="0" i="0" u="none" strike="noStrike" cap="none" normalizeH="0" baseline="0" dirty="0">
              <a:ln>
                <a:noFill/>
              </a:ln>
              <a:solidFill>
                <a:srgbClr val="555555"/>
              </a:solidFill>
              <a:effectLst/>
              <a:latin typeface="Arial Unicode MS"/>
            </a:endParaRP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555555"/>
                </a:solidFill>
                <a:effectLst/>
                <a:latin typeface="Arial Unicode MS"/>
              </a:rPr>
              <a:t> - ./</a:t>
            </a:r>
            <a:r>
              <a:rPr kumimoji="0" lang="en-US" altLang="en-US" sz="1800" b="0" i="0" u="none" strike="noStrike" cap="none" normalizeH="0" baseline="0" dirty="0" err="1">
                <a:ln>
                  <a:noFill/>
                </a:ln>
                <a:solidFill>
                  <a:srgbClr val="555555"/>
                </a:solidFill>
                <a:effectLst/>
                <a:latin typeface="Arial Unicode MS"/>
              </a:rPr>
              <a:t>miweb</a:t>
            </a:r>
            <a:r>
              <a:rPr kumimoji="0" lang="en-US" altLang="en-US" sz="1800" b="0" i="0" u="none" strike="noStrike" cap="none" normalizeH="0" baseline="0" dirty="0">
                <a:ln>
                  <a:noFill/>
                </a:ln>
                <a:solidFill>
                  <a:srgbClr val="555555"/>
                </a:solidFill>
                <a:effectLst/>
                <a:latin typeface="Arial Unicode MS"/>
              </a:rPr>
              <a:t>/:/var/www/html</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555555"/>
                </a:solidFill>
                <a:effectLst/>
                <a:latin typeface="Arial Unicode MS"/>
              </a:rPr>
              <a:t> expose: - 80 </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555555"/>
                </a:solidFill>
                <a:effectLst/>
                <a:latin typeface="Arial Unicode MS"/>
              </a:rPr>
              <a:t>ports: - 80:80</a:t>
            </a:r>
          </a:p>
          <a:p>
            <a:pPr marR="0" lvl="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555555"/>
                </a:solidFill>
                <a:effectLst/>
                <a:latin typeface="Arial Unicode MS"/>
              </a:rPr>
              <a:t> links: - </a:t>
            </a:r>
            <a:r>
              <a:rPr kumimoji="0" lang="en-US" altLang="en-US" sz="1800" b="0" i="0" u="none" strike="noStrike" cap="none" normalizeH="0" baseline="0" dirty="0" err="1">
                <a:ln>
                  <a:noFill/>
                </a:ln>
                <a:solidFill>
                  <a:srgbClr val="555555"/>
                </a:solidFill>
                <a:effectLst/>
                <a:latin typeface="Arial Unicode MS"/>
              </a:rPr>
              <a:t>miservicio_mysql</a:t>
            </a:r>
            <a:r>
              <a:rPr kumimoji="0" lang="en-US" altLang="en-US" sz="1000" b="0" i="0" u="none" strike="noStrike" cap="none" normalizeH="0" baseline="0" dirty="0">
                <a:ln>
                  <a:noFill/>
                </a:ln>
                <a:solidFill>
                  <a:schemeClr val="tx1"/>
                </a:solidFill>
                <a:effectLst/>
              </a:rPr>
              <a:t> </a:t>
            </a: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20121432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A7895A40-19A4-42D6-9D30-DBC1E8002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11067024"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B351313-1E07-03D3-6983-3B210F0D7C19}"/>
              </a:ext>
            </a:extLst>
          </p:cNvPr>
          <p:cNvSpPr>
            <a:spLocks noGrp="1"/>
          </p:cNvSpPr>
          <p:nvPr>
            <p:ph type="title"/>
          </p:nvPr>
        </p:nvSpPr>
        <p:spPr>
          <a:xfrm>
            <a:off x="987689" y="3071183"/>
            <a:ext cx="9910296" cy="2590027"/>
          </a:xfrm>
        </p:spPr>
        <p:txBody>
          <a:bodyPr vert="horz" lIns="91440" tIns="45720" rIns="91440" bIns="45720" rtlCol="0" anchor="t">
            <a:normAutofit/>
          </a:bodyPr>
          <a:lstStyle/>
          <a:p>
            <a:r>
              <a:rPr lang="en-US" sz="8000" b="1" kern="1200" err="1">
                <a:solidFill>
                  <a:schemeClr val="tx1"/>
                </a:solidFill>
                <a:latin typeface="+mj-lt"/>
                <a:ea typeface="+mj-ea"/>
                <a:cs typeface="+mj-cs"/>
              </a:rPr>
              <a:t>Levantar</a:t>
            </a:r>
            <a:r>
              <a:rPr lang="en-US" sz="8000" b="1" kern="1200">
                <a:solidFill>
                  <a:schemeClr val="tx1"/>
                </a:solidFill>
                <a:latin typeface="+mj-lt"/>
                <a:ea typeface="+mj-ea"/>
                <a:cs typeface="+mj-cs"/>
              </a:rPr>
              <a:t> el </a:t>
            </a:r>
            <a:r>
              <a:rPr lang="en-US" sz="8000" b="1" kern="1200" err="1">
                <a:solidFill>
                  <a:schemeClr val="tx1"/>
                </a:solidFill>
                <a:latin typeface="+mj-lt"/>
                <a:ea typeface="+mj-ea"/>
                <a:cs typeface="+mj-cs"/>
              </a:rPr>
              <a:t>servidor</a:t>
            </a:r>
            <a:r>
              <a:rPr lang="en-US" sz="8000" b="1" kern="1200">
                <a:solidFill>
                  <a:schemeClr val="tx1"/>
                </a:solidFill>
                <a:latin typeface="+mj-lt"/>
                <a:ea typeface="+mj-ea"/>
                <a:cs typeface="+mj-cs"/>
              </a:rPr>
              <a:t> web</a:t>
            </a:r>
            <a:endParaRPr lang="en-US" sz="8000" kern="1200">
              <a:solidFill>
                <a:schemeClr val="tx1"/>
              </a:solidFill>
              <a:latin typeface="+mj-lt"/>
              <a:ea typeface="+mj-ea"/>
              <a:cs typeface="+mj-cs"/>
            </a:endParaRPr>
          </a:p>
        </p:txBody>
      </p:sp>
      <p:sp>
        <p:nvSpPr>
          <p:cNvPr id="22" name="Rectangle 21">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3">
            <a:extLst>
              <a:ext uri="{FF2B5EF4-FFF2-40B4-BE49-F238E27FC236}">
                <a16:creationId xmlns:a16="http://schemas.microsoft.com/office/drawing/2014/main" id="{C53C8911-C036-12AC-EB61-974302584C64}"/>
              </a:ext>
            </a:extLst>
          </p:cNvPr>
          <p:cNvSpPr>
            <a:spLocks noChangeArrowheads="1"/>
          </p:cNvSpPr>
          <p:nvPr/>
        </p:nvSpPr>
        <p:spPr bwMode="auto">
          <a:xfrm>
            <a:off x="0" y="4393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74414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0">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1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4" name="Rectangle 1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1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75B88B82-E9EB-0C31-6F73-29C78A545981}"/>
              </a:ext>
            </a:extLst>
          </p:cNvPr>
          <p:cNvSpPr>
            <a:spLocks noGrp="1"/>
          </p:cNvSpPr>
          <p:nvPr>
            <p:ph type="title"/>
          </p:nvPr>
        </p:nvSpPr>
        <p:spPr>
          <a:xfrm>
            <a:off x="1043631" y="809898"/>
            <a:ext cx="10173010" cy="1554480"/>
          </a:xfrm>
        </p:spPr>
        <p:txBody>
          <a:bodyPr vert="horz" lIns="91440" tIns="45720" rIns="91440" bIns="45720" rtlCol="0" anchor="ctr">
            <a:normAutofit/>
          </a:bodyPr>
          <a:lstStyle/>
          <a:p>
            <a:r>
              <a:rPr lang="en-US" sz="4800" kern="1200">
                <a:solidFill>
                  <a:schemeClr val="tx1"/>
                </a:solidFill>
                <a:latin typeface="+mj-lt"/>
                <a:ea typeface="+mj-ea"/>
                <a:cs typeface="+mj-cs"/>
              </a:rPr>
              <a:t> </a:t>
            </a:r>
          </a:p>
        </p:txBody>
      </p:sp>
      <p:cxnSp>
        <p:nvCxnSpPr>
          <p:cNvPr id="20" name="Straight Connector 19">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
        <p:nvSpPr>
          <p:cNvPr id="4" name="Rectangle 1">
            <a:extLst>
              <a:ext uri="{FF2B5EF4-FFF2-40B4-BE49-F238E27FC236}">
                <a16:creationId xmlns:a16="http://schemas.microsoft.com/office/drawing/2014/main" id="{82A8AFEA-09C5-1B0D-F663-03DA935DAF00}"/>
              </a:ext>
            </a:extLst>
          </p:cNvPr>
          <p:cNvSpPr>
            <a:spLocks noChangeArrowheads="1"/>
          </p:cNvSpPr>
          <p:nvPr/>
        </p:nvSpPr>
        <p:spPr bwMode="auto">
          <a:xfrm>
            <a:off x="2772644" y="3331389"/>
            <a:ext cx="6750474" cy="156966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502920" eaLnBrk="0" fontAlgn="base" hangingPunct="0">
              <a:spcBef>
                <a:spcPct val="0"/>
              </a:spcBef>
              <a:spcAft>
                <a:spcPts val="600"/>
              </a:spcAft>
            </a:pPr>
            <a:endParaRPr lang="es-ES" sz="1100" kern="1200">
              <a:solidFill>
                <a:srgbClr val="555555"/>
              </a:solidFill>
              <a:latin typeface="Open Sans" panose="020B0606030504020204" pitchFamily="34" charset="0"/>
              <a:ea typeface="+mn-ea"/>
              <a:cs typeface="+mn-cs"/>
            </a:endParaRPr>
          </a:p>
          <a:p>
            <a:pPr defTabSz="502920" eaLnBrk="0" fontAlgn="base" hangingPunct="0">
              <a:spcBef>
                <a:spcPct val="0"/>
              </a:spcBef>
              <a:spcAft>
                <a:spcPts val="600"/>
              </a:spcAft>
            </a:pPr>
            <a:endParaRPr lang="es-ES" sz="1100" kern="1200">
              <a:solidFill>
                <a:srgbClr val="555555"/>
              </a:solidFill>
              <a:latin typeface="Open Sans" panose="020B0606030504020204" pitchFamily="34" charset="0"/>
              <a:ea typeface="+mn-ea"/>
              <a:cs typeface="+mn-cs"/>
            </a:endParaRPr>
          </a:p>
          <a:p>
            <a:pPr defTabSz="502920" eaLnBrk="0" fontAlgn="base" hangingPunct="0">
              <a:spcBef>
                <a:spcPct val="0"/>
              </a:spcBef>
              <a:spcAft>
                <a:spcPts val="600"/>
              </a:spcAft>
            </a:pPr>
            <a:endParaRPr lang="es-ES" altLang="en-US" sz="1100" kern="1200">
              <a:solidFill>
                <a:srgbClr val="555555"/>
              </a:solidFill>
              <a:latin typeface="Open Sans" panose="020B0606030504020204" pitchFamily="34" charset="0"/>
              <a:ea typeface="+mn-ea"/>
              <a:cs typeface="+mn-cs"/>
            </a:endParaRPr>
          </a:p>
          <a:p>
            <a:pPr defTabSz="502920" eaLnBrk="0" fontAlgn="base" hangingPunct="0">
              <a:spcBef>
                <a:spcPct val="0"/>
              </a:spcBef>
              <a:spcAft>
                <a:spcPts val="600"/>
              </a:spcAft>
            </a:pPr>
            <a:endParaRPr lang="es-ES" altLang="en-US" sz="1100" kern="1200">
              <a:solidFill>
                <a:srgbClr val="555555"/>
              </a:solidFill>
              <a:latin typeface="Open Sans" panose="020B0606030504020204" pitchFamily="34" charset="0"/>
              <a:ea typeface="+mn-ea"/>
              <a:cs typeface="+mn-cs"/>
            </a:endParaRPr>
          </a:p>
          <a:p>
            <a:pPr marL="0" marR="0" lvl="0" indent="0" algn="l" defTabSz="914400" rtl="0" eaLnBrk="0" fontAlgn="base" latinLnBrk="0" hangingPunct="0">
              <a:lnSpc>
                <a:spcPct val="100000"/>
              </a:lnSpc>
              <a:spcBef>
                <a:spcPct val="0"/>
              </a:spcBef>
              <a:spcAft>
                <a:spcPts val="600"/>
              </a:spcAft>
              <a:buClrTx/>
              <a:buSzTx/>
              <a:buFontTx/>
              <a:buNone/>
              <a:tabLst/>
            </a:pPr>
            <a:endParaRPr lang="en-US" altLang="en-US" sz="3200">
              <a:solidFill>
                <a:srgbClr val="555555"/>
              </a:solidFill>
              <a:latin typeface="Arial Unicode MS"/>
            </a:endParaRPr>
          </a:p>
        </p:txBody>
      </p:sp>
      <p:sp>
        <p:nvSpPr>
          <p:cNvPr id="3" name="Rectangle 1">
            <a:extLst>
              <a:ext uri="{FF2B5EF4-FFF2-40B4-BE49-F238E27FC236}">
                <a16:creationId xmlns:a16="http://schemas.microsoft.com/office/drawing/2014/main" id="{59B1D31D-7CEF-2033-241C-3D982D2089E5}"/>
              </a:ext>
            </a:extLst>
          </p:cNvPr>
          <p:cNvSpPr>
            <a:spLocks noChangeArrowheads="1"/>
          </p:cNvSpPr>
          <p:nvPr/>
        </p:nvSpPr>
        <p:spPr bwMode="auto">
          <a:xfrm>
            <a:off x="2772644" y="3017519"/>
            <a:ext cx="102948" cy="20582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5" name="Rectangle 2">
            <a:extLst>
              <a:ext uri="{FF2B5EF4-FFF2-40B4-BE49-F238E27FC236}">
                <a16:creationId xmlns:a16="http://schemas.microsoft.com/office/drawing/2014/main" id="{4DBF9CC6-2436-5B94-E2CA-DE1AF9DEC5F8}"/>
              </a:ext>
            </a:extLst>
          </p:cNvPr>
          <p:cNvSpPr>
            <a:spLocks noChangeArrowheads="1"/>
          </p:cNvSpPr>
          <p:nvPr/>
        </p:nvSpPr>
        <p:spPr bwMode="auto">
          <a:xfrm>
            <a:off x="267837" y="2727489"/>
            <a:ext cx="11782097" cy="331937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57056" tIns="45720" rIns="91440" bIns="45720" numCol="1" anchor="ctr" anchorCtr="0" compatLnSpc="1">
            <a:prstTxWarp prst="textNoShape">
              <a:avLst/>
            </a:prstTxWarp>
            <a:spAutoFit/>
          </a:bodyPr>
          <a:lstStyle/>
          <a:p>
            <a:pPr algn="just" defTabSz="502920" eaLnBrk="0" fontAlgn="base" hangingPunct="0">
              <a:spcBef>
                <a:spcPct val="0"/>
              </a:spcBef>
              <a:spcAft>
                <a:spcPts val="600"/>
              </a:spcAft>
            </a:pPr>
            <a:br>
              <a:rPr lang="en-US" altLang="en-US" sz="770" b="1" kern="1200">
                <a:solidFill>
                  <a:srgbClr val="000000"/>
                </a:solidFill>
                <a:latin typeface="Nunito" panose="020F0502020204030204" pitchFamily="2" charset="0"/>
                <a:ea typeface="+mn-ea"/>
                <a:cs typeface="+mn-cs"/>
              </a:rPr>
            </a:br>
            <a:endParaRPr lang="en-US" altLang="en-US" sz="1100" b="1" kern="1200">
              <a:solidFill>
                <a:srgbClr val="000000"/>
              </a:solidFill>
              <a:latin typeface="Nunito" panose="020F0502020204030204" pitchFamily="2" charset="0"/>
              <a:ea typeface="+mn-ea"/>
              <a:cs typeface="+mn-cs"/>
            </a:endParaRPr>
          </a:p>
          <a:p>
            <a:pPr algn="just" defTabSz="502920" eaLnBrk="0" fontAlgn="base" hangingPunct="0">
              <a:spcBef>
                <a:spcPct val="0"/>
              </a:spcBef>
              <a:spcAft>
                <a:spcPts val="600"/>
              </a:spcAft>
            </a:pPr>
            <a:r>
              <a:rPr lang="en-US" altLang="en-US" sz="1100" b="1" kern="1200">
                <a:solidFill>
                  <a:srgbClr val="000000"/>
                </a:solidFill>
                <a:latin typeface="Nunito" panose="020F0502020204030204" pitchFamily="2" charset="0"/>
                <a:ea typeface="+mn-ea"/>
                <a:cs typeface="+mn-cs"/>
              </a:rPr>
              <a:t>version</a:t>
            </a:r>
            <a:r>
              <a:rPr lang="en-US" altLang="en-US" sz="1100" kern="1200">
                <a:solidFill>
                  <a:srgbClr val="000000"/>
                </a:solidFill>
                <a:latin typeface="Nunito" panose="020F0502020204030204" pitchFamily="2" charset="0"/>
                <a:ea typeface="+mn-ea"/>
                <a:cs typeface="+mn-cs"/>
              </a:rPr>
              <a:t>: Los </a:t>
            </a:r>
            <a:r>
              <a:rPr lang="en-US" altLang="en-US" sz="1100" kern="1200" err="1">
                <a:solidFill>
                  <a:srgbClr val="000000"/>
                </a:solidFill>
                <a:latin typeface="Nunito" panose="020F0502020204030204" pitchFamily="2" charset="0"/>
                <a:ea typeface="+mn-ea"/>
                <a:cs typeface="+mn-cs"/>
              </a:rPr>
              <a:t>archivos</a:t>
            </a:r>
            <a:r>
              <a:rPr lang="en-US" altLang="en-US" sz="1100" kern="1200">
                <a:solidFill>
                  <a:srgbClr val="000000"/>
                </a:solidFill>
                <a:latin typeface="Nunito" panose="020F0502020204030204" pitchFamily="2" charset="0"/>
                <a:ea typeface="+mn-ea"/>
                <a:cs typeface="+mn-cs"/>
              </a:rPr>
              <a:t> docker-</a:t>
            </a:r>
            <a:r>
              <a:rPr lang="en-US" altLang="en-US" sz="1100" kern="1200" err="1">
                <a:solidFill>
                  <a:srgbClr val="000000"/>
                </a:solidFill>
                <a:latin typeface="Nunito" panose="020F0502020204030204" pitchFamily="2" charset="0"/>
                <a:ea typeface="+mn-ea"/>
                <a:cs typeface="+mn-cs"/>
              </a:rPr>
              <a:t>compose.yml</a:t>
            </a:r>
            <a:r>
              <a:rPr lang="en-US" altLang="en-US" sz="1100" kern="1200">
                <a:solidFill>
                  <a:srgbClr val="000000"/>
                </a:solidFill>
                <a:latin typeface="Nunito" panose="020F0502020204030204" pitchFamily="2" charset="0"/>
                <a:ea typeface="+mn-ea"/>
                <a:cs typeface="+mn-cs"/>
              </a:rPr>
              <a:t> son </a:t>
            </a:r>
            <a:r>
              <a:rPr lang="en-US" altLang="en-US" sz="1100" kern="1200" err="1">
                <a:solidFill>
                  <a:srgbClr val="000000"/>
                </a:solidFill>
                <a:latin typeface="Nunito" panose="020F0502020204030204" pitchFamily="2" charset="0"/>
                <a:ea typeface="+mn-ea"/>
                <a:cs typeface="+mn-cs"/>
              </a:rPr>
              <a:t>versionados</a:t>
            </a:r>
            <a:r>
              <a:rPr lang="en-US" altLang="en-US" sz="1100" kern="1200">
                <a:solidFill>
                  <a:srgbClr val="000000"/>
                </a:solidFill>
                <a:latin typeface="Nunito" panose="020F0502020204030204" pitchFamily="2" charset="0"/>
                <a:ea typeface="+mn-ea"/>
                <a:cs typeface="+mn-cs"/>
              </a:rPr>
              <a:t>. Es </a:t>
            </a:r>
            <a:r>
              <a:rPr lang="en-US" altLang="en-US" sz="1100" kern="1200" err="1">
                <a:solidFill>
                  <a:srgbClr val="000000"/>
                </a:solidFill>
                <a:latin typeface="Nunito" panose="020F0502020204030204" pitchFamily="2" charset="0"/>
                <a:ea typeface="+mn-ea"/>
                <a:cs typeface="+mn-cs"/>
              </a:rPr>
              <a:t>obligatorio</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especificar</a:t>
            </a:r>
            <a:r>
              <a:rPr lang="en-US" altLang="en-US" sz="1100" kern="1200">
                <a:solidFill>
                  <a:srgbClr val="000000"/>
                </a:solidFill>
                <a:latin typeface="Nunito" panose="020F0502020204030204" pitchFamily="2" charset="0"/>
                <a:ea typeface="+mn-ea"/>
                <a:cs typeface="+mn-cs"/>
              </a:rPr>
              <a:t> la </a:t>
            </a:r>
            <a:r>
              <a:rPr lang="en-US" altLang="en-US" sz="1100" kern="1200" err="1">
                <a:solidFill>
                  <a:srgbClr val="000000"/>
                </a:solidFill>
                <a:latin typeface="Nunito" panose="020F0502020204030204" pitchFamily="2" charset="0"/>
                <a:ea typeface="+mn-ea"/>
                <a:cs typeface="+mn-cs"/>
              </a:rPr>
              <a:t>versión</a:t>
            </a:r>
            <a:r>
              <a:rPr lang="en-US" altLang="en-US" sz="1100" kern="1200">
                <a:solidFill>
                  <a:srgbClr val="000000"/>
                </a:solidFill>
                <a:latin typeface="Nunito" panose="020F0502020204030204" pitchFamily="2" charset="0"/>
                <a:ea typeface="+mn-ea"/>
                <a:cs typeface="+mn-cs"/>
              </a:rPr>
              <a:t>. A </a:t>
            </a:r>
            <a:r>
              <a:rPr lang="en-US" altLang="en-US" sz="1100" kern="1200" err="1">
                <a:solidFill>
                  <a:srgbClr val="000000"/>
                </a:solidFill>
                <a:latin typeface="Nunito" panose="020F0502020204030204" pitchFamily="2" charset="0"/>
                <a:ea typeface="+mn-ea"/>
                <a:cs typeface="+mn-cs"/>
              </a:rPr>
              <a:t>medida</a:t>
            </a:r>
            <a:r>
              <a:rPr lang="en-US" altLang="en-US" sz="1100" kern="1200">
                <a:solidFill>
                  <a:srgbClr val="000000"/>
                </a:solidFill>
                <a:latin typeface="Nunito" panose="020F0502020204030204" pitchFamily="2" charset="0"/>
                <a:ea typeface="+mn-ea"/>
                <a:cs typeface="+mn-cs"/>
              </a:rPr>
              <a:t> de que Docker </a:t>
            </a:r>
            <a:r>
              <a:rPr lang="en-US" altLang="en-US" sz="1100" kern="1200" err="1">
                <a:solidFill>
                  <a:srgbClr val="000000"/>
                </a:solidFill>
                <a:latin typeface="Nunito" panose="020F0502020204030204" pitchFamily="2" charset="0"/>
                <a:ea typeface="+mn-ea"/>
                <a:cs typeface="+mn-cs"/>
              </a:rPr>
              <a:t>evoluciona</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habrá</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nuevas</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versiones</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pero</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siempre</a:t>
            </a:r>
            <a:r>
              <a:rPr lang="en-US" altLang="en-US" sz="1100" kern="1200">
                <a:solidFill>
                  <a:srgbClr val="000000"/>
                </a:solidFill>
                <a:latin typeface="Nunito" panose="020F0502020204030204" pitchFamily="2" charset="0"/>
                <a:ea typeface="+mn-ea"/>
                <a:cs typeface="+mn-cs"/>
              </a:rPr>
              <a:t> hay </a:t>
            </a:r>
            <a:r>
              <a:rPr lang="en-US" altLang="en-US" sz="1100" kern="1200" err="1">
                <a:solidFill>
                  <a:srgbClr val="000000"/>
                </a:solidFill>
                <a:latin typeface="Nunito" panose="020F0502020204030204" pitchFamily="2" charset="0"/>
                <a:ea typeface="+mn-ea"/>
                <a:cs typeface="+mn-cs"/>
              </a:rPr>
              <a:t>retrocompatibilidad</a:t>
            </a:r>
            <a:r>
              <a:rPr lang="en-US" altLang="en-US" sz="1100" kern="1200">
                <a:solidFill>
                  <a:srgbClr val="000000"/>
                </a:solidFill>
                <a:latin typeface="Nunito" panose="020F0502020204030204" pitchFamily="2" charset="0"/>
                <a:ea typeface="+mn-ea"/>
                <a:cs typeface="+mn-cs"/>
              </a:rPr>
              <a:t>.</a:t>
            </a:r>
          </a:p>
          <a:p>
            <a:pPr algn="just" defTabSz="502920" eaLnBrk="0" fontAlgn="base" hangingPunct="0">
              <a:spcBef>
                <a:spcPct val="0"/>
              </a:spcBef>
              <a:spcAft>
                <a:spcPts val="600"/>
              </a:spcAft>
            </a:pPr>
            <a:endParaRPr lang="en-US" altLang="en-US" sz="1100" kern="1200">
              <a:solidFill>
                <a:srgbClr val="000000"/>
              </a:solidFill>
              <a:latin typeface="Nunito" panose="020F0502020204030204" pitchFamily="2" charset="0"/>
              <a:ea typeface="+mn-ea"/>
              <a:cs typeface="+mn-cs"/>
            </a:endParaRPr>
          </a:p>
          <a:p>
            <a:pPr algn="just" defTabSz="502920" eaLnBrk="0" fontAlgn="base" hangingPunct="0">
              <a:spcBef>
                <a:spcPct val="0"/>
              </a:spcBef>
              <a:spcAft>
                <a:spcPts val="600"/>
              </a:spcAft>
            </a:pPr>
            <a:r>
              <a:rPr lang="en-US" altLang="en-US" sz="1100" b="1" kern="1200" err="1">
                <a:solidFill>
                  <a:srgbClr val="000000"/>
                </a:solidFill>
                <a:latin typeface="Nunito" panose="020F0502020204030204" pitchFamily="2" charset="0"/>
                <a:ea typeface="+mn-ea"/>
                <a:cs typeface="+mn-cs"/>
              </a:rPr>
              <a:t>mysql-db</a:t>
            </a:r>
            <a:r>
              <a:rPr lang="en-US" altLang="en-US" sz="1100" b="1" kern="1200">
                <a:solidFill>
                  <a:srgbClr val="000000"/>
                </a:solidFill>
                <a:latin typeface="Nunito" panose="020F0502020204030204" pitchFamily="2" charset="0"/>
                <a:ea typeface="+mn-ea"/>
                <a:cs typeface="+mn-cs"/>
              </a:rPr>
              <a:t>, </a:t>
            </a:r>
            <a:r>
              <a:rPr lang="en-US" altLang="en-US" sz="1100" b="1" kern="1200" err="1">
                <a:solidFill>
                  <a:srgbClr val="000000"/>
                </a:solidFill>
                <a:latin typeface="Nunito" panose="020F0502020204030204" pitchFamily="2" charset="0"/>
                <a:ea typeface="+mn-ea"/>
                <a:cs typeface="+mn-cs"/>
              </a:rPr>
              <a:t>wordpress</a:t>
            </a:r>
            <a:r>
              <a:rPr lang="en-US" altLang="en-US" sz="1100" kern="1200">
                <a:solidFill>
                  <a:srgbClr val="000000"/>
                </a:solidFill>
                <a:latin typeface="Nunito" panose="020F0502020204030204" pitchFamily="2" charset="0"/>
                <a:ea typeface="+mn-ea"/>
                <a:cs typeface="+mn-cs"/>
              </a:rPr>
              <a:t>: Son </a:t>
            </a:r>
            <a:r>
              <a:rPr lang="en-US" altLang="en-US" sz="1100" kern="1200" err="1">
                <a:solidFill>
                  <a:srgbClr val="000000"/>
                </a:solidFill>
                <a:latin typeface="Nunito" panose="020F0502020204030204" pitchFamily="2" charset="0"/>
                <a:ea typeface="+mn-ea"/>
                <a:cs typeface="+mn-cs"/>
              </a:rPr>
              <a:t>los</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nombres</a:t>
            </a:r>
            <a:r>
              <a:rPr lang="en-US" altLang="en-US" sz="1100" kern="1200">
                <a:solidFill>
                  <a:srgbClr val="000000"/>
                </a:solidFill>
                <a:latin typeface="Nunito" panose="020F0502020204030204" pitchFamily="2" charset="0"/>
                <a:ea typeface="+mn-ea"/>
                <a:cs typeface="+mn-cs"/>
              </a:rPr>
              <a:t> de </a:t>
            </a:r>
            <a:r>
              <a:rPr lang="en-US" altLang="en-US" sz="1100" kern="1200" err="1">
                <a:solidFill>
                  <a:srgbClr val="000000"/>
                </a:solidFill>
                <a:latin typeface="Nunito" panose="020F0502020204030204" pitchFamily="2" charset="0"/>
                <a:ea typeface="+mn-ea"/>
                <a:cs typeface="+mn-cs"/>
              </a:rPr>
              <a:t>los</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servicios</a:t>
            </a:r>
            <a:r>
              <a:rPr lang="en-US" altLang="en-US" sz="1100" kern="1200">
                <a:solidFill>
                  <a:srgbClr val="000000"/>
                </a:solidFill>
                <a:latin typeface="Nunito" panose="020F0502020204030204" pitchFamily="2" charset="0"/>
                <a:ea typeface="+mn-ea"/>
                <a:cs typeface="+mn-cs"/>
              </a:rPr>
              <a:t>. La idea es que el </a:t>
            </a:r>
            <a:r>
              <a:rPr lang="en-US" altLang="en-US" sz="1100" kern="1200" err="1">
                <a:solidFill>
                  <a:srgbClr val="000000"/>
                </a:solidFill>
                <a:latin typeface="Nunito" panose="020F0502020204030204" pitchFamily="2" charset="0"/>
                <a:ea typeface="+mn-ea"/>
                <a:cs typeface="+mn-cs"/>
              </a:rPr>
              <a:t>nombre</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indique</a:t>
            </a:r>
            <a:r>
              <a:rPr lang="en-US" altLang="en-US" sz="1100" kern="1200">
                <a:solidFill>
                  <a:srgbClr val="000000"/>
                </a:solidFill>
                <a:latin typeface="Nunito" panose="020F0502020204030204" pitchFamily="2" charset="0"/>
                <a:ea typeface="+mn-ea"/>
                <a:cs typeface="+mn-cs"/>
              </a:rPr>
              <a:t> el </a:t>
            </a:r>
            <a:r>
              <a:rPr lang="en-US" altLang="en-US" sz="1100" kern="1200" err="1">
                <a:solidFill>
                  <a:srgbClr val="000000"/>
                </a:solidFill>
                <a:latin typeface="Nunito" panose="020F0502020204030204" pitchFamily="2" charset="0"/>
                <a:ea typeface="+mn-ea"/>
                <a:cs typeface="+mn-cs"/>
              </a:rPr>
              <a:t>tipo</a:t>
            </a:r>
            <a:r>
              <a:rPr lang="en-US" altLang="en-US" sz="1100" kern="1200">
                <a:solidFill>
                  <a:srgbClr val="000000"/>
                </a:solidFill>
                <a:latin typeface="Nunito" panose="020F0502020204030204" pitchFamily="2" charset="0"/>
                <a:ea typeface="+mn-ea"/>
                <a:cs typeface="+mn-cs"/>
              </a:rPr>
              <a:t> de </a:t>
            </a:r>
            <a:r>
              <a:rPr lang="en-US" altLang="en-US" sz="1100" kern="1200" err="1">
                <a:solidFill>
                  <a:srgbClr val="000000"/>
                </a:solidFill>
                <a:latin typeface="Nunito" panose="020F0502020204030204" pitchFamily="2" charset="0"/>
                <a:ea typeface="+mn-ea"/>
                <a:cs typeface="+mn-cs"/>
              </a:rPr>
              <a:t>servicio</a:t>
            </a:r>
            <a:r>
              <a:rPr lang="en-US" altLang="en-US" sz="1100" kern="1200">
                <a:solidFill>
                  <a:srgbClr val="000000"/>
                </a:solidFill>
                <a:latin typeface="Nunito" panose="020F0502020204030204" pitchFamily="2" charset="0"/>
                <a:ea typeface="+mn-ea"/>
                <a:cs typeface="+mn-cs"/>
              </a:rPr>
              <a:t> que se </a:t>
            </a:r>
            <a:r>
              <a:rPr lang="en-US" altLang="en-US" sz="1100" kern="1200" err="1">
                <a:solidFill>
                  <a:srgbClr val="000000"/>
                </a:solidFill>
                <a:latin typeface="Nunito" panose="020F0502020204030204" pitchFamily="2" charset="0"/>
                <a:ea typeface="+mn-ea"/>
                <a:cs typeface="+mn-cs"/>
              </a:rPr>
              <a:t>está</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construyendo</a:t>
            </a:r>
            <a:r>
              <a:rPr lang="en-US" altLang="en-US" sz="1100" kern="1200">
                <a:solidFill>
                  <a:srgbClr val="000000"/>
                </a:solidFill>
                <a:latin typeface="Nunito" panose="020F0502020204030204" pitchFamily="2" charset="0"/>
                <a:ea typeface="+mn-ea"/>
                <a:cs typeface="+mn-cs"/>
              </a:rPr>
              <a:t>.</a:t>
            </a:r>
          </a:p>
          <a:p>
            <a:pPr algn="just" defTabSz="502920" eaLnBrk="0" fontAlgn="base" hangingPunct="0">
              <a:spcBef>
                <a:spcPct val="0"/>
              </a:spcBef>
              <a:spcAft>
                <a:spcPts val="600"/>
              </a:spcAft>
            </a:pPr>
            <a:endParaRPr lang="en-US" altLang="en-US" sz="1100" kern="1200">
              <a:solidFill>
                <a:srgbClr val="000000"/>
              </a:solidFill>
              <a:latin typeface="Nunito" panose="020F0502020204030204" pitchFamily="2" charset="0"/>
              <a:ea typeface="+mn-ea"/>
              <a:cs typeface="+mn-cs"/>
            </a:endParaRPr>
          </a:p>
          <a:p>
            <a:pPr algn="just" defTabSz="502920" eaLnBrk="0" fontAlgn="base" hangingPunct="0">
              <a:spcBef>
                <a:spcPct val="0"/>
              </a:spcBef>
              <a:spcAft>
                <a:spcPts val="600"/>
              </a:spcAft>
            </a:pPr>
            <a:r>
              <a:rPr lang="en-US" altLang="en-US" sz="1100" b="1" kern="1200">
                <a:solidFill>
                  <a:srgbClr val="000000"/>
                </a:solidFill>
                <a:latin typeface="Nunito" panose="020F0502020204030204" pitchFamily="2" charset="0"/>
                <a:ea typeface="+mn-ea"/>
                <a:cs typeface="+mn-cs"/>
              </a:rPr>
              <a:t>image</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Nombre</a:t>
            </a:r>
            <a:r>
              <a:rPr lang="en-US" altLang="en-US" sz="1100" kern="1200">
                <a:solidFill>
                  <a:srgbClr val="000000"/>
                </a:solidFill>
                <a:latin typeface="Nunito" panose="020F0502020204030204" pitchFamily="2" charset="0"/>
                <a:ea typeface="+mn-ea"/>
                <a:cs typeface="+mn-cs"/>
              </a:rPr>
              <a:t> de la imagen a </a:t>
            </a:r>
            <a:r>
              <a:rPr lang="en-US" altLang="en-US" sz="1100" kern="1200" err="1">
                <a:solidFill>
                  <a:srgbClr val="000000"/>
                </a:solidFill>
                <a:latin typeface="Nunito" panose="020F0502020204030204" pitchFamily="2" charset="0"/>
                <a:ea typeface="+mn-ea"/>
                <a:cs typeface="+mn-cs"/>
              </a:rPr>
              <a:t>partir</a:t>
            </a:r>
            <a:r>
              <a:rPr lang="en-US" altLang="en-US" sz="1100" kern="1200">
                <a:solidFill>
                  <a:srgbClr val="000000"/>
                </a:solidFill>
                <a:latin typeface="Nunito" panose="020F0502020204030204" pitchFamily="2" charset="0"/>
                <a:ea typeface="+mn-ea"/>
                <a:cs typeface="+mn-cs"/>
              </a:rPr>
              <a:t> de la </a:t>
            </a:r>
            <a:r>
              <a:rPr lang="en-US" altLang="en-US" sz="1100" kern="1200" err="1">
                <a:solidFill>
                  <a:srgbClr val="000000"/>
                </a:solidFill>
                <a:latin typeface="Nunito" panose="020F0502020204030204" pitchFamily="2" charset="0"/>
                <a:ea typeface="+mn-ea"/>
                <a:cs typeface="+mn-cs"/>
              </a:rPr>
              <a:t>cual</a:t>
            </a:r>
            <a:r>
              <a:rPr lang="en-US" altLang="en-US" sz="1100" kern="1200">
                <a:solidFill>
                  <a:srgbClr val="000000"/>
                </a:solidFill>
                <a:latin typeface="Nunito" panose="020F0502020204030204" pitchFamily="2" charset="0"/>
                <a:ea typeface="+mn-ea"/>
                <a:cs typeface="+mn-cs"/>
              </a:rPr>
              <a:t> se </a:t>
            </a:r>
            <a:r>
              <a:rPr lang="en-US" altLang="en-US" sz="1100" kern="1200" err="1">
                <a:solidFill>
                  <a:srgbClr val="000000"/>
                </a:solidFill>
                <a:latin typeface="Nunito" panose="020F0502020204030204" pitchFamily="2" charset="0"/>
                <a:ea typeface="+mn-ea"/>
                <a:cs typeface="+mn-cs"/>
              </a:rPr>
              <a:t>va</a:t>
            </a:r>
            <a:r>
              <a:rPr lang="en-US" altLang="en-US" sz="1100" kern="1200">
                <a:solidFill>
                  <a:srgbClr val="000000"/>
                </a:solidFill>
                <a:latin typeface="Nunito" panose="020F0502020204030204" pitchFamily="2" charset="0"/>
                <a:ea typeface="+mn-ea"/>
                <a:cs typeface="+mn-cs"/>
              </a:rPr>
              <a:t> a crear el </a:t>
            </a:r>
            <a:r>
              <a:rPr lang="en-US" altLang="en-US" sz="1100" kern="1200" err="1">
                <a:solidFill>
                  <a:srgbClr val="000000"/>
                </a:solidFill>
                <a:latin typeface="Nunito" panose="020F0502020204030204" pitchFamily="2" charset="0"/>
                <a:ea typeface="+mn-ea"/>
                <a:cs typeface="+mn-cs"/>
              </a:rPr>
              <a:t>contenedor</a:t>
            </a:r>
            <a:r>
              <a:rPr lang="en-US" altLang="en-US" sz="1100" kern="1200">
                <a:solidFill>
                  <a:srgbClr val="000000"/>
                </a:solidFill>
                <a:latin typeface="Nunito" panose="020F0502020204030204" pitchFamily="2" charset="0"/>
                <a:ea typeface="+mn-ea"/>
                <a:cs typeface="+mn-cs"/>
              </a:rPr>
              <a:t>.</a:t>
            </a:r>
          </a:p>
          <a:p>
            <a:pPr algn="just" defTabSz="502920" eaLnBrk="0" fontAlgn="base" hangingPunct="0">
              <a:spcBef>
                <a:spcPct val="0"/>
              </a:spcBef>
              <a:spcAft>
                <a:spcPts val="600"/>
              </a:spcAft>
            </a:pPr>
            <a:endParaRPr lang="en-US" altLang="en-US" sz="1100" kern="1200">
              <a:solidFill>
                <a:srgbClr val="000000"/>
              </a:solidFill>
              <a:latin typeface="Nunito" panose="020F0502020204030204" pitchFamily="2" charset="0"/>
              <a:ea typeface="+mn-ea"/>
              <a:cs typeface="+mn-cs"/>
            </a:endParaRPr>
          </a:p>
          <a:p>
            <a:pPr algn="just" defTabSz="502920" eaLnBrk="0" fontAlgn="base" hangingPunct="0">
              <a:spcBef>
                <a:spcPct val="0"/>
              </a:spcBef>
              <a:spcAft>
                <a:spcPts val="600"/>
              </a:spcAft>
            </a:pPr>
            <a:r>
              <a:rPr lang="en-US" altLang="en-US" sz="1100" b="1" kern="1200">
                <a:solidFill>
                  <a:srgbClr val="000000"/>
                </a:solidFill>
                <a:latin typeface="Nunito" panose="020F0502020204030204" pitchFamily="2" charset="0"/>
                <a:ea typeface="+mn-ea"/>
                <a:cs typeface="+mn-cs"/>
              </a:rPr>
              <a:t>hostname</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Nombre</a:t>
            </a:r>
            <a:r>
              <a:rPr lang="en-US" altLang="en-US" sz="1100" kern="1200">
                <a:solidFill>
                  <a:srgbClr val="000000"/>
                </a:solidFill>
                <a:latin typeface="Nunito" panose="020F0502020204030204" pitchFamily="2" charset="0"/>
                <a:ea typeface="+mn-ea"/>
                <a:cs typeface="+mn-cs"/>
              </a:rPr>
              <a:t> que se le </a:t>
            </a:r>
            <a:r>
              <a:rPr lang="en-US" altLang="en-US" sz="1100" kern="1200" err="1">
                <a:solidFill>
                  <a:srgbClr val="000000"/>
                </a:solidFill>
                <a:latin typeface="Nunito" panose="020F0502020204030204" pitchFamily="2" charset="0"/>
                <a:ea typeface="+mn-ea"/>
                <a:cs typeface="+mn-cs"/>
              </a:rPr>
              <a:t>asigna</a:t>
            </a:r>
            <a:r>
              <a:rPr lang="en-US" altLang="en-US" sz="1100" kern="1200">
                <a:solidFill>
                  <a:srgbClr val="000000"/>
                </a:solidFill>
                <a:latin typeface="Nunito" panose="020F0502020204030204" pitchFamily="2" charset="0"/>
                <a:ea typeface="+mn-ea"/>
                <a:cs typeface="+mn-cs"/>
              </a:rPr>
              <a:t> al host del </a:t>
            </a:r>
            <a:r>
              <a:rPr lang="en-US" altLang="en-US" sz="1100" kern="1200" err="1">
                <a:solidFill>
                  <a:srgbClr val="000000"/>
                </a:solidFill>
                <a:latin typeface="Nunito" panose="020F0502020204030204" pitchFamily="2" charset="0"/>
                <a:ea typeface="+mn-ea"/>
                <a:cs typeface="+mn-cs"/>
              </a:rPr>
              <a:t>contenedor</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Útil</a:t>
            </a:r>
            <a:r>
              <a:rPr lang="en-US" altLang="en-US" sz="1100" kern="1200">
                <a:solidFill>
                  <a:srgbClr val="000000"/>
                </a:solidFill>
                <a:latin typeface="Nunito" panose="020F0502020204030204" pitchFamily="2" charset="0"/>
                <a:ea typeface="+mn-ea"/>
                <a:cs typeface="+mn-cs"/>
              </a:rPr>
              <a:t> para </a:t>
            </a:r>
            <a:r>
              <a:rPr lang="en-US" altLang="en-US" sz="1100" kern="1200" err="1">
                <a:solidFill>
                  <a:srgbClr val="000000"/>
                </a:solidFill>
                <a:latin typeface="Nunito" panose="020F0502020204030204" pitchFamily="2" charset="0"/>
                <a:ea typeface="+mn-ea"/>
                <a:cs typeface="+mn-cs"/>
              </a:rPr>
              <a:t>utilizar</a:t>
            </a:r>
            <a:r>
              <a:rPr lang="en-US" altLang="en-US" sz="1100" kern="1200">
                <a:solidFill>
                  <a:srgbClr val="000000"/>
                </a:solidFill>
                <a:latin typeface="Nunito" panose="020F0502020204030204" pitchFamily="2" charset="0"/>
                <a:ea typeface="+mn-ea"/>
                <a:cs typeface="+mn-cs"/>
              </a:rPr>
              <a:t> DNS al </a:t>
            </a:r>
            <a:r>
              <a:rPr lang="en-US" altLang="en-US" sz="1100" kern="1200" err="1">
                <a:solidFill>
                  <a:srgbClr val="000000"/>
                </a:solidFill>
                <a:latin typeface="Nunito" panose="020F0502020204030204" pitchFamily="2" charset="0"/>
                <a:ea typeface="+mn-ea"/>
                <a:cs typeface="+mn-cs"/>
              </a:rPr>
              <a:t>momento</a:t>
            </a:r>
            <a:r>
              <a:rPr lang="en-US" altLang="en-US" sz="1100" kern="1200">
                <a:solidFill>
                  <a:srgbClr val="000000"/>
                </a:solidFill>
                <a:latin typeface="Nunito" panose="020F0502020204030204" pitchFamily="2" charset="0"/>
                <a:ea typeface="+mn-ea"/>
                <a:cs typeface="+mn-cs"/>
              </a:rPr>
              <a:t> de </a:t>
            </a:r>
            <a:r>
              <a:rPr lang="en-US" altLang="en-US" sz="1100" kern="1200" err="1">
                <a:solidFill>
                  <a:srgbClr val="000000"/>
                </a:solidFill>
                <a:latin typeface="Nunito" panose="020F0502020204030204" pitchFamily="2" charset="0"/>
                <a:ea typeface="+mn-ea"/>
                <a:cs typeface="+mn-cs"/>
              </a:rPr>
              <a:t>conectarse</a:t>
            </a:r>
            <a:r>
              <a:rPr lang="en-US" altLang="en-US" sz="1100" kern="1200">
                <a:solidFill>
                  <a:srgbClr val="000000"/>
                </a:solidFill>
                <a:latin typeface="Nunito" panose="020F0502020204030204" pitchFamily="2" charset="0"/>
                <a:ea typeface="+mn-ea"/>
                <a:cs typeface="+mn-cs"/>
              </a:rPr>
              <a:t> con </a:t>
            </a:r>
            <a:r>
              <a:rPr lang="en-US" altLang="en-US" sz="1100" kern="1200" err="1">
                <a:solidFill>
                  <a:srgbClr val="000000"/>
                </a:solidFill>
                <a:latin typeface="Nunito" panose="020F0502020204030204" pitchFamily="2" charset="0"/>
                <a:ea typeface="+mn-ea"/>
                <a:cs typeface="+mn-cs"/>
              </a:rPr>
              <a:t>otro</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contenedor</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chequeá</a:t>
            </a:r>
            <a:r>
              <a:rPr lang="en-US" altLang="en-US" sz="1100" kern="1200">
                <a:solidFill>
                  <a:srgbClr val="000000"/>
                </a:solidFill>
                <a:latin typeface="Nunito" panose="020F0502020204030204" pitchFamily="2" charset="0"/>
                <a:ea typeface="+mn-ea"/>
                <a:cs typeface="+mn-cs"/>
              </a:rPr>
              <a:t> la variable de </a:t>
            </a:r>
            <a:r>
              <a:rPr lang="en-US" altLang="en-US" sz="1100" kern="1200" err="1">
                <a:solidFill>
                  <a:srgbClr val="000000"/>
                </a:solidFill>
                <a:latin typeface="Nunito" panose="020F0502020204030204" pitchFamily="2" charset="0"/>
                <a:ea typeface="+mn-ea"/>
                <a:cs typeface="+mn-cs"/>
              </a:rPr>
              <a:t>entorno</a:t>
            </a:r>
            <a:r>
              <a:rPr lang="en-US" altLang="en-US" sz="1100" kern="1200">
                <a:solidFill>
                  <a:srgbClr val="000000"/>
                </a:solidFill>
                <a:latin typeface="Nunito" panose="020F0502020204030204" pitchFamily="2" charset="0"/>
                <a:ea typeface="+mn-ea"/>
                <a:cs typeface="+mn-cs"/>
              </a:rPr>
              <a:t> WORDPRESS_DB_HOST para </a:t>
            </a:r>
            <a:r>
              <a:rPr lang="en-US" altLang="en-US" sz="1100" kern="1200" err="1">
                <a:solidFill>
                  <a:srgbClr val="000000"/>
                </a:solidFill>
                <a:latin typeface="Nunito" panose="020F0502020204030204" pitchFamily="2" charset="0"/>
                <a:ea typeface="+mn-ea"/>
                <a:cs typeface="+mn-cs"/>
              </a:rPr>
              <a:t>ver</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cómo</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identifica</a:t>
            </a:r>
            <a:r>
              <a:rPr lang="en-US" altLang="en-US" sz="1100" kern="1200">
                <a:solidFill>
                  <a:srgbClr val="000000"/>
                </a:solidFill>
                <a:latin typeface="Nunito" panose="020F0502020204030204" pitchFamily="2" charset="0"/>
                <a:ea typeface="+mn-ea"/>
                <a:cs typeface="+mn-cs"/>
              </a:rPr>
              <a:t> al </a:t>
            </a:r>
            <a:r>
              <a:rPr lang="en-US" altLang="en-US" sz="1100" kern="1200" err="1">
                <a:solidFill>
                  <a:srgbClr val="000000"/>
                </a:solidFill>
                <a:latin typeface="Nunito" panose="020F0502020204030204" pitchFamily="2" charset="0"/>
                <a:ea typeface="+mn-ea"/>
                <a:cs typeface="+mn-cs"/>
              </a:rPr>
              <a:t>servidor</a:t>
            </a:r>
            <a:r>
              <a:rPr lang="en-US" altLang="en-US" sz="1100" kern="1200">
                <a:solidFill>
                  <a:srgbClr val="000000"/>
                </a:solidFill>
                <a:latin typeface="Nunito" panose="020F0502020204030204" pitchFamily="2" charset="0"/>
                <a:ea typeface="+mn-ea"/>
                <a:cs typeface="+mn-cs"/>
              </a:rPr>
              <a:t> de base de </a:t>
            </a:r>
            <a:r>
              <a:rPr lang="en-US" altLang="en-US" sz="1100" kern="1200" err="1">
                <a:solidFill>
                  <a:srgbClr val="000000"/>
                </a:solidFill>
                <a:latin typeface="Nunito" panose="020F0502020204030204" pitchFamily="2" charset="0"/>
                <a:ea typeface="+mn-ea"/>
                <a:cs typeface="+mn-cs"/>
              </a:rPr>
              <a:t>datos</a:t>
            </a:r>
            <a:r>
              <a:rPr lang="en-US" altLang="en-US" sz="1100" kern="1200">
                <a:solidFill>
                  <a:srgbClr val="000000"/>
                </a:solidFill>
                <a:latin typeface="Nunito" panose="020F0502020204030204" pitchFamily="2" charset="0"/>
                <a:ea typeface="+mn-ea"/>
                <a:cs typeface="+mn-cs"/>
              </a:rPr>
              <a:t>).</a:t>
            </a:r>
          </a:p>
          <a:p>
            <a:pPr algn="just" defTabSz="502920" eaLnBrk="0" fontAlgn="base" hangingPunct="0">
              <a:spcBef>
                <a:spcPct val="0"/>
              </a:spcBef>
              <a:spcAft>
                <a:spcPts val="600"/>
              </a:spcAft>
            </a:pPr>
            <a:endParaRPr lang="en-US" altLang="en-US" sz="1100" kern="1200">
              <a:solidFill>
                <a:srgbClr val="000000"/>
              </a:solidFill>
              <a:latin typeface="Nunito" panose="020F0502020204030204" pitchFamily="2" charset="0"/>
              <a:ea typeface="+mn-ea"/>
              <a:cs typeface="+mn-cs"/>
            </a:endParaRPr>
          </a:p>
          <a:p>
            <a:pPr algn="just" defTabSz="502920" eaLnBrk="0" fontAlgn="base" hangingPunct="0">
              <a:spcBef>
                <a:spcPct val="0"/>
              </a:spcBef>
              <a:spcAft>
                <a:spcPts val="600"/>
              </a:spcAft>
            </a:pPr>
            <a:r>
              <a:rPr lang="en-US" altLang="en-US" sz="1100" b="1" kern="1200" err="1">
                <a:solidFill>
                  <a:srgbClr val="000000"/>
                </a:solidFill>
                <a:latin typeface="Nunito" panose="020F0502020204030204" pitchFamily="2" charset="0"/>
                <a:ea typeface="+mn-ea"/>
                <a:cs typeface="+mn-cs"/>
              </a:rPr>
              <a:t>container_name</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Nombre</a:t>
            </a:r>
            <a:r>
              <a:rPr lang="en-US" altLang="en-US" sz="1100" kern="1200">
                <a:solidFill>
                  <a:srgbClr val="000000"/>
                </a:solidFill>
                <a:latin typeface="Nunito" panose="020F0502020204030204" pitchFamily="2" charset="0"/>
                <a:ea typeface="+mn-ea"/>
                <a:cs typeface="+mn-cs"/>
              </a:rPr>
              <a:t> del </a:t>
            </a:r>
            <a:r>
              <a:rPr lang="en-US" altLang="en-US" sz="1100" kern="1200" err="1">
                <a:solidFill>
                  <a:srgbClr val="000000"/>
                </a:solidFill>
                <a:latin typeface="Nunito" panose="020F0502020204030204" pitchFamily="2" charset="0"/>
                <a:ea typeface="+mn-ea"/>
                <a:cs typeface="+mn-cs"/>
              </a:rPr>
              <a:t>contenedor</a:t>
            </a:r>
            <a:r>
              <a:rPr lang="en-US" altLang="en-US" sz="1100" kern="1200">
                <a:solidFill>
                  <a:srgbClr val="000000"/>
                </a:solidFill>
                <a:latin typeface="Nunito" panose="020F0502020204030204" pitchFamily="2" charset="0"/>
                <a:ea typeface="+mn-ea"/>
                <a:cs typeface="+mn-cs"/>
              </a:rPr>
              <a:t>. Se </a:t>
            </a:r>
            <a:r>
              <a:rPr lang="en-US" altLang="en-US" sz="1100" kern="1200" err="1">
                <a:solidFill>
                  <a:srgbClr val="000000"/>
                </a:solidFill>
                <a:latin typeface="Nunito" panose="020F0502020204030204" pitchFamily="2" charset="0"/>
                <a:ea typeface="+mn-ea"/>
                <a:cs typeface="+mn-cs"/>
              </a:rPr>
              <a:t>puede</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ver</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listando</a:t>
            </a:r>
            <a:r>
              <a:rPr lang="en-US" altLang="en-US" sz="1100" kern="1200">
                <a:solidFill>
                  <a:srgbClr val="000000"/>
                </a:solidFill>
                <a:latin typeface="Nunito" panose="020F0502020204030204" pitchFamily="2" charset="0"/>
                <a:ea typeface="+mn-ea"/>
                <a:cs typeface="+mn-cs"/>
              </a:rPr>
              <a:t> </a:t>
            </a:r>
            <a:r>
              <a:rPr lang="en-US" altLang="en-US" sz="1100" kern="1200" err="1">
                <a:solidFill>
                  <a:srgbClr val="000000"/>
                </a:solidFill>
                <a:latin typeface="Nunito" panose="020F0502020204030204" pitchFamily="2" charset="0"/>
                <a:ea typeface="+mn-ea"/>
                <a:cs typeface="+mn-cs"/>
              </a:rPr>
              <a:t>los</a:t>
            </a:r>
            <a:r>
              <a:rPr lang="en-US" altLang="en-US" sz="1100" kern="1200">
                <a:solidFill>
                  <a:srgbClr val="000000"/>
                </a:solidFill>
                <a:latin typeface="Nunito" panose="020F0502020204030204" pitchFamily="2" charset="0"/>
                <a:ea typeface="+mn-ea"/>
                <a:cs typeface="+mn-cs"/>
              </a:rPr>
              <a:t> contenedores en ejecución con el </a:t>
            </a:r>
            <a:r>
              <a:rPr lang="en-US" altLang="en-US" sz="1100" kern="1200" err="1">
                <a:solidFill>
                  <a:srgbClr val="000000"/>
                </a:solidFill>
                <a:latin typeface="Nunito" panose="020F0502020204030204" pitchFamily="2" charset="0"/>
                <a:ea typeface="+mn-ea"/>
                <a:cs typeface="+mn-cs"/>
              </a:rPr>
              <a:t>comando</a:t>
            </a:r>
            <a:r>
              <a:rPr lang="en-US" altLang="en-US" sz="1100" kern="1200">
                <a:solidFill>
                  <a:srgbClr val="000000"/>
                </a:solidFill>
                <a:latin typeface="Nunito" panose="020F0502020204030204" pitchFamily="2" charset="0"/>
                <a:ea typeface="+mn-ea"/>
                <a:cs typeface="+mn-cs"/>
              </a:rPr>
              <a:t> </a:t>
            </a:r>
            <a:r>
              <a:rPr lang="en-US" altLang="en-US" sz="1100" b="1" kern="1200">
                <a:solidFill>
                  <a:srgbClr val="000000"/>
                </a:solidFill>
                <a:latin typeface="Nunito" panose="020F0502020204030204" pitchFamily="2" charset="0"/>
                <a:ea typeface="+mn-ea"/>
                <a:cs typeface="+mn-cs"/>
              </a:rPr>
              <a:t>docker ps</a:t>
            </a:r>
            <a:r>
              <a:rPr lang="en-US" altLang="en-US" sz="1100" kern="1200">
                <a:solidFill>
                  <a:srgbClr val="000000"/>
                </a:solidFill>
                <a:latin typeface="Nunito" panose="020F0502020204030204" pitchFamily="2" charset="0"/>
                <a:ea typeface="+mn-ea"/>
                <a:cs typeface="+mn-cs"/>
              </a:rPr>
              <a:t>.</a:t>
            </a:r>
          </a:p>
          <a:p>
            <a:pPr marL="0" marR="0" lvl="0" indent="0" algn="just" defTabSz="914400" rtl="0" eaLnBrk="0" fontAlgn="base" latinLnBrk="0" hangingPunct="0">
              <a:lnSpc>
                <a:spcPct val="100000"/>
              </a:lnSpc>
              <a:spcBef>
                <a:spcPct val="0"/>
              </a:spcBef>
              <a:spcAft>
                <a:spcPts val="600"/>
              </a:spcAft>
              <a:buClrTx/>
              <a:buSzTx/>
              <a:tabLst/>
            </a:pPr>
            <a:endParaRPr kumimoji="0" lang="en-US" altLang="en-US" sz="2000" b="0" i="0" u="none" strike="noStrike" cap="none" normalizeH="0" baseline="0">
              <a:ln>
                <a:noFill/>
              </a:ln>
              <a:solidFill>
                <a:srgbClr val="000000"/>
              </a:solidFill>
              <a:effectLst/>
              <a:latin typeface="Nunito" panose="020F0502020204030204" pitchFamily="2" charset="0"/>
            </a:endParaRPr>
          </a:p>
        </p:txBody>
      </p:sp>
    </p:spTree>
    <p:extLst>
      <p:ext uri="{BB962C8B-B14F-4D97-AF65-F5344CB8AC3E}">
        <p14:creationId xmlns:p14="http://schemas.microsoft.com/office/powerpoint/2010/main" val="263143567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Esqueletos de cajas en 3D">
            <a:extLst>
              <a:ext uri="{FF2B5EF4-FFF2-40B4-BE49-F238E27FC236}">
                <a16:creationId xmlns:a16="http://schemas.microsoft.com/office/drawing/2014/main" id="{A98A654C-FD3E-9DCA-3073-2CD718326CFF}"/>
              </a:ext>
            </a:extLst>
          </p:cNvPr>
          <p:cNvPicPr>
            <a:picLocks noChangeAspect="1"/>
          </p:cNvPicPr>
          <p:nvPr/>
        </p:nvPicPr>
        <p:blipFill rotWithShape="1">
          <a:blip r:embed="rId2"/>
          <a:srcRect b="15730"/>
          <a:stretch/>
        </p:blipFill>
        <p:spPr>
          <a:xfrm>
            <a:off x="20" y="10"/>
            <a:ext cx="12191980" cy="6857990"/>
          </a:xfrm>
          <a:prstGeom prst="rect">
            <a:avLst/>
          </a:prstGeom>
        </p:spPr>
      </p:pic>
      <p:sp>
        <p:nvSpPr>
          <p:cNvPr id="10" name="Rectangle 9">
            <a:extLst>
              <a:ext uri="{FF2B5EF4-FFF2-40B4-BE49-F238E27FC236}">
                <a16:creationId xmlns:a16="http://schemas.microsoft.com/office/drawing/2014/main" id="{257363FD-7E77-4145-9483-331A807ADF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6802" cy="6858000"/>
          </a:xfrm>
          <a:prstGeom prst="rect">
            <a:avLst/>
          </a:prstGeom>
          <a:gradFill flip="none" rotWithShape="1">
            <a:gsLst>
              <a:gs pos="28000">
                <a:schemeClr val="bg2">
                  <a:alpha val="84000"/>
                </a:schemeClr>
              </a:gs>
              <a:gs pos="74000">
                <a:schemeClr val="bg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75B88B82-E9EB-0C31-6F73-29C78A545981}"/>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a:t> </a:t>
            </a:r>
          </a:p>
        </p:txBody>
      </p:sp>
      <p:sp>
        <p:nvSpPr>
          <p:cNvPr id="4" name="Rectangle 1">
            <a:extLst>
              <a:ext uri="{FF2B5EF4-FFF2-40B4-BE49-F238E27FC236}">
                <a16:creationId xmlns:a16="http://schemas.microsoft.com/office/drawing/2014/main" id="{82A8AFEA-09C5-1B0D-F663-03DA935DAF00}"/>
              </a:ext>
            </a:extLst>
          </p:cNvPr>
          <p:cNvSpPr>
            <a:spLocks noGrp="1" noChangeArrowheads="1"/>
          </p:cNvSpPr>
          <p:nvPr>
            <p:ph sz="half" idx="1"/>
          </p:nvPr>
        </p:nvSpPr>
        <p:spPr bwMode="auto">
          <a:xfrm>
            <a:off x="838200" y="1825625"/>
            <a:ext cx="10515600" cy="4351338"/>
          </a:xfrm>
          <a:prstGeom prst="rect">
            <a:avLst/>
          </a:prstGeom>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L="0" marR="0" lvl="0" fontAlgn="base">
              <a:spcBef>
                <a:spcPct val="0"/>
              </a:spcBef>
              <a:spcAft>
                <a:spcPts val="600"/>
              </a:spcAft>
              <a:buClrTx/>
              <a:buSzTx/>
              <a:tabLst/>
            </a:pPr>
            <a:r>
              <a:rPr kumimoji="0" lang="en-US" altLang="en-US" sz="2600" b="1" i="0" u="none" strike="noStrike" cap="none" normalizeH="0" baseline="0">
                <a:ln>
                  <a:noFill/>
                </a:ln>
                <a:effectLst/>
              </a:rPr>
              <a:t>restart</a:t>
            </a:r>
            <a:r>
              <a:rPr kumimoji="0" lang="en-US" altLang="en-US" sz="2600" b="0" i="0" u="none" strike="noStrike" cap="none" normalizeH="0" baseline="0">
                <a:ln>
                  <a:noFill/>
                </a:ln>
                <a:effectLst/>
              </a:rPr>
              <a:t>: la </a:t>
            </a:r>
            <a:r>
              <a:rPr kumimoji="0" lang="en-US" altLang="en-US" sz="2600" b="0" i="0" u="none" strike="noStrike" cap="none" normalizeH="0" baseline="0" err="1">
                <a:ln>
                  <a:noFill/>
                </a:ln>
                <a:effectLst/>
              </a:rPr>
              <a:t>política</a:t>
            </a:r>
            <a:r>
              <a:rPr kumimoji="0" lang="en-US" altLang="en-US" sz="2600" b="0" i="0" u="none" strike="noStrike" cap="none" normalizeH="0" baseline="0">
                <a:ln>
                  <a:noFill/>
                </a:ln>
                <a:effectLst/>
              </a:rPr>
              <a:t> de </a:t>
            </a:r>
            <a:r>
              <a:rPr kumimoji="0" lang="en-US" altLang="en-US" sz="2600" b="0" i="0" u="none" strike="noStrike" cap="none" normalizeH="0" baseline="0" err="1">
                <a:ln>
                  <a:noFill/>
                </a:ln>
                <a:effectLst/>
              </a:rPr>
              <a:t>reinicio</a:t>
            </a:r>
            <a:r>
              <a:rPr kumimoji="0" lang="en-US" altLang="en-US" sz="2600" b="0" i="0" u="none" strike="noStrike" cap="none" normalizeH="0" baseline="0">
                <a:ln>
                  <a:noFill/>
                </a:ln>
                <a:effectLst/>
              </a:rPr>
              <a:t> que se </a:t>
            </a:r>
            <a:r>
              <a:rPr kumimoji="0" lang="en-US" altLang="en-US" sz="2600" b="0" i="0" u="none" strike="noStrike" cap="none" normalizeH="0" baseline="0" err="1">
                <a:ln>
                  <a:noFill/>
                </a:ln>
                <a:effectLst/>
              </a:rPr>
              <a:t>aplica</a:t>
            </a:r>
            <a:r>
              <a:rPr kumimoji="0" lang="en-US" altLang="en-US" sz="2600" b="0" i="0" u="none" strike="noStrike" cap="none" normalizeH="0" baseline="0">
                <a:ln>
                  <a:noFill/>
                </a:ln>
                <a:effectLst/>
              </a:rPr>
              <a:t> al </a:t>
            </a:r>
            <a:r>
              <a:rPr kumimoji="0" lang="en-US" altLang="en-US" sz="2600" b="0" i="0" u="none" strike="noStrike" cap="none" normalizeH="0" baseline="0" err="1">
                <a:ln>
                  <a:noFill/>
                </a:ln>
                <a:effectLst/>
              </a:rPr>
              <a:t>contenedor</a:t>
            </a:r>
            <a:r>
              <a:rPr kumimoji="0" lang="en-US" altLang="en-US" sz="2600" b="0" i="0" u="none" strike="noStrike" cap="none" normalizeH="0" baseline="0">
                <a:ln>
                  <a:noFill/>
                </a:ln>
                <a:effectLst/>
              </a:rPr>
              <a:t>.</a:t>
            </a:r>
          </a:p>
          <a:p>
            <a:pPr marL="0" marR="0" lvl="0" fontAlgn="base">
              <a:spcBef>
                <a:spcPct val="0"/>
              </a:spcBef>
              <a:spcAft>
                <a:spcPts val="600"/>
              </a:spcAft>
              <a:buClrTx/>
              <a:buSzTx/>
              <a:tabLst/>
            </a:pPr>
            <a:endParaRPr kumimoji="0" lang="en-US" altLang="en-US" sz="2600" b="0" i="0" u="none" strike="noStrike" cap="none" normalizeH="0" baseline="0">
              <a:ln>
                <a:noFill/>
              </a:ln>
              <a:effectLst/>
            </a:endParaRPr>
          </a:p>
          <a:p>
            <a:pPr marL="0" marR="0" lvl="0" fontAlgn="base">
              <a:spcBef>
                <a:spcPct val="0"/>
              </a:spcBef>
              <a:spcAft>
                <a:spcPts val="600"/>
              </a:spcAft>
              <a:buClrTx/>
              <a:buSzTx/>
              <a:tabLst/>
            </a:pPr>
            <a:r>
              <a:rPr kumimoji="0" lang="en-US" altLang="en-US" sz="2600" b="1" i="0" u="none" strike="noStrike" cap="none" normalizeH="0" baseline="0">
                <a:ln>
                  <a:noFill/>
                </a:ln>
                <a:effectLst/>
              </a:rPr>
              <a:t>environment</a:t>
            </a:r>
            <a:r>
              <a:rPr kumimoji="0" lang="en-US" altLang="en-US" sz="2600" b="0" i="0" u="none" strike="noStrike" cap="none" normalizeH="0" baseline="0">
                <a:ln>
                  <a:noFill/>
                </a:ln>
                <a:effectLst/>
              </a:rPr>
              <a:t>: Se </a:t>
            </a:r>
            <a:r>
              <a:rPr kumimoji="0" lang="en-US" altLang="en-US" sz="2600" b="0" i="0" u="none" strike="noStrike" cap="none" normalizeH="0" baseline="0" err="1">
                <a:ln>
                  <a:noFill/>
                </a:ln>
                <a:effectLst/>
              </a:rPr>
              <a:t>utiliza</a:t>
            </a:r>
            <a:r>
              <a:rPr kumimoji="0" lang="en-US" altLang="en-US" sz="2600" b="0" i="0" u="none" strike="noStrike" cap="none" normalizeH="0" baseline="0">
                <a:ln>
                  <a:noFill/>
                </a:ln>
                <a:effectLst/>
              </a:rPr>
              <a:t> para </a:t>
            </a:r>
            <a:r>
              <a:rPr kumimoji="0" lang="en-US" altLang="en-US" sz="2600" b="0" i="0" u="none" strike="noStrike" cap="none" normalizeH="0" baseline="0" err="1">
                <a:ln>
                  <a:noFill/>
                </a:ln>
                <a:effectLst/>
              </a:rPr>
              <a:t>setear</a:t>
            </a:r>
            <a:r>
              <a:rPr kumimoji="0" lang="en-US" altLang="en-US" sz="2600" b="0" i="0" u="none" strike="noStrike" cap="none" normalizeH="0" baseline="0">
                <a:ln>
                  <a:noFill/>
                </a:ln>
                <a:effectLst/>
              </a:rPr>
              <a:t> variables de </a:t>
            </a:r>
            <a:r>
              <a:rPr kumimoji="0" lang="en-US" altLang="en-US" sz="2600" b="0" i="0" u="none" strike="noStrike" cap="none" normalizeH="0" baseline="0" err="1">
                <a:ln>
                  <a:noFill/>
                </a:ln>
                <a:effectLst/>
              </a:rPr>
              <a:t>entorno</a:t>
            </a:r>
            <a:r>
              <a:rPr kumimoji="0" lang="en-US" altLang="en-US" sz="2600" b="0" i="0" u="none" strike="noStrike" cap="none" normalizeH="0" baseline="0">
                <a:ln>
                  <a:noFill/>
                </a:ln>
                <a:effectLst/>
              </a:rPr>
              <a:t> </a:t>
            </a:r>
            <a:r>
              <a:rPr kumimoji="0" lang="en-US" altLang="en-US" sz="2600" b="0" i="0" u="none" strike="noStrike" cap="none" normalizeH="0" baseline="0" err="1">
                <a:ln>
                  <a:noFill/>
                </a:ln>
                <a:effectLst/>
              </a:rPr>
              <a:t>dentro</a:t>
            </a:r>
            <a:r>
              <a:rPr kumimoji="0" lang="en-US" altLang="en-US" sz="2600" b="0" i="0" u="none" strike="noStrike" cap="none" normalizeH="0" baseline="0">
                <a:ln>
                  <a:noFill/>
                </a:ln>
                <a:effectLst/>
              </a:rPr>
              <a:t> del </a:t>
            </a:r>
            <a:r>
              <a:rPr kumimoji="0" lang="en-US" altLang="en-US" sz="2600" b="0" i="0" u="none" strike="noStrike" cap="none" normalizeH="0" baseline="0" err="1">
                <a:ln>
                  <a:noFill/>
                </a:ln>
                <a:effectLst/>
              </a:rPr>
              <a:t>contenedor</a:t>
            </a:r>
            <a:r>
              <a:rPr kumimoji="0" lang="en-US" altLang="en-US" sz="2600" b="0" i="0" u="none" strike="noStrike" cap="none" normalizeH="0" baseline="0">
                <a:ln>
                  <a:noFill/>
                </a:ln>
                <a:effectLst/>
              </a:rPr>
              <a:t>.</a:t>
            </a:r>
          </a:p>
          <a:p>
            <a:pPr marL="0" marR="0" lvl="0" fontAlgn="base">
              <a:spcBef>
                <a:spcPct val="0"/>
              </a:spcBef>
              <a:spcAft>
                <a:spcPts val="600"/>
              </a:spcAft>
              <a:buClrTx/>
              <a:buSzTx/>
              <a:tabLst/>
            </a:pPr>
            <a:r>
              <a:rPr kumimoji="0" lang="en-US" altLang="en-US" sz="2600" b="1" i="0" u="none" strike="noStrike" cap="none" normalizeH="0" baseline="0" err="1">
                <a:ln>
                  <a:noFill/>
                </a:ln>
                <a:effectLst/>
              </a:rPr>
              <a:t>depends_on</a:t>
            </a:r>
            <a:r>
              <a:rPr kumimoji="0" lang="en-US" altLang="en-US" sz="2600" b="0" i="0" u="none" strike="noStrike" cap="none" normalizeH="0" baseline="0">
                <a:ln>
                  <a:noFill/>
                </a:ln>
                <a:effectLst/>
              </a:rPr>
              <a:t>: </a:t>
            </a:r>
            <a:r>
              <a:rPr kumimoji="0" lang="en-US" altLang="en-US" sz="2600" b="0" i="0" u="none" strike="noStrike" cap="none" normalizeH="0" baseline="0" err="1">
                <a:ln>
                  <a:noFill/>
                </a:ln>
                <a:effectLst/>
              </a:rPr>
              <a:t>Servicios</a:t>
            </a:r>
            <a:r>
              <a:rPr kumimoji="0" lang="en-US" altLang="en-US" sz="2600" b="0" i="0" u="none" strike="noStrike" cap="none" normalizeH="0" baseline="0">
                <a:ln>
                  <a:noFill/>
                </a:ln>
                <a:effectLst/>
              </a:rPr>
              <a:t> que </a:t>
            </a:r>
            <a:r>
              <a:rPr kumimoji="0" lang="en-US" altLang="en-US" sz="2600" b="0" i="0" u="none" strike="noStrike" cap="none" normalizeH="0" baseline="0" err="1">
                <a:ln>
                  <a:noFill/>
                </a:ln>
                <a:effectLst/>
              </a:rPr>
              <a:t>necesitan</a:t>
            </a:r>
            <a:r>
              <a:rPr kumimoji="0" lang="en-US" altLang="en-US" sz="2600" b="0" i="0" u="none" strike="noStrike" cap="none" normalizeH="0" baseline="0">
                <a:ln>
                  <a:noFill/>
                </a:ln>
                <a:effectLst/>
              </a:rPr>
              <a:t> </a:t>
            </a:r>
            <a:r>
              <a:rPr kumimoji="0" lang="en-US" altLang="en-US" sz="2600" b="0" i="0" u="none" strike="noStrike" cap="none" normalizeH="0" baseline="0" err="1">
                <a:ln>
                  <a:noFill/>
                </a:ln>
                <a:effectLst/>
              </a:rPr>
              <a:t>iniciar</a:t>
            </a:r>
            <a:r>
              <a:rPr kumimoji="0" lang="en-US" altLang="en-US" sz="2600" b="0" i="0" u="none" strike="noStrike" cap="none" normalizeH="0" baseline="0">
                <a:ln>
                  <a:noFill/>
                </a:ln>
                <a:effectLst/>
              </a:rPr>
              <a:t> </a:t>
            </a:r>
            <a:r>
              <a:rPr kumimoji="0" lang="en-US" altLang="en-US" sz="2600" b="0" i="0" u="none" strike="noStrike" cap="none" normalizeH="0" baseline="0" err="1">
                <a:ln>
                  <a:noFill/>
                </a:ln>
                <a:effectLst/>
              </a:rPr>
              <a:t>previo</a:t>
            </a:r>
            <a:r>
              <a:rPr kumimoji="0" lang="en-US" altLang="en-US" sz="2600" b="0" i="0" u="none" strike="noStrike" cap="none" normalizeH="0" baseline="0">
                <a:ln>
                  <a:noFill/>
                </a:ln>
                <a:effectLst/>
              </a:rPr>
              <a:t> a que </a:t>
            </a:r>
            <a:r>
              <a:rPr kumimoji="0" lang="en-US" altLang="en-US" sz="2600" b="0" i="0" u="none" strike="noStrike" cap="none" normalizeH="0" baseline="0" err="1">
                <a:ln>
                  <a:noFill/>
                </a:ln>
                <a:effectLst/>
              </a:rPr>
              <a:t>inicie</a:t>
            </a:r>
            <a:r>
              <a:rPr kumimoji="0" lang="en-US" altLang="en-US" sz="2600" b="0" i="0" u="none" strike="noStrike" cap="none" normalizeH="0" baseline="0">
                <a:ln>
                  <a:noFill/>
                </a:ln>
                <a:effectLst/>
              </a:rPr>
              <a:t> el </a:t>
            </a:r>
            <a:r>
              <a:rPr kumimoji="0" lang="en-US" altLang="en-US" sz="2600" b="0" i="0" u="none" strike="noStrike" cap="none" normalizeH="0" baseline="0" err="1">
                <a:ln>
                  <a:noFill/>
                </a:ln>
                <a:effectLst/>
              </a:rPr>
              <a:t>contenedor</a:t>
            </a:r>
            <a:r>
              <a:rPr kumimoji="0" lang="en-US" altLang="en-US" sz="2600" b="0" i="0" u="none" strike="noStrike" cap="none" normalizeH="0" baseline="0">
                <a:ln>
                  <a:noFill/>
                </a:ln>
                <a:effectLst/>
              </a:rPr>
              <a:t>.</a:t>
            </a:r>
          </a:p>
          <a:p>
            <a:pPr marL="0" marR="0" lvl="0" fontAlgn="base">
              <a:spcBef>
                <a:spcPct val="0"/>
              </a:spcBef>
              <a:spcAft>
                <a:spcPts val="600"/>
              </a:spcAft>
              <a:buClrTx/>
              <a:buSzTx/>
              <a:tabLst/>
            </a:pPr>
            <a:r>
              <a:rPr kumimoji="0" lang="en-US" altLang="en-US" sz="2600" b="1" i="0" u="none" strike="noStrike" cap="none" normalizeH="0" baseline="0">
                <a:ln>
                  <a:noFill/>
                </a:ln>
                <a:effectLst/>
              </a:rPr>
              <a:t>ports</a:t>
            </a:r>
            <a:r>
              <a:rPr kumimoji="0" lang="en-US" altLang="en-US" sz="2600" b="0" i="0" u="none" strike="noStrike" cap="none" normalizeH="0" baseline="0">
                <a:ln>
                  <a:noFill/>
                </a:ln>
                <a:effectLst/>
              </a:rPr>
              <a:t>: </a:t>
            </a:r>
            <a:r>
              <a:rPr kumimoji="0" lang="en-US" altLang="en-US" sz="2600" b="0" i="0" u="none" strike="noStrike" cap="none" normalizeH="0" baseline="0" err="1">
                <a:ln>
                  <a:noFill/>
                </a:ln>
                <a:effectLst/>
              </a:rPr>
              <a:t>Mapea</a:t>
            </a:r>
            <a:r>
              <a:rPr kumimoji="0" lang="en-US" altLang="en-US" sz="2600" b="0" i="0" u="none" strike="noStrike" cap="none" normalizeH="0" baseline="0">
                <a:ln>
                  <a:noFill/>
                </a:ln>
                <a:effectLst/>
              </a:rPr>
              <a:t> </a:t>
            </a:r>
            <a:r>
              <a:rPr kumimoji="0" lang="en-US" altLang="en-US" sz="2600" b="0" i="0" u="none" strike="noStrike" cap="none" normalizeH="0" baseline="0" err="1">
                <a:ln>
                  <a:noFill/>
                </a:ln>
                <a:effectLst/>
              </a:rPr>
              <a:t>los</a:t>
            </a:r>
            <a:r>
              <a:rPr kumimoji="0" lang="en-US" altLang="en-US" sz="2600" b="0" i="0" u="none" strike="noStrike" cap="none" normalizeH="0" baseline="0">
                <a:ln>
                  <a:noFill/>
                </a:ln>
                <a:effectLst/>
              </a:rPr>
              <a:t> </a:t>
            </a:r>
            <a:r>
              <a:rPr kumimoji="0" lang="en-US" altLang="en-US" sz="2600" b="0" i="0" u="none" strike="noStrike" cap="none" normalizeH="0" baseline="0" err="1">
                <a:ln>
                  <a:noFill/>
                </a:ln>
                <a:effectLst/>
              </a:rPr>
              <a:t>puertos</a:t>
            </a:r>
            <a:r>
              <a:rPr kumimoji="0" lang="en-US" altLang="en-US" sz="2600" b="0" i="0" u="none" strike="noStrike" cap="none" normalizeH="0" baseline="0">
                <a:ln>
                  <a:noFill/>
                </a:ln>
                <a:effectLst/>
              </a:rPr>
              <a:t> locales del host a </a:t>
            </a:r>
            <a:r>
              <a:rPr kumimoji="0" lang="en-US" altLang="en-US" sz="2600" b="0" i="0" u="none" strike="noStrike" cap="none" normalizeH="0" baseline="0" err="1">
                <a:ln>
                  <a:noFill/>
                </a:ln>
                <a:effectLst/>
              </a:rPr>
              <a:t>los</a:t>
            </a:r>
            <a:r>
              <a:rPr kumimoji="0" lang="en-US" altLang="en-US" sz="2600" b="0" i="0" u="none" strike="noStrike" cap="none" normalizeH="0" baseline="0">
                <a:ln>
                  <a:noFill/>
                </a:ln>
                <a:effectLst/>
              </a:rPr>
              <a:t> </a:t>
            </a:r>
            <a:r>
              <a:rPr kumimoji="0" lang="en-US" altLang="en-US" sz="2600" b="0" i="0" u="none" strike="noStrike" cap="none" normalizeH="0" baseline="0" err="1">
                <a:ln>
                  <a:noFill/>
                </a:ln>
                <a:effectLst/>
              </a:rPr>
              <a:t>puertos</a:t>
            </a:r>
            <a:r>
              <a:rPr kumimoji="0" lang="en-US" altLang="en-US" sz="2600" b="0" i="0" u="none" strike="noStrike" cap="none" normalizeH="0" baseline="0">
                <a:ln>
                  <a:noFill/>
                </a:ln>
                <a:effectLst/>
              </a:rPr>
              <a:t> del </a:t>
            </a:r>
            <a:r>
              <a:rPr kumimoji="0" lang="en-US" altLang="en-US" sz="2600" b="0" i="0" u="none" strike="noStrike" cap="none" normalizeH="0" baseline="0" err="1">
                <a:ln>
                  <a:noFill/>
                </a:ln>
                <a:effectLst/>
              </a:rPr>
              <a:t>contenedor</a:t>
            </a:r>
            <a:r>
              <a:rPr kumimoji="0" lang="en-US" altLang="en-US" sz="2600" b="0" i="0" u="none" strike="noStrike" cap="none" normalizeH="0" baseline="0">
                <a:ln>
                  <a:noFill/>
                </a:ln>
                <a:effectLst/>
              </a:rPr>
              <a:t>.</a:t>
            </a:r>
          </a:p>
          <a:p>
            <a:pPr marL="0" marR="0" lvl="0" fontAlgn="base">
              <a:spcBef>
                <a:spcPct val="0"/>
              </a:spcBef>
              <a:spcAft>
                <a:spcPts val="600"/>
              </a:spcAft>
              <a:buClrTx/>
              <a:buSzTx/>
              <a:tabLst/>
            </a:pPr>
            <a:r>
              <a:rPr kumimoji="0" lang="en-US" altLang="en-US" sz="2600" b="1" i="0" u="none" strike="noStrike" cap="none" normalizeH="0" baseline="0">
                <a:ln>
                  <a:noFill/>
                </a:ln>
                <a:effectLst/>
              </a:rPr>
              <a:t>networks</a:t>
            </a:r>
            <a:r>
              <a:rPr kumimoji="0" lang="en-US" altLang="en-US" sz="2600" b="0" i="0" u="none" strike="noStrike" cap="none" normalizeH="0" baseline="0">
                <a:ln>
                  <a:noFill/>
                </a:ln>
                <a:effectLst/>
              </a:rPr>
              <a:t>: Indica la red a la que </a:t>
            </a:r>
            <a:r>
              <a:rPr kumimoji="0" lang="en-US" altLang="en-US" sz="2600" b="0" i="0" u="none" strike="noStrike" cap="none" normalizeH="0" baseline="0" err="1">
                <a:ln>
                  <a:noFill/>
                </a:ln>
                <a:effectLst/>
              </a:rPr>
              <a:t>pertenece</a:t>
            </a:r>
            <a:r>
              <a:rPr kumimoji="0" lang="en-US" altLang="en-US" sz="2600" b="0" i="0" u="none" strike="noStrike" cap="none" normalizeH="0" baseline="0">
                <a:ln>
                  <a:noFill/>
                </a:ln>
                <a:effectLst/>
              </a:rPr>
              <a:t> </a:t>
            </a:r>
            <a:r>
              <a:rPr kumimoji="0" lang="en-US" altLang="en-US" sz="2600" b="0" i="0" u="none" strike="noStrike" cap="none" normalizeH="0" baseline="0" err="1">
                <a:ln>
                  <a:noFill/>
                </a:ln>
                <a:effectLst/>
              </a:rPr>
              <a:t>cada</a:t>
            </a:r>
            <a:r>
              <a:rPr kumimoji="0" lang="en-US" altLang="en-US" sz="2600" b="0" i="0" u="none" strike="noStrike" cap="none" normalizeH="0" baseline="0">
                <a:ln>
                  <a:noFill/>
                </a:ln>
                <a:effectLst/>
              </a:rPr>
              <a:t> </a:t>
            </a:r>
            <a:r>
              <a:rPr kumimoji="0" lang="en-US" altLang="en-US" sz="2600" b="0" i="0" u="none" strike="noStrike" cap="none" normalizeH="0" baseline="0" err="1">
                <a:ln>
                  <a:noFill/>
                </a:ln>
                <a:effectLst/>
              </a:rPr>
              <a:t>contenedor</a:t>
            </a:r>
            <a:r>
              <a:rPr kumimoji="0" lang="en-US" altLang="en-US" sz="2600" b="0" i="0" u="none" strike="noStrike" cap="none" normalizeH="0" baseline="0">
                <a:ln>
                  <a:noFill/>
                </a:ln>
                <a:effectLst/>
              </a:rPr>
              <a:t>.</a:t>
            </a:r>
          </a:p>
          <a:p>
            <a:pPr marL="0" marR="0" lvl="0" fontAlgn="base">
              <a:spcBef>
                <a:spcPct val="0"/>
              </a:spcBef>
              <a:spcAft>
                <a:spcPts val="600"/>
              </a:spcAft>
              <a:buClrTx/>
              <a:buSzTx/>
              <a:tabLst/>
            </a:pPr>
            <a:r>
              <a:rPr kumimoji="0" lang="en-US" altLang="en-US" sz="2600" b="1" i="0" u="none" strike="noStrike" cap="none" normalizeH="0" baseline="0">
                <a:ln>
                  <a:noFill/>
                </a:ln>
                <a:effectLst/>
              </a:rPr>
              <a:t>driver</a:t>
            </a:r>
            <a:r>
              <a:rPr kumimoji="0" lang="en-US" altLang="en-US" sz="2600" b="0" i="0" u="none" strike="noStrike" cap="none" normalizeH="0" baseline="0">
                <a:ln>
                  <a:noFill/>
                </a:ln>
                <a:effectLst/>
              </a:rPr>
              <a:t>: Indica </a:t>
            </a:r>
            <a:r>
              <a:rPr kumimoji="0" lang="en-US" altLang="en-US" sz="2600" b="0" i="0" u="none" strike="noStrike" cap="none" normalizeH="0" baseline="0" err="1">
                <a:ln>
                  <a:noFill/>
                </a:ln>
                <a:effectLst/>
              </a:rPr>
              <a:t>qué</a:t>
            </a:r>
            <a:r>
              <a:rPr kumimoji="0" lang="en-US" altLang="en-US" sz="2600" b="0" i="0" u="none" strike="noStrike" cap="none" normalizeH="0" baseline="0">
                <a:ln>
                  <a:noFill/>
                </a:ln>
                <a:effectLst/>
              </a:rPr>
              <a:t> driver le </a:t>
            </a:r>
            <a:r>
              <a:rPr kumimoji="0" lang="en-US" altLang="en-US" sz="2600" b="0" i="0" u="none" strike="noStrike" cap="none" normalizeH="0" baseline="0" err="1">
                <a:ln>
                  <a:noFill/>
                </a:ln>
                <a:effectLst/>
              </a:rPr>
              <a:t>asignará</a:t>
            </a:r>
            <a:r>
              <a:rPr kumimoji="0" lang="en-US" altLang="en-US" sz="2600" b="0" i="0" u="none" strike="noStrike" cap="none" normalizeH="0" baseline="0">
                <a:ln>
                  <a:noFill/>
                </a:ln>
                <a:effectLst/>
              </a:rPr>
              <a:t> a la red </a:t>
            </a:r>
            <a:r>
              <a:rPr kumimoji="0" lang="en-US" altLang="en-US" sz="2600" b="0" i="0" u="none" strike="noStrike" cap="none" normalizeH="0" baseline="0" err="1">
                <a:ln>
                  <a:noFill/>
                </a:ln>
                <a:effectLst/>
              </a:rPr>
              <a:t>creada</a:t>
            </a:r>
            <a:r>
              <a:rPr kumimoji="0" lang="en-US" altLang="en-US" sz="2600" b="0" i="0" u="none" strike="noStrike" cap="none" normalizeH="0" baseline="0">
                <a:ln>
                  <a:noFill/>
                </a:ln>
                <a:effectLst/>
              </a:rPr>
              <a:t> para la </a:t>
            </a:r>
            <a:r>
              <a:rPr kumimoji="0" lang="en-US" altLang="en-US" sz="2600" b="0" i="0" u="none" strike="noStrike" cap="none" normalizeH="0" baseline="0" err="1">
                <a:ln>
                  <a:noFill/>
                </a:ln>
                <a:effectLst/>
              </a:rPr>
              <a:t>aplicación</a:t>
            </a:r>
            <a:r>
              <a:rPr kumimoji="0" lang="en-US" altLang="en-US" sz="2600" b="0" i="0" u="none" strike="noStrike" cap="none" normalizeH="0" baseline="0">
                <a:ln>
                  <a:noFill/>
                </a:ln>
                <a:effectLst/>
              </a:rPr>
              <a:t>. </a:t>
            </a:r>
          </a:p>
          <a:p>
            <a:pPr marL="0" marR="0" lvl="0" fontAlgn="base">
              <a:spcBef>
                <a:spcPct val="0"/>
              </a:spcBef>
              <a:spcAft>
                <a:spcPts val="600"/>
              </a:spcAft>
              <a:buClrTx/>
              <a:buSzTx/>
              <a:tabLst/>
            </a:pPr>
            <a:endParaRPr lang="en-US" altLang="en-US" sz="2600"/>
          </a:p>
        </p:txBody>
      </p:sp>
    </p:spTree>
    <p:extLst>
      <p:ext uri="{BB962C8B-B14F-4D97-AF65-F5344CB8AC3E}">
        <p14:creationId xmlns:p14="http://schemas.microsoft.com/office/powerpoint/2010/main" val="3285413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9BB35BC-D5C2-4C8B-A22A-A71E61919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0D92BB-09AB-1AD6-B4CB-7DAE2D60B9EA}"/>
              </a:ext>
            </a:extLst>
          </p:cNvPr>
          <p:cNvSpPr>
            <a:spLocks noGrp="1"/>
          </p:cNvSpPr>
          <p:nvPr>
            <p:ph type="title"/>
          </p:nvPr>
        </p:nvSpPr>
        <p:spPr>
          <a:xfrm>
            <a:off x="6513788" y="365125"/>
            <a:ext cx="4840010" cy="1807305"/>
          </a:xfrm>
        </p:spPr>
        <p:txBody>
          <a:bodyPr vert="horz" lIns="91440" tIns="45720" rIns="91440" bIns="45720" rtlCol="0" anchor="ctr">
            <a:normAutofit/>
          </a:bodyPr>
          <a:lstStyle/>
          <a:p>
            <a:r>
              <a:rPr lang="en-US" sz="4100" b="1" i="0" u="sng">
                <a:effectLst/>
              </a:rPr>
              <a:t>Características de Docker Compose</a:t>
            </a:r>
            <a:br>
              <a:rPr lang="en-US" sz="4100" b="1" i="0" u="sng">
                <a:effectLst/>
              </a:rPr>
            </a:br>
            <a:endParaRPr lang="en-US" sz="4100"/>
          </a:p>
        </p:txBody>
      </p:sp>
      <p:pic>
        <p:nvPicPr>
          <p:cNvPr id="8" name="Picture 7" descr="Montacargas levantando un contenedor en el jardín">
            <a:extLst>
              <a:ext uri="{FF2B5EF4-FFF2-40B4-BE49-F238E27FC236}">
                <a16:creationId xmlns:a16="http://schemas.microsoft.com/office/drawing/2014/main" id="{6CFA66F4-5CBA-F123-44C9-CCEA4AD6E2B8}"/>
              </a:ext>
            </a:extLst>
          </p:cNvPr>
          <p:cNvPicPr>
            <a:picLocks noChangeAspect="1"/>
          </p:cNvPicPr>
          <p:nvPr/>
        </p:nvPicPr>
        <p:blipFill rotWithShape="1">
          <a:blip r:embed="rId2"/>
          <a:srcRect l="10649" r="29817" b="-1"/>
          <a:stretch/>
        </p:blipFill>
        <p:spPr>
          <a:xfrm>
            <a:off x="20" y="10"/>
            <a:ext cx="6116549" cy="6857990"/>
          </a:xfrm>
          <a:custGeom>
            <a:avLst/>
            <a:gdLst/>
            <a:ahLst/>
            <a:cxnLst/>
            <a:rect l="l" t="t" r="r" b="b"/>
            <a:pathLst>
              <a:path w="6116569" h="6879321">
                <a:moveTo>
                  <a:pt x="0" y="0"/>
                </a:moveTo>
                <a:lnTo>
                  <a:pt x="2935851" y="0"/>
                </a:lnTo>
                <a:cubicBezTo>
                  <a:pt x="3035710" y="10660"/>
                  <a:pt x="3138421" y="17767"/>
                  <a:pt x="3238280" y="31980"/>
                </a:cubicBezTo>
                <a:cubicBezTo>
                  <a:pt x="3817462" y="106602"/>
                  <a:pt x="3127009" y="277163"/>
                  <a:pt x="3660541" y="550772"/>
                </a:cubicBezTo>
                <a:cubicBezTo>
                  <a:pt x="3706191" y="575645"/>
                  <a:pt x="3757546" y="579199"/>
                  <a:pt x="3808902" y="589860"/>
                </a:cubicBezTo>
                <a:cubicBezTo>
                  <a:pt x="4008620" y="625393"/>
                  <a:pt x="4211192" y="618286"/>
                  <a:pt x="4413762" y="625393"/>
                </a:cubicBezTo>
                <a:cubicBezTo>
                  <a:pt x="4465118" y="628946"/>
                  <a:pt x="4525033" y="625393"/>
                  <a:pt x="4567830" y="721333"/>
                </a:cubicBezTo>
                <a:cubicBezTo>
                  <a:pt x="4425175" y="724888"/>
                  <a:pt x="4305344" y="731994"/>
                  <a:pt x="4171247" y="792401"/>
                </a:cubicBezTo>
                <a:cubicBezTo>
                  <a:pt x="4239722" y="859916"/>
                  <a:pt x="4322462" y="795955"/>
                  <a:pt x="4376671" y="842148"/>
                </a:cubicBezTo>
                <a:cubicBezTo>
                  <a:pt x="4428027" y="888342"/>
                  <a:pt x="4470824" y="891896"/>
                  <a:pt x="4527887" y="813722"/>
                </a:cubicBezTo>
                <a:cubicBezTo>
                  <a:pt x="4556417" y="774634"/>
                  <a:pt x="4604920" y="778187"/>
                  <a:pt x="4633452" y="799508"/>
                </a:cubicBezTo>
                <a:cubicBezTo>
                  <a:pt x="4781813" y="913216"/>
                  <a:pt x="4778960" y="909662"/>
                  <a:pt x="4947293" y="870576"/>
                </a:cubicBezTo>
                <a:cubicBezTo>
                  <a:pt x="5055712" y="845701"/>
                  <a:pt x="5166983" y="806615"/>
                  <a:pt x="5263988" y="820828"/>
                </a:cubicBezTo>
                <a:cubicBezTo>
                  <a:pt x="5275401" y="867022"/>
                  <a:pt x="5263988" y="888342"/>
                  <a:pt x="5249723" y="895449"/>
                </a:cubicBezTo>
                <a:cubicBezTo>
                  <a:pt x="5021475" y="1005604"/>
                  <a:pt x="4975825" y="1122864"/>
                  <a:pt x="4744723" y="1197485"/>
                </a:cubicBezTo>
                <a:cubicBezTo>
                  <a:pt x="4724751" y="1268552"/>
                  <a:pt x="4807491" y="1275660"/>
                  <a:pt x="4767548" y="1346727"/>
                </a:cubicBezTo>
                <a:cubicBezTo>
                  <a:pt x="4693367" y="1407134"/>
                  <a:pt x="4610627" y="1346727"/>
                  <a:pt x="4539299" y="1421348"/>
                </a:cubicBezTo>
                <a:cubicBezTo>
                  <a:pt x="4550712" y="1471094"/>
                  <a:pt x="4610627" y="1432008"/>
                  <a:pt x="4607773" y="1485309"/>
                </a:cubicBezTo>
                <a:cubicBezTo>
                  <a:pt x="4604920" y="1517288"/>
                  <a:pt x="4593508" y="1527948"/>
                  <a:pt x="4579242" y="1535055"/>
                </a:cubicBezTo>
                <a:cubicBezTo>
                  <a:pt x="4776107" y="1538608"/>
                  <a:pt x="5383820" y="1574142"/>
                  <a:pt x="5278255" y="1609676"/>
                </a:cubicBezTo>
                <a:cubicBezTo>
                  <a:pt x="5418057" y="1698511"/>
                  <a:pt x="5623481" y="1609676"/>
                  <a:pt x="5771843" y="1630997"/>
                </a:cubicBezTo>
                <a:cubicBezTo>
                  <a:pt x="5925911" y="1652316"/>
                  <a:pt x="6171278" y="1719830"/>
                  <a:pt x="6105656" y="1748257"/>
                </a:cubicBezTo>
                <a:cubicBezTo>
                  <a:pt x="6031475" y="1780238"/>
                  <a:pt x="5766136" y="2146235"/>
                  <a:pt x="5691955" y="2167555"/>
                </a:cubicBezTo>
                <a:cubicBezTo>
                  <a:pt x="5606362" y="2188875"/>
                  <a:pt x="5589243" y="2217302"/>
                  <a:pt x="5475118" y="2348776"/>
                </a:cubicBezTo>
                <a:cubicBezTo>
                  <a:pt x="5398085" y="2437610"/>
                  <a:pt x="5709074" y="2238623"/>
                  <a:pt x="5826051" y="2291922"/>
                </a:cubicBezTo>
                <a:cubicBezTo>
                  <a:pt x="5868848" y="2309690"/>
                  <a:pt x="5552153" y="2554872"/>
                  <a:pt x="5552153" y="2597513"/>
                </a:cubicBezTo>
                <a:cubicBezTo>
                  <a:pt x="5549300" y="2640153"/>
                  <a:pt x="5577831" y="2647260"/>
                  <a:pt x="5603508" y="2647260"/>
                </a:cubicBezTo>
                <a:cubicBezTo>
                  <a:pt x="5660571" y="2647260"/>
                  <a:pt x="5640599" y="2686346"/>
                  <a:pt x="5700515" y="2679240"/>
                </a:cubicBezTo>
                <a:cubicBezTo>
                  <a:pt x="5523622" y="2800055"/>
                  <a:pt x="5418057" y="2778734"/>
                  <a:pt x="5246870" y="2888889"/>
                </a:cubicBezTo>
                <a:cubicBezTo>
                  <a:pt x="5164130" y="2942189"/>
                  <a:pt x="4921615" y="3119857"/>
                  <a:pt x="4836022" y="3169605"/>
                </a:cubicBezTo>
                <a:cubicBezTo>
                  <a:pt x="4801785" y="3187371"/>
                  <a:pt x="4758988" y="3173158"/>
                  <a:pt x="4736163" y="3233565"/>
                </a:cubicBezTo>
                <a:cubicBezTo>
                  <a:pt x="4770400" y="3279759"/>
                  <a:pt x="4816050" y="3254885"/>
                  <a:pt x="4853141" y="3233565"/>
                </a:cubicBezTo>
                <a:cubicBezTo>
                  <a:pt x="4944440" y="3176711"/>
                  <a:pt x="4935881" y="3190925"/>
                  <a:pt x="4944440" y="3226459"/>
                </a:cubicBezTo>
                <a:cubicBezTo>
                  <a:pt x="4972972" y="3350827"/>
                  <a:pt x="5044300" y="3308186"/>
                  <a:pt x="5109921" y="3283313"/>
                </a:cubicBezTo>
                <a:cubicBezTo>
                  <a:pt x="5303932" y="3208692"/>
                  <a:pt x="5500797" y="3215799"/>
                  <a:pt x="5694809" y="3141178"/>
                </a:cubicBezTo>
                <a:cubicBezTo>
                  <a:pt x="5714781" y="3134070"/>
                  <a:pt x="5612068" y="3283313"/>
                  <a:pt x="5566419" y="3301079"/>
                </a:cubicBezTo>
                <a:cubicBezTo>
                  <a:pt x="5515063" y="3322399"/>
                  <a:pt x="5452294" y="3311739"/>
                  <a:pt x="5415203" y="3397020"/>
                </a:cubicBezTo>
                <a:cubicBezTo>
                  <a:pt x="5477972" y="3414787"/>
                  <a:pt x="5552153" y="3372147"/>
                  <a:pt x="5612068" y="3432554"/>
                </a:cubicBezTo>
                <a:cubicBezTo>
                  <a:pt x="5469413" y="3528494"/>
                  <a:pt x="5329610" y="3535601"/>
                  <a:pt x="5206927" y="3599562"/>
                </a:cubicBezTo>
                <a:cubicBezTo>
                  <a:pt x="5192661" y="3706163"/>
                  <a:pt x="5272548" y="3663523"/>
                  <a:pt x="5301079" y="3723930"/>
                </a:cubicBezTo>
                <a:cubicBezTo>
                  <a:pt x="5072830" y="3844745"/>
                  <a:pt x="4564977" y="4232062"/>
                  <a:pt x="4507915" y="4306683"/>
                </a:cubicBezTo>
                <a:cubicBezTo>
                  <a:pt x="4390937" y="4463031"/>
                  <a:pt x="3900202" y="4562525"/>
                  <a:pt x="3982942" y="4587399"/>
                </a:cubicBezTo>
                <a:cubicBezTo>
                  <a:pt x="4051417" y="4608719"/>
                  <a:pt x="4119891" y="4587399"/>
                  <a:pt x="4185513" y="4541205"/>
                </a:cubicBezTo>
                <a:cubicBezTo>
                  <a:pt x="4291078" y="4466584"/>
                  <a:pt x="5010062" y="4523438"/>
                  <a:pt x="5212633" y="4455924"/>
                </a:cubicBezTo>
                <a:cubicBezTo>
                  <a:pt x="5241164" y="4445264"/>
                  <a:pt x="5283960" y="4409730"/>
                  <a:pt x="5312492" y="4473691"/>
                </a:cubicBezTo>
                <a:cubicBezTo>
                  <a:pt x="5098508" y="4704659"/>
                  <a:pt x="4833169" y="4654913"/>
                  <a:pt x="4596361" y="4818368"/>
                </a:cubicBezTo>
                <a:cubicBezTo>
                  <a:pt x="4684807" y="4917861"/>
                  <a:pt x="4776107" y="4907202"/>
                  <a:pt x="4873113" y="4885882"/>
                </a:cubicBezTo>
                <a:cubicBezTo>
                  <a:pt x="4895938" y="4878775"/>
                  <a:pt x="4930175" y="4871668"/>
                  <a:pt x="4935881" y="4914309"/>
                </a:cubicBezTo>
                <a:cubicBezTo>
                  <a:pt x="4941587" y="4967609"/>
                  <a:pt x="4898790" y="4978270"/>
                  <a:pt x="4873113" y="5003143"/>
                </a:cubicBezTo>
                <a:cubicBezTo>
                  <a:pt x="4833169" y="5038676"/>
                  <a:pt x="4773254" y="4999590"/>
                  <a:pt x="4721898" y="5095530"/>
                </a:cubicBezTo>
                <a:cubicBezTo>
                  <a:pt x="4873113" y="5067104"/>
                  <a:pt x="4998650" y="5020910"/>
                  <a:pt x="5132745" y="4949842"/>
                </a:cubicBezTo>
                <a:cubicBezTo>
                  <a:pt x="5121333" y="5006696"/>
                  <a:pt x="5081390" y="5035123"/>
                  <a:pt x="5101362" y="5081317"/>
                </a:cubicBezTo>
                <a:cubicBezTo>
                  <a:pt x="5118480" y="5116850"/>
                  <a:pt x="5164130" y="5131063"/>
                  <a:pt x="5138452" y="5198578"/>
                </a:cubicBezTo>
                <a:cubicBezTo>
                  <a:pt x="5067125" y="5273199"/>
                  <a:pt x="4967265" y="5258986"/>
                  <a:pt x="4904497" y="5362033"/>
                </a:cubicBezTo>
                <a:cubicBezTo>
                  <a:pt x="4818903" y="5507721"/>
                  <a:pt x="4684807" y="5564575"/>
                  <a:pt x="4579242" y="5674729"/>
                </a:cubicBezTo>
                <a:cubicBezTo>
                  <a:pt x="4545005" y="5713816"/>
                  <a:pt x="4313903" y="5841738"/>
                  <a:pt x="4253988" y="5884379"/>
                </a:cubicBezTo>
                <a:cubicBezTo>
                  <a:pt x="4168395" y="5944786"/>
                  <a:pt x="4071389" y="5966106"/>
                  <a:pt x="3985795" y="6069153"/>
                </a:cubicBezTo>
                <a:cubicBezTo>
                  <a:pt x="4065682" y="6086921"/>
                  <a:pt x="4134157" y="5990979"/>
                  <a:pt x="4231163" y="6030066"/>
                </a:cubicBezTo>
                <a:cubicBezTo>
                  <a:pt x="4074242" y="6133114"/>
                  <a:pt x="3931586" y="6182861"/>
                  <a:pt x="3814609" y="6317889"/>
                </a:cubicBezTo>
                <a:cubicBezTo>
                  <a:pt x="3800343" y="6335656"/>
                  <a:pt x="3771812" y="6332102"/>
                  <a:pt x="3751840" y="6339209"/>
                </a:cubicBezTo>
                <a:cubicBezTo>
                  <a:pt x="3529298" y="6406723"/>
                  <a:pt x="3309608" y="6467130"/>
                  <a:pt x="3089919" y="6563071"/>
                </a:cubicBezTo>
                <a:cubicBezTo>
                  <a:pt x="3041416" y="6584392"/>
                  <a:pt x="2955823" y="6595052"/>
                  <a:pt x="2961529" y="6662566"/>
                </a:cubicBezTo>
                <a:cubicBezTo>
                  <a:pt x="2972941" y="6765613"/>
                  <a:pt x="3055681" y="6687439"/>
                  <a:pt x="3107038" y="6673226"/>
                </a:cubicBezTo>
                <a:cubicBezTo>
                  <a:pt x="3269664" y="6634138"/>
                  <a:pt x="3432292" y="6570178"/>
                  <a:pt x="3594919" y="6591499"/>
                </a:cubicBezTo>
                <a:cubicBezTo>
                  <a:pt x="3483648" y="6637693"/>
                  <a:pt x="3372376" y="6680332"/>
                  <a:pt x="3261106" y="6726527"/>
                </a:cubicBezTo>
                <a:cubicBezTo>
                  <a:pt x="3386642" y="6705206"/>
                  <a:pt x="3495061" y="6786934"/>
                  <a:pt x="3620597" y="6740740"/>
                </a:cubicBezTo>
                <a:cubicBezTo>
                  <a:pt x="3660541" y="6726527"/>
                  <a:pt x="3700484" y="6765613"/>
                  <a:pt x="3703337" y="6826020"/>
                </a:cubicBezTo>
                <a:cubicBezTo>
                  <a:pt x="3706191" y="6847340"/>
                  <a:pt x="3700484" y="6865108"/>
                  <a:pt x="3689072" y="6879321"/>
                </a:cubicBezTo>
                <a:lnTo>
                  <a:pt x="0" y="6879321"/>
                </a:lnTo>
                <a:close/>
              </a:path>
            </a:pathLst>
          </a:custGeom>
        </p:spPr>
      </p:pic>
      <p:sp>
        <p:nvSpPr>
          <p:cNvPr id="6" name="CuadroTexto 5">
            <a:extLst>
              <a:ext uri="{FF2B5EF4-FFF2-40B4-BE49-F238E27FC236}">
                <a16:creationId xmlns:a16="http://schemas.microsoft.com/office/drawing/2014/main" id="{24A753B4-D166-342A-F756-D708C3FA73B1}"/>
              </a:ext>
            </a:extLst>
          </p:cNvPr>
          <p:cNvSpPr txBox="1"/>
          <p:nvPr/>
        </p:nvSpPr>
        <p:spPr>
          <a:xfrm>
            <a:off x="6513788" y="2333297"/>
            <a:ext cx="4840010" cy="38436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1400" b="0" i="0" u="none" strike="noStrike" dirty="0">
                <a:effectLst/>
              </a:rPr>
              <a:t>La </a:t>
            </a:r>
            <a:r>
              <a:rPr lang="en-US" sz="1400" b="0" i="0" u="none" strike="noStrike" dirty="0" err="1">
                <a:effectLst/>
              </a:rPr>
              <a:t>función</a:t>
            </a:r>
            <a:r>
              <a:rPr lang="en-US" sz="1400" b="0" i="0" u="none" strike="noStrike" dirty="0">
                <a:effectLst/>
              </a:rPr>
              <a:t> principal es </a:t>
            </a:r>
            <a:r>
              <a:rPr lang="en-US" sz="1400" b="0" i="0" u="none" strike="noStrike" dirty="0" err="1">
                <a:effectLst/>
              </a:rPr>
              <a:t>crear</a:t>
            </a:r>
            <a:r>
              <a:rPr lang="en-US" sz="1400" b="0" i="0" u="none" strike="noStrike" dirty="0">
                <a:effectLst/>
              </a:rPr>
              <a:t> </a:t>
            </a:r>
            <a:r>
              <a:rPr lang="en-US" sz="1400" b="0" i="0" u="none" strike="noStrike" dirty="0" err="1">
                <a:effectLst/>
              </a:rPr>
              <a:t>aplicaciones</a:t>
            </a:r>
            <a:r>
              <a:rPr lang="en-US" sz="1400" b="0" i="0" u="none" strike="noStrike" dirty="0">
                <a:effectLst/>
              </a:rPr>
              <a:t> </a:t>
            </a:r>
            <a:r>
              <a:rPr lang="en-US" sz="1400" b="0" i="0" u="none" strike="noStrike" dirty="0" err="1">
                <a:effectLst/>
              </a:rPr>
              <a:t>basadas</a:t>
            </a:r>
            <a:r>
              <a:rPr lang="en-US" sz="1400" b="0" i="0" u="none" strike="noStrike" dirty="0">
                <a:effectLst/>
              </a:rPr>
              <a:t> en </a:t>
            </a:r>
            <a:r>
              <a:rPr lang="en-US" sz="1400" b="0" i="0" u="none" strike="noStrike" dirty="0" err="1">
                <a:effectLst/>
              </a:rPr>
              <a:t>múltiples</a:t>
            </a:r>
            <a:r>
              <a:rPr lang="en-US" sz="1400" b="0" i="0" u="none" strike="noStrike" dirty="0">
                <a:effectLst/>
              </a:rPr>
              <a:t> </a:t>
            </a:r>
            <a:r>
              <a:rPr lang="en-US" sz="1400" b="0" i="0" u="none" strike="noStrike" dirty="0" err="1">
                <a:effectLst/>
              </a:rPr>
              <a:t>contenedores</a:t>
            </a:r>
            <a:r>
              <a:rPr lang="en-US" sz="1400" b="0" i="0" u="none" strike="noStrike" dirty="0">
                <a:effectLst/>
              </a:rPr>
              <a:t>, sus enlaces, redes y </a:t>
            </a:r>
            <a:r>
              <a:rPr lang="en-US" sz="1400" b="0" i="0" u="none" strike="noStrike" dirty="0" err="1">
                <a:effectLst/>
              </a:rPr>
              <a:t>orden</a:t>
            </a:r>
            <a:r>
              <a:rPr lang="en-US" sz="1400" b="0" i="0" u="none" strike="noStrike" dirty="0">
                <a:effectLst/>
              </a:rPr>
              <a:t> de </a:t>
            </a:r>
            <a:r>
              <a:rPr lang="en-US" sz="1400" b="0" i="0" u="none" strike="noStrike" dirty="0" err="1">
                <a:effectLst/>
              </a:rPr>
              <a:t>ejecución</a:t>
            </a:r>
            <a:r>
              <a:rPr lang="en-US" sz="1400" b="0" i="0" u="none" strike="noStrike" dirty="0">
                <a:effectLst/>
              </a:rPr>
              <a:t>; </a:t>
            </a:r>
            <a:r>
              <a:rPr lang="en-US" sz="1400" b="0" i="0" u="none" strike="noStrike" dirty="0" err="1">
                <a:effectLst/>
              </a:rPr>
              <a:t>aunque</a:t>
            </a:r>
            <a:r>
              <a:rPr lang="en-US" sz="1400" b="0" i="0" u="none" strike="noStrike" dirty="0">
                <a:effectLst/>
              </a:rPr>
              <a:t> en </a:t>
            </a:r>
            <a:r>
              <a:rPr lang="en-US" sz="1400" b="0" i="0" u="none" strike="noStrike" dirty="0" err="1">
                <a:effectLst/>
              </a:rPr>
              <a:t>combinación</a:t>
            </a:r>
            <a:r>
              <a:rPr lang="en-US" sz="1400" b="0" i="0" u="none" strike="noStrike" dirty="0">
                <a:effectLst/>
              </a:rPr>
              <a:t> con el engine de Docker la </a:t>
            </a:r>
            <a:r>
              <a:rPr lang="en-US" sz="1400" b="0" i="0" u="none" strike="noStrike" dirty="0" err="1">
                <a:effectLst/>
              </a:rPr>
              <a:t>herramienta</a:t>
            </a:r>
            <a:r>
              <a:rPr lang="en-US" sz="1400" b="0" i="0" u="none" strike="noStrike" dirty="0">
                <a:effectLst/>
              </a:rPr>
              <a:t> es </a:t>
            </a:r>
            <a:r>
              <a:rPr lang="en-US" sz="1400" b="0" i="0" u="none" strike="noStrike" dirty="0" err="1">
                <a:effectLst/>
              </a:rPr>
              <a:t>capaz</a:t>
            </a:r>
            <a:r>
              <a:rPr lang="en-US" sz="1400" b="0" i="0" u="none" strike="noStrike" dirty="0">
                <a:effectLst/>
              </a:rPr>
              <a:t> de </a:t>
            </a:r>
            <a:r>
              <a:rPr lang="en-US" sz="1400" b="0" i="0" u="none" strike="noStrike" dirty="0" err="1">
                <a:effectLst/>
              </a:rPr>
              <a:t>mucho</a:t>
            </a:r>
            <a:r>
              <a:rPr lang="en-US" sz="1400" b="0" i="0" u="none" strike="noStrike" dirty="0">
                <a:effectLst/>
              </a:rPr>
              <a:t> más. </a:t>
            </a:r>
            <a:r>
              <a:rPr lang="en-US" sz="1400" b="0" i="0" u="none" strike="noStrike" dirty="0" err="1">
                <a:effectLst/>
              </a:rPr>
              <a:t>Algunas</a:t>
            </a:r>
            <a:r>
              <a:rPr lang="en-US" sz="1400" b="0" i="0" u="none" strike="noStrike" dirty="0">
                <a:effectLst/>
              </a:rPr>
              <a:t> </a:t>
            </a:r>
            <a:r>
              <a:rPr lang="en-US" sz="1400" b="0" i="0" u="none" strike="noStrike" dirty="0" err="1">
                <a:effectLst/>
              </a:rPr>
              <a:t>funciones</a:t>
            </a:r>
            <a:r>
              <a:rPr lang="en-US" sz="1400" b="0" i="0" u="none" strike="noStrike" dirty="0">
                <a:effectLst/>
              </a:rPr>
              <a:t> </a:t>
            </a:r>
            <a:r>
              <a:rPr lang="en-US" sz="1400" b="0" i="0" u="none" strike="noStrike" dirty="0" err="1">
                <a:effectLst/>
              </a:rPr>
              <a:t>destacadas</a:t>
            </a:r>
            <a:r>
              <a:rPr lang="en-US" sz="1400" b="0" i="0" u="none" strike="noStrike" dirty="0">
                <a:effectLst/>
              </a:rPr>
              <a:t> son:</a:t>
            </a:r>
            <a:endParaRPr lang="en-US" sz="1400" b="0" i="0" dirty="0">
              <a:effectLst/>
            </a:endParaRPr>
          </a:p>
          <a:p>
            <a:pPr marL="457200" indent="-228600">
              <a:lnSpc>
                <a:spcPct val="90000"/>
              </a:lnSpc>
              <a:spcAft>
                <a:spcPts val="600"/>
              </a:spcAft>
              <a:buFont typeface="Arial" panose="020B0604020202020204" pitchFamily="34" charset="0"/>
              <a:buChar char="•"/>
            </a:pPr>
            <a:r>
              <a:rPr lang="en-US" sz="1400" b="0" i="0" u="none" strike="noStrike" dirty="0" err="1">
                <a:effectLst/>
              </a:rPr>
              <a:t>Descargar</a:t>
            </a:r>
            <a:r>
              <a:rPr lang="en-US" sz="1400" b="0" i="0" u="none" strike="noStrike" dirty="0">
                <a:effectLst/>
              </a:rPr>
              <a:t> </a:t>
            </a:r>
            <a:r>
              <a:rPr lang="en-US" sz="1400" b="0" i="0" u="none" strike="noStrike" dirty="0" err="1">
                <a:effectLst/>
              </a:rPr>
              <a:t>automáticamente</a:t>
            </a:r>
            <a:r>
              <a:rPr lang="en-US" sz="1400" b="0" i="0" u="none" strike="noStrike" dirty="0">
                <a:effectLst/>
              </a:rPr>
              <a:t> las </a:t>
            </a:r>
            <a:r>
              <a:rPr lang="en-US" sz="1400" b="0" i="0" u="none" strike="noStrike" dirty="0" err="1">
                <a:effectLst/>
              </a:rPr>
              <a:t>imágenes</a:t>
            </a:r>
            <a:r>
              <a:rPr lang="en-US" sz="1400" b="0" i="0" u="none" strike="noStrike" dirty="0">
                <a:effectLst/>
              </a:rPr>
              <a:t> que se </a:t>
            </a:r>
            <a:r>
              <a:rPr lang="en-US" sz="1400" b="0" i="0" u="none" strike="noStrike" dirty="0" err="1">
                <a:effectLst/>
              </a:rPr>
              <a:t>utilicen</a:t>
            </a:r>
            <a:r>
              <a:rPr lang="en-US" sz="1400" b="0" i="0" u="none" strike="noStrike" dirty="0">
                <a:effectLst/>
              </a:rPr>
              <a:t> </a:t>
            </a:r>
            <a:r>
              <a:rPr lang="en-US" sz="1400" b="0" i="0" u="none" strike="noStrike" dirty="0" err="1">
                <a:effectLst/>
              </a:rPr>
              <a:t>si</a:t>
            </a:r>
            <a:r>
              <a:rPr lang="en-US" sz="1400" b="0" i="0" u="none" strike="noStrike" dirty="0">
                <a:effectLst/>
              </a:rPr>
              <a:t> no se </a:t>
            </a:r>
            <a:r>
              <a:rPr lang="en-US" sz="1400" b="0" i="0" u="none" strike="noStrike" dirty="0" err="1">
                <a:effectLst/>
              </a:rPr>
              <a:t>encuentran</a:t>
            </a:r>
            <a:r>
              <a:rPr lang="en-US" sz="1400" b="0" i="0" u="none" strike="noStrike" dirty="0">
                <a:effectLst/>
              </a:rPr>
              <a:t> </a:t>
            </a:r>
            <a:r>
              <a:rPr lang="en-US" sz="1400" b="0" i="0" u="none" strike="noStrike" dirty="0" err="1">
                <a:effectLst/>
              </a:rPr>
              <a:t>descargadas</a:t>
            </a:r>
            <a:r>
              <a:rPr lang="en-US" sz="1400" b="0" i="0" u="none" strike="noStrike" dirty="0">
                <a:effectLst/>
              </a:rPr>
              <a:t> en el host.</a:t>
            </a:r>
            <a:endParaRPr lang="en-US" sz="1400" b="0" i="0" dirty="0">
              <a:effectLst/>
            </a:endParaRPr>
          </a:p>
          <a:p>
            <a:pPr marL="457200" indent="-228600">
              <a:lnSpc>
                <a:spcPct val="90000"/>
              </a:lnSpc>
              <a:spcAft>
                <a:spcPts val="600"/>
              </a:spcAft>
              <a:buFont typeface="Arial" panose="020B0604020202020204" pitchFamily="34" charset="0"/>
              <a:buChar char="•"/>
            </a:pPr>
            <a:r>
              <a:rPr lang="en-US" sz="1400" b="0" i="0" u="none" strike="noStrike" dirty="0" err="1">
                <a:effectLst/>
              </a:rPr>
              <a:t>Compilar</a:t>
            </a:r>
            <a:r>
              <a:rPr lang="en-US" sz="1400" b="0" i="0" u="none" strike="noStrike" dirty="0">
                <a:effectLst/>
              </a:rPr>
              <a:t> las </a:t>
            </a:r>
            <a:r>
              <a:rPr lang="en-US" sz="1400" b="0" i="0" u="none" strike="noStrike" dirty="0" err="1">
                <a:effectLst/>
              </a:rPr>
              <a:t>imágenes</a:t>
            </a:r>
            <a:r>
              <a:rPr lang="en-US" sz="1400" b="0" i="0" u="none" strike="noStrike" dirty="0">
                <a:effectLst/>
              </a:rPr>
              <a:t> que </a:t>
            </a:r>
            <a:r>
              <a:rPr lang="en-US" sz="1400" b="0" i="0" u="none" strike="noStrike" dirty="0" err="1">
                <a:effectLst/>
              </a:rPr>
              <a:t>sean</a:t>
            </a:r>
            <a:r>
              <a:rPr lang="en-US" sz="1400" b="0" i="0" u="none" strike="noStrike" dirty="0">
                <a:effectLst/>
              </a:rPr>
              <a:t> </a:t>
            </a:r>
            <a:r>
              <a:rPr lang="en-US" sz="1400" b="0" i="0" u="none" strike="noStrike" dirty="0" err="1">
                <a:effectLst/>
              </a:rPr>
              <a:t>necesarias</a:t>
            </a:r>
            <a:r>
              <a:rPr lang="en-US" sz="1400" b="0" i="0" u="none" strike="noStrike" dirty="0">
                <a:effectLst/>
              </a:rPr>
              <a:t> (se </a:t>
            </a:r>
            <a:r>
              <a:rPr lang="en-US" sz="1400" b="0" i="0" u="none" strike="noStrike" dirty="0" err="1">
                <a:effectLst/>
              </a:rPr>
              <a:t>puede</a:t>
            </a:r>
            <a:r>
              <a:rPr lang="en-US" sz="1400" b="0" i="0" u="none" strike="noStrike" dirty="0">
                <a:effectLst/>
              </a:rPr>
              <a:t> </a:t>
            </a:r>
            <a:r>
              <a:rPr lang="en-US" sz="1400" b="0" i="0" u="none" strike="noStrike" dirty="0" err="1">
                <a:effectLst/>
              </a:rPr>
              <a:t>especificar</a:t>
            </a:r>
            <a:r>
              <a:rPr lang="en-US" sz="1400" b="0" i="0" u="none" strike="noStrike" dirty="0">
                <a:effectLst/>
              </a:rPr>
              <a:t> que se compile </a:t>
            </a:r>
            <a:r>
              <a:rPr lang="en-US" sz="1400" b="0" i="0" u="none" strike="noStrike" dirty="0" err="1">
                <a:effectLst/>
              </a:rPr>
              <a:t>una</a:t>
            </a:r>
            <a:r>
              <a:rPr lang="en-US" sz="1400" b="0" i="0" u="none" strike="noStrike" dirty="0">
                <a:effectLst/>
              </a:rPr>
              <a:t> </a:t>
            </a:r>
            <a:r>
              <a:rPr lang="en-US" sz="1400" b="0" i="0" u="none" strike="noStrike" dirty="0" err="1">
                <a:effectLst/>
              </a:rPr>
              <a:t>imágen</a:t>
            </a:r>
            <a:r>
              <a:rPr lang="en-US" sz="1400" b="0" i="0" u="none" strike="noStrike" dirty="0">
                <a:effectLst/>
              </a:rPr>
              <a:t> a </a:t>
            </a:r>
            <a:r>
              <a:rPr lang="en-US" sz="1400" b="0" i="0" u="none" strike="noStrike" dirty="0" err="1">
                <a:effectLst/>
              </a:rPr>
              <a:t>partir</a:t>
            </a:r>
            <a:r>
              <a:rPr lang="en-US" sz="1400" b="0" i="0" u="none" strike="noStrike" dirty="0">
                <a:effectLst/>
              </a:rPr>
              <a:t> de un </a:t>
            </a:r>
            <a:r>
              <a:rPr lang="en-US" sz="1400" b="0" i="0" u="none" strike="noStrike" dirty="0" err="1">
                <a:effectLst/>
              </a:rPr>
              <a:t>Dockerfile</a:t>
            </a:r>
            <a:r>
              <a:rPr lang="en-US" sz="1400" b="0" i="0" u="none" strike="noStrike" dirty="0">
                <a:effectLst/>
              </a:rPr>
              <a:t>).</a:t>
            </a:r>
            <a:endParaRPr lang="en-US" sz="1400" b="0" i="0" dirty="0">
              <a:effectLst/>
            </a:endParaRPr>
          </a:p>
          <a:p>
            <a:pPr marL="457200" indent="-228600">
              <a:lnSpc>
                <a:spcPct val="90000"/>
              </a:lnSpc>
              <a:spcAft>
                <a:spcPts val="600"/>
              </a:spcAft>
              <a:buFont typeface="Arial" panose="020B0604020202020204" pitchFamily="34" charset="0"/>
              <a:buChar char="•"/>
            </a:pPr>
            <a:r>
              <a:rPr lang="en-US" sz="1400" b="0" i="0" u="none" strike="noStrike" dirty="0" err="1">
                <a:effectLst/>
              </a:rPr>
              <a:t>Crear</a:t>
            </a:r>
            <a:r>
              <a:rPr lang="en-US" sz="1400" b="0" i="0" u="none" strike="noStrike" dirty="0">
                <a:effectLst/>
              </a:rPr>
              <a:t> </a:t>
            </a:r>
            <a:r>
              <a:rPr lang="en-US" sz="1400" b="0" i="0" u="none" strike="noStrike" dirty="0" err="1">
                <a:effectLst/>
              </a:rPr>
              <a:t>una</a:t>
            </a:r>
            <a:r>
              <a:rPr lang="en-US" sz="1400" b="0" i="0" u="none" strike="noStrike" dirty="0">
                <a:effectLst/>
              </a:rPr>
              <a:t> red para la </a:t>
            </a:r>
            <a:r>
              <a:rPr lang="en-US" sz="1400" b="0" i="0" u="none" strike="noStrike" dirty="0" err="1">
                <a:effectLst/>
              </a:rPr>
              <a:t>aplicación</a:t>
            </a:r>
            <a:r>
              <a:rPr lang="en-US" sz="1400" b="0" i="0" u="none" strike="noStrike" dirty="0">
                <a:effectLst/>
              </a:rPr>
              <a:t> en </a:t>
            </a:r>
            <a:r>
              <a:rPr lang="en-US" sz="1400" b="0" i="0" u="none" strike="noStrike" dirty="0" err="1">
                <a:effectLst/>
              </a:rPr>
              <a:t>caso</a:t>
            </a:r>
            <a:r>
              <a:rPr lang="en-US" sz="1400" b="0" i="0" u="none" strike="noStrike" dirty="0">
                <a:effectLst/>
              </a:rPr>
              <a:t> que no </a:t>
            </a:r>
            <a:r>
              <a:rPr lang="en-US" sz="1400" b="0" i="0" u="none" strike="noStrike" dirty="0" err="1">
                <a:effectLst/>
              </a:rPr>
              <a:t>exista</a:t>
            </a:r>
            <a:r>
              <a:rPr lang="en-US" sz="1400" b="0" i="0" u="none" strike="noStrike" dirty="0">
                <a:effectLst/>
              </a:rPr>
              <a:t>.</a:t>
            </a:r>
            <a:endParaRPr lang="en-US" sz="1400" b="0" i="0" dirty="0">
              <a:effectLst/>
            </a:endParaRPr>
          </a:p>
          <a:p>
            <a:pPr marL="457200" indent="-228600">
              <a:lnSpc>
                <a:spcPct val="90000"/>
              </a:lnSpc>
              <a:spcAft>
                <a:spcPts val="600"/>
              </a:spcAft>
              <a:buFont typeface="Arial" panose="020B0604020202020204" pitchFamily="34" charset="0"/>
              <a:buChar char="•"/>
            </a:pPr>
            <a:r>
              <a:rPr lang="en-US" sz="1400" b="0" i="0" u="none" strike="noStrike" dirty="0" err="1">
                <a:effectLst/>
              </a:rPr>
              <a:t>Crear</a:t>
            </a:r>
            <a:r>
              <a:rPr lang="en-US" sz="1400" b="0" i="0" u="none" strike="noStrike" dirty="0">
                <a:effectLst/>
              </a:rPr>
              <a:t> </a:t>
            </a:r>
            <a:r>
              <a:rPr lang="en-US" sz="1400" b="0" i="0" u="none" strike="noStrike" dirty="0" err="1">
                <a:effectLst/>
              </a:rPr>
              <a:t>los</a:t>
            </a:r>
            <a:r>
              <a:rPr lang="en-US" sz="1400" b="0" i="0" u="none" strike="noStrike" dirty="0">
                <a:effectLst/>
              </a:rPr>
              <a:t> </a:t>
            </a:r>
            <a:r>
              <a:rPr lang="en-US" sz="1400" b="0" i="0" u="none" strike="noStrike" dirty="0" err="1">
                <a:effectLst/>
              </a:rPr>
              <a:t>volúmenes</a:t>
            </a:r>
            <a:r>
              <a:rPr lang="en-US" sz="1400" b="0" i="0" u="none" strike="noStrike" dirty="0">
                <a:effectLst/>
              </a:rPr>
              <a:t> que la </a:t>
            </a:r>
            <a:r>
              <a:rPr lang="en-US" sz="1400" b="0" i="0" u="none" strike="noStrike" dirty="0" err="1">
                <a:effectLst/>
              </a:rPr>
              <a:t>aplicación</a:t>
            </a:r>
            <a:r>
              <a:rPr lang="en-US" sz="1400" b="0" i="0" u="none" strike="noStrike" dirty="0">
                <a:effectLst/>
              </a:rPr>
              <a:t> </a:t>
            </a:r>
            <a:r>
              <a:rPr lang="en-US" sz="1400" b="0" i="0" u="none" strike="noStrike" dirty="0" err="1">
                <a:effectLst/>
              </a:rPr>
              <a:t>necesite</a:t>
            </a:r>
            <a:r>
              <a:rPr lang="en-US" sz="1400" b="0" i="0" u="none" strike="noStrike" dirty="0">
                <a:effectLst/>
              </a:rPr>
              <a:t> en </a:t>
            </a:r>
            <a:r>
              <a:rPr lang="en-US" sz="1400" b="0" i="0" u="none" strike="noStrike" dirty="0" err="1">
                <a:effectLst/>
              </a:rPr>
              <a:t>caso</a:t>
            </a:r>
            <a:r>
              <a:rPr lang="en-US" sz="1400" b="0" i="0" u="none" strike="noStrike" dirty="0">
                <a:effectLst/>
              </a:rPr>
              <a:t> que no </a:t>
            </a:r>
            <a:r>
              <a:rPr lang="en-US" sz="1400" b="0" i="0" u="none" strike="noStrike" dirty="0" err="1">
                <a:effectLst/>
              </a:rPr>
              <a:t>existan</a:t>
            </a:r>
            <a:r>
              <a:rPr lang="en-US" sz="1400" b="0" i="0" u="none" strike="noStrike" dirty="0">
                <a:effectLst/>
              </a:rPr>
              <a:t>.</a:t>
            </a:r>
            <a:endParaRPr lang="en-US" sz="1400" b="0" i="0" dirty="0">
              <a:effectLst/>
            </a:endParaRPr>
          </a:p>
          <a:p>
            <a:pPr marL="457200" indent="-228600">
              <a:lnSpc>
                <a:spcPct val="90000"/>
              </a:lnSpc>
              <a:spcAft>
                <a:spcPts val="600"/>
              </a:spcAft>
              <a:buFont typeface="Arial" panose="020B0604020202020204" pitchFamily="34" charset="0"/>
              <a:buChar char="•"/>
            </a:pPr>
            <a:r>
              <a:rPr lang="en-US" sz="1400" b="0" i="0" u="none" strike="noStrike" dirty="0" err="1">
                <a:effectLst/>
              </a:rPr>
              <a:t>Arrancar</a:t>
            </a:r>
            <a:r>
              <a:rPr lang="en-US" sz="1400" b="0" i="0" u="none" strike="noStrike" dirty="0">
                <a:effectLst/>
              </a:rPr>
              <a:t> </a:t>
            </a:r>
            <a:r>
              <a:rPr lang="en-US" sz="1400" b="0" i="0" u="none" strike="noStrike" dirty="0" err="1">
                <a:effectLst/>
              </a:rPr>
              <a:t>todos</a:t>
            </a:r>
            <a:r>
              <a:rPr lang="en-US" sz="1400" b="0" i="0" u="none" strike="noStrike" dirty="0">
                <a:effectLst/>
              </a:rPr>
              <a:t> </a:t>
            </a:r>
            <a:r>
              <a:rPr lang="en-US" sz="1400" b="0" i="0" u="none" strike="noStrike" dirty="0" err="1">
                <a:effectLst/>
              </a:rPr>
              <a:t>los</a:t>
            </a:r>
            <a:r>
              <a:rPr lang="en-US" sz="1400" b="0" i="0" u="none" strike="noStrike" dirty="0">
                <a:effectLst/>
              </a:rPr>
              <a:t> </a:t>
            </a:r>
            <a:r>
              <a:rPr lang="en-US" sz="1400" b="0" i="0" u="none" strike="noStrike" dirty="0" err="1">
                <a:effectLst/>
              </a:rPr>
              <a:t>contenedores</a:t>
            </a:r>
            <a:r>
              <a:rPr lang="en-US" sz="1400" b="0" i="0" u="none" strike="noStrike" dirty="0">
                <a:effectLst/>
              </a:rPr>
              <a:t>.</a:t>
            </a:r>
            <a:endParaRPr lang="en-US" sz="1400" b="0" i="0" dirty="0">
              <a:effectLst/>
            </a:endParaRPr>
          </a:p>
        </p:txBody>
      </p:sp>
    </p:spTree>
    <p:extLst>
      <p:ext uri="{BB962C8B-B14F-4D97-AF65-F5344CB8AC3E}">
        <p14:creationId xmlns:p14="http://schemas.microsoft.com/office/powerpoint/2010/main" val="201902606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0D92BB-09AB-1AD6-B4CB-7DAE2D60B9EA}"/>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b="1" i="0" u="sng">
                <a:effectLst/>
              </a:rPr>
              <a:t>Múltiples </a:t>
            </a:r>
            <a:r>
              <a:rPr lang="en-US" b="1" i="0" u="sng" err="1">
                <a:effectLst/>
              </a:rPr>
              <a:t>entornos</a:t>
            </a:r>
            <a:r>
              <a:rPr lang="en-US" b="1" i="0" u="sng">
                <a:effectLst/>
              </a:rPr>
              <a:t> </a:t>
            </a:r>
            <a:r>
              <a:rPr lang="en-US" b="1" i="0" u="sng" err="1">
                <a:effectLst/>
              </a:rPr>
              <a:t>aislados</a:t>
            </a:r>
            <a:r>
              <a:rPr lang="en-US" b="1" i="0" u="sng">
                <a:effectLst/>
              </a:rPr>
              <a:t> en un solo host</a:t>
            </a:r>
            <a:br>
              <a:rPr lang="en-US" b="1" i="0" u="sng">
                <a:effectLst/>
              </a:rPr>
            </a:br>
            <a:endParaRPr lang="en-US"/>
          </a:p>
        </p:txBody>
      </p:sp>
      <p:sp>
        <p:nvSpPr>
          <p:cNvPr id="39" name="Rectangle 38">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24A753B4-D166-342A-F756-D708C3FA73B1}"/>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1600" b="0" i="0" u="none" strike="noStrike">
                <a:effectLst/>
              </a:rPr>
              <a:t>Compose </a:t>
            </a:r>
            <a:r>
              <a:rPr lang="en-US" sz="1600" b="0" i="0" u="none" strike="noStrike" err="1">
                <a:effectLst/>
              </a:rPr>
              <a:t>utiliza</a:t>
            </a:r>
            <a:r>
              <a:rPr lang="en-US" sz="1600" b="0" i="0" u="none" strike="noStrike">
                <a:effectLst/>
              </a:rPr>
              <a:t> un </a:t>
            </a:r>
            <a:r>
              <a:rPr lang="en-US" sz="1600" b="0" i="0" u="none" strike="noStrike" err="1">
                <a:effectLst/>
              </a:rPr>
              <a:t>nombre</a:t>
            </a:r>
            <a:r>
              <a:rPr lang="en-US" sz="1600" b="0" i="0" u="none" strike="noStrike">
                <a:effectLst/>
              </a:rPr>
              <a:t> de </a:t>
            </a:r>
            <a:r>
              <a:rPr lang="en-US" sz="1600" b="0" i="0" u="none" strike="noStrike" err="1">
                <a:effectLst/>
              </a:rPr>
              <a:t>proyecto</a:t>
            </a:r>
            <a:r>
              <a:rPr lang="en-US" sz="1600" b="0" i="0" u="none" strike="noStrike">
                <a:effectLst/>
              </a:rPr>
              <a:t> para </a:t>
            </a:r>
            <a:r>
              <a:rPr lang="en-US" sz="1600" b="0" i="0" u="none" strike="noStrike" err="1">
                <a:effectLst/>
              </a:rPr>
              <a:t>aislar</a:t>
            </a:r>
            <a:r>
              <a:rPr lang="en-US" sz="1600" b="0" i="0" u="none" strike="noStrike">
                <a:effectLst/>
              </a:rPr>
              <a:t> </a:t>
            </a:r>
            <a:r>
              <a:rPr lang="en-US" sz="1600" b="0" i="0" u="none" strike="noStrike" err="1">
                <a:effectLst/>
              </a:rPr>
              <a:t>los</a:t>
            </a:r>
            <a:r>
              <a:rPr lang="en-US" sz="1600" b="0" i="0" u="none" strike="noStrike">
                <a:effectLst/>
              </a:rPr>
              <a:t> </a:t>
            </a:r>
            <a:r>
              <a:rPr lang="en-US" sz="1600" b="0" i="0" u="none" strike="noStrike" err="1">
                <a:effectLst/>
              </a:rPr>
              <a:t>entornos</a:t>
            </a:r>
            <a:r>
              <a:rPr lang="en-US" sz="1600" b="0" i="0" u="none" strike="noStrike">
                <a:effectLst/>
              </a:rPr>
              <a:t> entre </a:t>
            </a:r>
            <a:r>
              <a:rPr lang="en-US" sz="1600" b="0" i="0" u="none" strike="noStrike" err="1">
                <a:effectLst/>
              </a:rPr>
              <a:t>sí</a:t>
            </a:r>
            <a:r>
              <a:rPr lang="en-US" sz="1600" b="0" i="0" u="none" strike="noStrike">
                <a:effectLst/>
              </a:rPr>
              <a:t>. </a:t>
            </a:r>
            <a:r>
              <a:rPr lang="en-US" sz="1600" b="0" i="0" u="none" strike="noStrike" err="1">
                <a:effectLst/>
              </a:rPr>
              <a:t>Podés</a:t>
            </a:r>
            <a:r>
              <a:rPr lang="en-US" sz="1600" b="0" i="0" u="none" strike="noStrike">
                <a:effectLst/>
              </a:rPr>
              <a:t> </a:t>
            </a:r>
            <a:r>
              <a:rPr lang="en-US" sz="1600" b="0" i="0" u="none" strike="noStrike" err="1">
                <a:effectLst/>
              </a:rPr>
              <a:t>hacer</a:t>
            </a:r>
            <a:r>
              <a:rPr lang="en-US" sz="1600" b="0" i="0" u="none" strike="noStrike">
                <a:effectLst/>
              </a:rPr>
              <a:t> </a:t>
            </a:r>
            <a:r>
              <a:rPr lang="en-US" sz="1600" b="0" i="0" u="none" strike="noStrike" err="1">
                <a:effectLst/>
              </a:rPr>
              <a:t>uso</a:t>
            </a:r>
            <a:r>
              <a:rPr lang="en-US" sz="1600" b="0" i="0" u="none" strike="noStrike">
                <a:effectLst/>
              </a:rPr>
              <a:t> de </a:t>
            </a:r>
            <a:r>
              <a:rPr lang="en-US" sz="1600" b="0" i="0" u="none" strike="noStrike" err="1">
                <a:effectLst/>
              </a:rPr>
              <a:t>este</a:t>
            </a:r>
            <a:r>
              <a:rPr lang="en-US" sz="1600" b="0" i="0" u="none" strike="noStrike">
                <a:effectLst/>
              </a:rPr>
              <a:t> </a:t>
            </a:r>
            <a:r>
              <a:rPr lang="en-US" sz="1600" b="0" i="0" u="none" strike="noStrike" err="1">
                <a:effectLst/>
              </a:rPr>
              <a:t>nombre</a:t>
            </a:r>
            <a:r>
              <a:rPr lang="en-US" sz="1600" b="0" i="0" u="none" strike="noStrike">
                <a:effectLst/>
              </a:rPr>
              <a:t> de </a:t>
            </a:r>
            <a:r>
              <a:rPr lang="en-US" sz="1600" b="0" i="0" u="none" strike="noStrike" err="1">
                <a:effectLst/>
              </a:rPr>
              <a:t>proyecto</a:t>
            </a:r>
            <a:r>
              <a:rPr lang="en-US" sz="1600" b="0" i="0" u="none" strike="noStrike">
                <a:effectLst/>
              </a:rPr>
              <a:t> en </a:t>
            </a:r>
            <a:r>
              <a:rPr lang="en-US" sz="1600" b="0" i="0" u="none" strike="noStrike" err="1">
                <a:effectLst/>
              </a:rPr>
              <a:t>varios</a:t>
            </a:r>
            <a:r>
              <a:rPr lang="en-US" sz="1600" b="0" i="0" u="none" strike="noStrike">
                <a:effectLst/>
              </a:rPr>
              <a:t> </a:t>
            </a:r>
            <a:r>
              <a:rPr lang="en-US" sz="1600" b="0" i="0" u="none" strike="noStrike" err="1">
                <a:effectLst/>
              </a:rPr>
              <a:t>contextos</a:t>
            </a:r>
            <a:r>
              <a:rPr lang="en-US" sz="1600" b="0" i="0" u="none" strike="noStrike">
                <a:effectLst/>
              </a:rPr>
              <a:t> </a:t>
            </a:r>
            <a:r>
              <a:rPr lang="en-US" sz="1600" b="0" i="0" u="none" strike="noStrike" err="1">
                <a:effectLst/>
              </a:rPr>
              <a:t>diferentes</a:t>
            </a:r>
            <a:r>
              <a:rPr lang="en-US" sz="1600" b="0" i="0" u="none" strike="noStrike">
                <a:effectLst/>
              </a:rPr>
              <a:t>, </a:t>
            </a:r>
            <a:r>
              <a:rPr lang="en-US" sz="1600" b="0" i="0" u="none" strike="noStrike" err="1">
                <a:effectLst/>
              </a:rPr>
              <a:t>como</a:t>
            </a:r>
            <a:r>
              <a:rPr lang="en-US" sz="1600" b="0" i="0" u="none" strike="noStrike">
                <a:effectLst/>
              </a:rPr>
              <a:t> en un host de </a:t>
            </a:r>
            <a:r>
              <a:rPr lang="en-US" sz="1600" b="0" i="0" u="none" strike="noStrike" err="1">
                <a:effectLst/>
              </a:rPr>
              <a:t>desarrollo</a:t>
            </a:r>
            <a:r>
              <a:rPr lang="en-US" sz="1600" b="0" i="0" u="none" strike="noStrike">
                <a:effectLst/>
              </a:rPr>
              <a:t>, en un </a:t>
            </a:r>
            <a:r>
              <a:rPr lang="en-US" sz="1600" b="0" i="0" u="none" strike="noStrike" err="1">
                <a:effectLst/>
              </a:rPr>
              <a:t>servidor</a:t>
            </a:r>
            <a:r>
              <a:rPr lang="en-US" sz="1600" b="0" i="0" u="none" strike="noStrike">
                <a:effectLst/>
              </a:rPr>
              <a:t> de </a:t>
            </a:r>
            <a:r>
              <a:rPr lang="en-US" sz="1600" b="0" i="0" u="none" strike="noStrike" err="1">
                <a:effectLst/>
              </a:rPr>
              <a:t>integración</a:t>
            </a:r>
            <a:r>
              <a:rPr lang="en-US" sz="1600" b="0" i="0" u="none" strike="noStrike">
                <a:effectLst/>
              </a:rPr>
              <a:t> continua o bien en un host </a:t>
            </a:r>
            <a:r>
              <a:rPr lang="en-US" sz="1600" b="0" i="0" u="none" strike="noStrike" err="1">
                <a:effectLst/>
              </a:rPr>
              <a:t>compartido</a:t>
            </a:r>
            <a:r>
              <a:rPr lang="en-US" sz="1600" b="0" i="0" u="none" strike="noStrike">
                <a:effectLst/>
              </a:rPr>
              <a:t> o dev host. En </a:t>
            </a:r>
            <a:r>
              <a:rPr lang="en-US" sz="1600" b="0" i="0" u="none" strike="noStrike" err="1">
                <a:effectLst/>
              </a:rPr>
              <a:t>cada</a:t>
            </a:r>
            <a:r>
              <a:rPr lang="en-US" sz="1600" b="0" i="0" u="none" strike="noStrike">
                <a:effectLst/>
              </a:rPr>
              <a:t> uno de </a:t>
            </a:r>
            <a:r>
              <a:rPr lang="en-US" sz="1600" b="0" i="0" u="none" strike="noStrike" err="1">
                <a:effectLst/>
              </a:rPr>
              <a:t>estos</a:t>
            </a:r>
            <a:r>
              <a:rPr lang="en-US" sz="1600" b="0" i="0" u="none" strike="noStrike">
                <a:effectLst/>
              </a:rPr>
              <a:t> </a:t>
            </a:r>
            <a:r>
              <a:rPr lang="en-US" sz="1600" b="0" i="0" u="none" strike="noStrike" err="1">
                <a:effectLst/>
              </a:rPr>
              <a:t>entornos</a:t>
            </a:r>
            <a:r>
              <a:rPr lang="en-US" sz="1600" b="0" i="0" u="none" strike="noStrike">
                <a:effectLst/>
              </a:rPr>
              <a:t> se </a:t>
            </a:r>
            <a:r>
              <a:rPr lang="en-US" sz="1600" b="0" i="0" u="none" strike="noStrike" err="1">
                <a:effectLst/>
              </a:rPr>
              <a:t>pueden</a:t>
            </a:r>
            <a:r>
              <a:rPr lang="en-US" sz="1600" b="0" i="0" u="none" strike="noStrike">
                <a:effectLst/>
              </a:rPr>
              <a:t> </a:t>
            </a:r>
            <a:r>
              <a:rPr lang="en-US" sz="1600" b="0" i="0" u="none" strike="noStrike" err="1">
                <a:effectLst/>
              </a:rPr>
              <a:t>tener</a:t>
            </a:r>
            <a:r>
              <a:rPr lang="en-US" sz="1600" b="0" i="0" u="none" strike="noStrike">
                <a:effectLst/>
              </a:rPr>
              <a:t> </a:t>
            </a:r>
            <a:r>
              <a:rPr lang="en-US" sz="1600" b="0" i="0" u="none" strike="noStrike" err="1">
                <a:effectLst/>
              </a:rPr>
              <a:t>diferentes</a:t>
            </a:r>
            <a:r>
              <a:rPr lang="en-US" sz="1600" b="0" i="0" u="none" strike="noStrike">
                <a:effectLst/>
              </a:rPr>
              <a:t> </a:t>
            </a:r>
            <a:r>
              <a:rPr lang="en-US" sz="1600" b="0" i="0" u="none" strike="noStrike" err="1">
                <a:effectLst/>
              </a:rPr>
              <a:t>configuraciones</a:t>
            </a:r>
            <a:r>
              <a:rPr lang="en-US" sz="1600" b="0" i="0" u="none" strike="noStrike">
                <a:effectLst/>
              </a:rPr>
              <a:t> sin que </a:t>
            </a:r>
            <a:r>
              <a:rPr lang="en-US" sz="1600" b="0" i="0" u="none" strike="noStrike" err="1">
                <a:effectLst/>
              </a:rPr>
              <a:t>interfieran</a:t>
            </a:r>
            <a:r>
              <a:rPr lang="en-US" sz="1600" b="0" i="0" u="none" strike="noStrike">
                <a:effectLst/>
              </a:rPr>
              <a:t> entre </a:t>
            </a:r>
            <a:r>
              <a:rPr lang="en-US" sz="1600" b="0" i="0" u="none" strike="noStrike" err="1">
                <a:effectLst/>
              </a:rPr>
              <a:t>sí</a:t>
            </a:r>
            <a:r>
              <a:rPr lang="en-US" sz="1600" b="0" i="0" u="none" strike="noStrike">
                <a:effectLst/>
              </a:rPr>
              <a:t>.</a:t>
            </a:r>
          </a:p>
          <a:p>
            <a:pPr indent="-228600">
              <a:lnSpc>
                <a:spcPct val="90000"/>
              </a:lnSpc>
              <a:spcAft>
                <a:spcPts val="600"/>
              </a:spcAft>
              <a:buFont typeface="Arial" panose="020B0604020202020204" pitchFamily="34" charset="0"/>
              <a:buChar char="•"/>
            </a:pPr>
            <a:endParaRPr lang="en-US" sz="1600" b="0" i="0">
              <a:effectLst/>
            </a:endParaRPr>
          </a:p>
          <a:p>
            <a:pPr indent="-228600">
              <a:lnSpc>
                <a:spcPct val="90000"/>
              </a:lnSpc>
              <a:spcAft>
                <a:spcPts val="600"/>
              </a:spcAft>
              <a:buFont typeface="Arial" panose="020B0604020202020204" pitchFamily="34" charset="0"/>
              <a:buChar char="•"/>
            </a:pPr>
            <a:r>
              <a:rPr lang="en-US" sz="1600" b="0" i="0">
                <a:effectLst/>
              </a:rPr>
              <a:t>El </a:t>
            </a:r>
            <a:r>
              <a:rPr lang="en-US" sz="1600" b="0" i="0" err="1">
                <a:effectLst/>
              </a:rPr>
              <a:t>nombre</a:t>
            </a:r>
            <a:r>
              <a:rPr lang="en-US" sz="1600" b="0" i="0">
                <a:effectLst/>
              </a:rPr>
              <a:t> del </a:t>
            </a:r>
            <a:r>
              <a:rPr lang="en-US" sz="1600" b="0" i="0" err="1">
                <a:effectLst/>
              </a:rPr>
              <a:t>proyecto</a:t>
            </a:r>
            <a:r>
              <a:rPr lang="en-US" sz="1600" b="0" i="0">
                <a:effectLst/>
              </a:rPr>
              <a:t> </a:t>
            </a:r>
            <a:r>
              <a:rPr lang="en-US" sz="1600" b="0" i="0" err="1">
                <a:effectLst/>
              </a:rPr>
              <a:t>por</a:t>
            </a:r>
            <a:r>
              <a:rPr lang="en-US" sz="1600" b="0" i="0">
                <a:effectLst/>
              </a:rPr>
              <a:t> </a:t>
            </a:r>
            <a:r>
              <a:rPr lang="en-US" sz="1600" b="0" i="0" err="1">
                <a:effectLst/>
              </a:rPr>
              <a:t>defecto</a:t>
            </a:r>
            <a:r>
              <a:rPr lang="en-US" sz="1600" b="0" i="0">
                <a:effectLst/>
              </a:rPr>
              <a:t> es el </a:t>
            </a:r>
            <a:r>
              <a:rPr lang="en-US" sz="1600" b="0" i="0" err="1">
                <a:effectLst/>
              </a:rPr>
              <a:t>nombre</a:t>
            </a:r>
            <a:r>
              <a:rPr lang="en-US" sz="1600" b="0" i="0">
                <a:effectLst/>
              </a:rPr>
              <a:t> del </a:t>
            </a:r>
            <a:r>
              <a:rPr lang="en-US" sz="1600" b="0" i="0" err="1">
                <a:effectLst/>
              </a:rPr>
              <a:t>directorio</a:t>
            </a:r>
            <a:r>
              <a:rPr lang="en-US" sz="1600" b="0" i="0">
                <a:effectLst/>
              </a:rPr>
              <a:t> del </a:t>
            </a:r>
            <a:r>
              <a:rPr lang="en-US" sz="1600" b="0" i="0" err="1">
                <a:effectLst/>
              </a:rPr>
              <a:t>proyecto</a:t>
            </a:r>
            <a:r>
              <a:rPr lang="en-US" sz="1600" b="0" i="0">
                <a:effectLst/>
              </a:rPr>
              <a:t>, aunque </a:t>
            </a:r>
            <a:r>
              <a:rPr lang="en-US" sz="1600" b="0" i="0" err="1">
                <a:effectLst/>
              </a:rPr>
              <a:t>podés</a:t>
            </a:r>
            <a:r>
              <a:rPr lang="en-US" sz="1600" b="0" i="0">
                <a:effectLst/>
              </a:rPr>
              <a:t> </a:t>
            </a:r>
            <a:r>
              <a:rPr lang="en-US" sz="1600" b="0" i="0" err="1">
                <a:effectLst/>
              </a:rPr>
              <a:t>establecer</a:t>
            </a:r>
            <a:r>
              <a:rPr lang="en-US" sz="1600" b="0" i="0">
                <a:effectLst/>
              </a:rPr>
              <a:t> un </a:t>
            </a:r>
            <a:r>
              <a:rPr lang="en-US" sz="1600" b="0" i="0" err="1">
                <a:effectLst/>
              </a:rPr>
              <a:t>nombre</a:t>
            </a:r>
            <a:r>
              <a:rPr lang="en-US" sz="1600" b="0" i="0">
                <a:effectLst/>
              </a:rPr>
              <a:t> </a:t>
            </a:r>
            <a:r>
              <a:rPr lang="en-US" sz="1600" b="0" i="0" err="1">
                <a:effectLst/>
              </a:rPr>
              <a:t>personalizado</a:t>
            </a:r>
            <a:r>
              <a:rPr lang="en-US" sz="1600" b="0" i="0">
                <a:effectLst/>
              </a:rPr>
              <a:t> </a:t>
            </a:r>
            <a:r>
              <a:rPr lang="en-US" sz="1600" b="0" i="0" err="1">
                <a:effectLst/>
              </a:rPr>
              <a:t>utilizando</a:t>
            </a:r>
            <a:r>
              <a:rPr lang="en-US" sz="1600" b="0" i="0">
                <a:effectLst/>
              </a:rPr>
              <a:t> la </a:t>
            </a:r>
            <a:r>
              <a:rPr lang="en-US" sz="1600" b="0" i="0" err="1">
                <a:effectLst/>
              </a:rPr>
              <a:t>opción</a:t>
            </a:r>
            <a:r>
              <a:rPr lang="en-US" sz="1600" b="0" i="0">
                <a:effectLst/>
              </a:rPr>
              <a:t> </a:t>
            </a:r>
            <a:r>
              <a:rPr lang="en-US" sz="1600" b="1" i="0">
                <a:effectLst/>
              </a:rPr>
              <a:t>-p PROJECT_NAME</a:t>
            </a:r>
            <a:r>
              <a:rPr lang="en-US" sz="1600" b="0" i="0">
                <a:effectLst/>
              </a:rPr>
              <a:t> al </a:t>
            </a:r>
            <a:r>
              <a:rPr lang="en-US" sz="1600" b="0" i="0" err="1">
                <a:effectLst/>
              </a:rPr>
              <a:t>momento</a:t>
            </a:r>
            <a:r>
              <a:rPr lang="en-US" sz="1600" b="0" i="0">
                <a:effectLst/>
              </a:rPr>
              <a:t> de ejecución o bien la variable de </a:t>
            </a:r>
            <a:r>
              <a:rPr lang="en-US" sz="1600" b="0" i="0" err="1">
                <a:effectLst/>
              </a:rPr>
              <a:t>entorno</a:t>
            </a:r>
            <a:r>
              <a:rPr lang="en-US" sz="1600" b="0" i="0">
                <a:effectLst/>
              </a:rPr>
              <a:t> COMPOSE_PROJECT_NAME</a:t>
            </a:r>
            <a:r>
              <a:rPr lang="en-US" sz="1600" b="0" i="0" u="none" strike="noStrike">
                <a:effectLst/>
              </a:rPr>
              <a:t>.</a:t>
            </a:r>
            <a:endParaRPr lang="en-US" sz="1600" b="0" i="0">
              <a:effectLst/>
            </a:endParaRPr>
          </a:p>
        </p:txBody>
      </p:sp>
      <p:pic>
        <p:nvPicPr>
          <p:cNvPr id="8" name="Picture 7" descr="Montacargas levantando un contenedor en el jardín">
            <a:extLst>
              <a:ext uri="{FF2B5EF4-FFF2-40B4-BE49-F238E27FC236}">
                <a16:creationId xmlns:a16="http://schemas.microsoft.com/office/drawing/2014/main" id="{6CFA66F4-5CBA-F123-44C9-CCEA4AD6E2B8}"/>
              </a:ext>
            </a:extLst>
          </p:cNvPr>
          <p:cNvPicPr>
            <a:picLocks noChangeAspect="1"/>
          </p:cNvPicPr>
          <p:nvPr/>
        </p:nvPicPr>
        <p:blipFill rotWithShape="1">
          <a:blip r:embed="rId2"/>
          <a:srcRect r="7442"/>
          <a:stretch/>
        </p:blipFill>
        <p:spPr>
          <a:xfrm>
            <a:off x="5911532" y="2484255"/>
            <a:ext cx="5150277" cy="3714244"/>
          </a:xfrm>
          <a:prstGeom prst="rect">
            <a:avLst/>
          </a:prstGeom>
        </p:spPr>
      </p:pic>
      <p:sp>
        <p:nvSpPr>
          <p:cNvPr id="43" name="Rectangle 42">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569735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8" name="Rectangle 47">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0D92BB-09AB-1AD6-B4CB-7DAE2D60B9EA}"/>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sz="3700" b="1" i="0" u="sng">
                <a:effectLst/>
              </a:rPr>
              <a:t>Conservar los datos cuando se crean contenedores</a:t>
            </a:r>
            <a:br>
              <a:rPr lang="en-US" sz="3700" b="1" i="0" u="sng">
                <a:effectLst/>
              </a:rPr>
            </a:br>
            <a:endParaRPr lang="en-US" sz="3700"/>
          </a:p>
        </p:txBody>
      </p:sp>
      <p:sp>
        <p:nvSpPr>
          <p:cNvPr id="50" name="Rectangle 49">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24A753B4-D166-342A-F756-D708C3FA73B1}"/>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a:effectLst/>
              </a:rPr>
              <a:t>Compose </a:t>
            </a:r>
            <a:r>
              <a:rPr lang="en-US" sz="2000" b="0" i="0" err="1">
                <a:effectLst/>
              </a:rPr>
              <a:t>conserva</a:t>
            </a:r>
            <a:r>
              <a:rPr lang="en-US" sz="2000" b="0" i="0">
                <a:effectLst/>
              </a:rPr>
              <a:t> </a:t>
            </a:r>
            <a:r>
              <a:rPr lang="en-US" sz="2000" b="0" i="0" err="1">
                <a:effectLst/>
              </a:rPr>
              <a:t>todos</a:t>
            </a:r>
            <a:r>
              <a:rPr lang="en-US" sz="2000" b="0" i="0">
                <a:effectLst/>
              </a:rPr>
              <a:t> </a:t>
            </a:r>
            <a:r>
              <a:rPr lang="en-US" sz="2000" b="0" i="0" err="1">
                <a:effectLst/>
              </a:rPr>
              <a:t>los</a:t>
            </a:r>
            <a:r>
              <a:rPr lang="en-US" sz="2000" b="0" i="0">
                <a:effectLst/>
              </a:rPr>
              <a:t> </a:t>
            </a:r>
            <a:r>
              <a:rPr lang="en-US" sz="2000" b="0" i="0" err="1">
                <a:effectLst/>
              </a:rPr>
              <a:t>volúmenes</a:t>
            </a:r>
            <a:r>
              <a:rPr lang="en-US" sz="2000" b="0" i="0">
                <a:effectLst/>
              </a:rPr>
              <a:t> </a:t>
            </a:r>
            <a:r>
              <a:rPr lang="en-US" sz="2000" b="0" i="0" err="1">
                <a:effectLst/>
              </a:rPr>
              <a:t>utilizados</a:t>
            </a:r>
            <a:r>
              <a:rPr lang="en-US" sz="2000" b="0" i="0">
                <a:effectLst/>
              </a:rPr>
              <a:t> </a:t>
            </a:r>
            <a:r>
              <a:rPr lang="en-US" sz="2000" b="0" i="0" err="1">
                <a:effectLst/>
              </a:rPr>
              <a:t>por</a:t>
            </a:r>
            <a:r>
              <a:rPr lang="en-US" sz="2000" b="0" i="0">
                <a:effectLst/>
              </a:rPr>
              <a:t> </a:t>
            </a:r>
            <a:r>
              <a:rPr lang="en-US" sz="2000" b="0" i="0" err="1">
                <a:effectLst/>
              </a:rPr>
              <a:t>los</a:t>
            </a:r>
            <a:r>
              <a:rPr lang="en-US" sz="2000" b="0" i="0">
                <a:effectLst/>
              </a:rPr>
              <a:t> </a:t>
            </a:r>
            <a:r>
              <a:rPr lang="en-US" sz="2000" b="0" i="0" err="1">
                <a:effectLst/>
              </a:rPr>
              <a:t>servicios</a:t>
            </a:r>
            <a:r>
              <a:rPr lang="en-US" sz="2000" b="0" i="0">
                <a:effectLst/>
              </a:rPr>
              <a:t> de </a:t>
            </a:r>
            <a:r>
              <a:rPr lang="en-US" sz="2000" b="0" i="0" err="1">
                <a:effectLst/>
              </a:rPr>
              <a:t>tu</a:t>
            </a:r>
            <a:r>
              <a:rPr lang="en-US" sz="2000" b="0" i="0">
                <a:effectLst/>
              </a:rPr>
              <a:t> </a:t>
            </a:r>
            <a:r>
              <a:rPr lang="en-US" sz="2000" b="0" i="0" err="1">
                <a:effectLst/>
              </a:rPr>
              <a:t>aplicación</a:t>
            </a:r>
            <a:r>
              <a:rPr lang="en-US" sz="2000" b="0" i="0">
                <a:effectLst/>
              </a:rPr>
              <a:t>. </a:t>
            </a:r>
            <a:r>
              <a:rPr lang="en-US" sz="2000" b="0" i="0" err="1">
                <a:effectLst/>
              </a:rPr>
              <a:t>Cuando</a:t>
            </a:r>
            <a:r>
              <a:rPr lang="en-US" sz="2000" b="0" i="0">
                <a:effectLst/>
              </a:rPr>
              <a:t> </a:t>
            </a:r>
            <a:r>
              <a:rPr lang="en-US" sz="2000" b="0" i="0" err="1">
                <a:effectLst/>
              </a:rPr>
              <a:t>ejecutas</a:t>
            </a:r>
            <a:r>
              <a:rPr lang="en-US" sz="2000" b="0" i="0">
                <a:effectLst/>
              </a:rPr>
              <a:t> docker-compose up, </a:t>
            </a:r>
            <a:r>
              <a:rPr lang="en-US" sz="2000" b="0" i="0" err="1">
                <a:effectLst/>
              </a:rPr>
              <a:t>si</a:t>
            </a:r>
            <a:r>
              <a:rPr lang="en-US" sz="2000" b="0" i="0">
                <a:effectLst/>
              </a:rPr>
              <a:t> el engine </a:t>
            </a:r>
            <a:r>
              <a:rPr lang="en-US" sz="2000" b="0" i="0" err="1">
                <a:effectLst/>
              </a:rPr>
              <a:t>encuentra</a:t>
            </a:r>
            <a:r>
              <a:rPr lang="en-US" sz="2000" b="0" i="0">
                <a:effectLst/>
              </a:rPr>
              <a:t> contenedores de </a:t>
            </a:r>
            <a:r>
              <a:rPr lang="en-US" sz="2000" b="0" i="0" err="1">
                <a:effectLst/>
              </a:rPr>
              <a:t>ejecuciones</a:t>
            </a:r>
            <a:r>
              <a:rPr lang="en-US" sz="2000" b="0" i="0">
                <a:effectLst/>
              </a:rPr>
              <a:t> </a:t>
            </a:r>
            <a:r>
              <a:rPr lang="en-US" sz="2000" b="0" i="0" err="1">
                <a:effectLst/>
              </a:rPr>
              <a:t>anteriores</a:t>
            </a:r>
            <a:r>
              <a:rPr lang="en-US" sz="2000" b="0" i="0">
                <a:effectLst/>
              </a:rPr>
              <a:t>, </a:t>
            </a:r>
            <a:r>
              <a:rPr lang="en-US" sz="2000" b="0" i="0" err="1">
                <a:effectLst/>
              </a:rPr>
              <a:t>copia</a:t>
            </a:r>
            <a:r>
              <a:rPr lang="en-US" sz="2000" b="0" i="0">
                <a:effectLst/>
              </a:rPr>
              <a:t> </a:t>
            </a:r>
            <a:r>
              <a:rPr lang="en-US" sz="2000" b="0" i="0" err="1">
                <a:effectLst/>
              </a:rPr>
              <a:t>los</a:t>
            </a:r>
            <a:r>
              <a:rPr lang="en-US" sz="2000" b="0" i="0">
                <a:effectLst/>
              </a:rPr>
              <a:t> </a:t>
            </a:r>
            <a:r>
              <a:rPr lang="en-US" sz="2000" b="0" i="0" err="1">
                <a:effectLst/>
              </a:rPr>
              <a:t>volúmenes</a:t>
            </a:r>
            <a:r>
              <a:rPr lang="en-US" sz="2000" b="0" i="0">
                <a:effectLst/>
              </a:rPr>
              <a:t> del </a:t>
            </a:r>
            <a:r>
              <a:rPr lang="en-US" sz="2000" b="0" i="0" err="1">
                <a:effectLst/>
              </a:rPr>
              <a:t>contenedor</a:t>
            </a:r>
            <a:r>
              <a:rPr lang="en-US" sz="2000" b="0" i="0">
                <a:effectLst/>
              </a:rPr>
              <a:t> </a:t>
            </a:r>
            <a:r>
              <a:rPr lang="en-US" sz="2000" b="0" i="0" err="1">
                <a:effectLst/>
              </a:rPr>
              <a:t>antiguo</a:t>
            </a:r>
            <a:r>
              <a:rPr lang="en-US" sz="2000" b="0" i="0">
                <a:effectLst/>
              </a:rPr>
              <a:t> al </a:t>
            </a:r>
            <a:r>
              <a:rPr lang="en-US" sz="2000" b="0" i="0" err="1">
                <a:effectLst/>
              </a:rPr>
              <a:t>contenedor</a:t>
            </a:r>
            <a:r>
              <a:rPr lang="en-US" sz="2000" b="0" i="0">
                <a:effectLst/>
              </a:rPr>
              <a:t> nuevo. Este </a:t>
            </a:r>
            <a:r>
              <a:rPr lang="en-US" sz="2000" b="0" i="0" err="1">
                <a:effectLst/>
              </a:rPr>
              <a:t>proceso</a:t>
            </a:r>
            <a:r>
              <a:rPr lang="en-US" sz="2000" b="0" i="0">
                <a:effectLst/>
              </a:rPr>
              <a:t> </a:t>
            </a:r>
            <a:r>
              <a:rPr lang="en-US" sz="2000" b="0" i="0" err="1">
                <a:effectLst/>
              </a:rPr>
              <a:t>garantiza</a:t>
            </a:r>
            <a:r>
              <a:rPr lang="en-US" sz="2000" b="0" i="0">
                <a:effectLst/>
              </a:rPr>
              <a:t> que </a:t>
            </a:r>
            <a:r>
              <a:rPr lang="en-US" sz="2000" b="0" i="0" err="1">
                <a:effectLst/>
              </a:rPr>
              <a:t>los</a:t>
            </a:r>
            <a:r>
              <a:rPr lang="en-US" sz="2000" b="0" i="0">
                <a:effectLst/>
              </a:rPr>
              <a:t> </a:t>
            </a:r>
            <a:r>
              <a:rPr lang="en-US" sz="2000" b="0" i="0" err="1">
                <a:effectLst/>
              </a:rPr>
              <a:t>datos</a:t>
            </a:r>
            <a:r>
              <a:rPr lang="en-US" sz="2000" b="0" i="0">
                <a:effectLst/>
              </a:rPr>
              <a:t> que </a:t>
            </a:r>
            <a:r>
              <a:rPr lang="en-US" sz="2000" b="0" i="0" err="1">
                <a:effectLst/>
              </a:rPr>
              <a:t>haya</a:t>
            </a:r>
            <a:r>
              <a:rPr lang="en-US" sz="2000" b="0" i="0">
                <a:effectLst/>
              </a:rPr>
              <a:t> </a:t>
            </a:r>
            <a:r>
              <a:rPr lang="en-US" sz="2000" b="0" i="0" err="1">
                <a:effectLst/>
              </a:rPr>
              <a:t>creado</a:t>
            </a:r>
            <a:r>
              <a:rPr lang="en-US" sz="2000" b="0" i="0">
                <a:effectLst/>
              </a:rPr>
              <a:t> en </a:t>
            </a:r>
            <a:r>
              <a:rPr lang="en-US" sz="2000" b="0" i="0" err="1">
                <a:effectLst/>
              </a:rPr>
              <a:t>volúmenes</a:t>
            </a:r>
            <a:r>
              <a:rPr lang="en-US" sz="2000" b="0" i="0">
                <a:effectLst/>
              </a:rPr>
              <a:t> no se </a:t>
            </a:r>
            <a:r>
              <a:rPr lang="en-US" sz="2000" b="0" i="0" err="1">
                <a:effectLst/>
              </a:rPr>
              <a:t>pierdan</a:t>
            </a:r>
            <a:r>
              <a:rPr lang="en-US" sz="2000" b="0" i="0">
                <a:effectLst/>
              </a:rPr>
              <a:t>.</a:t>
            </a:r>
          </a:p>
        </p:txBody>
      </p:sp>
      <p:pic>
        <p:nvPicPr>
          <p:cNvPr id="8" name="Picture 7" descr="Montacargas levantando un contenedor en el jardín">
            <a:extLst>
              <a:ext uri="{FF2B5EF4-FFF2-40B4-BE49-F238E27FC236}">
                <a16:creationId xmlns:a16="http://schemas.microsoft.com/office/drawing/2014/main" id="{6CFA66F4-5CBA-F123-44C9-CCEA4AD6E2B8}"/>
              </a:ext>
            </a:extLst>
          </p:cNvPr>
          <p:cNvPicPr>
            <a:picLocks noChangeAspect="1"/>
          </p:cNvPicPr>
          <p:nvPr/>
        </p:nvPicPr>
        <p:blipFill rotWithShape="1">
          <a:blip r:embed="rId2"/>
          <a:srcRect r="7442"/>
          <a:stretch/>
        </p:blipFill>
        <p:spPr>
          <a:xfrm>
            <a:off x="5911532" y="2484255"/>
            <a:ext cx="5150277" cy="3714244"/>
          </a:xfrm>
          <a:prstGeom prst="rect">
            <a:avLst/>
          </a:prstGeom>
        </p:spPr>
      </p:pic>
      <p:sp>
        <p:nvSpPr>
          <p:cNvPr id="54" name="Rectangle 53">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2346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22" name="Rectangle 21">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0D5CB53-D7FF-C40A-B439-023870560D20}"/>
              </a:ext>
            </a:extLst>
          </p:cNvPr>
          <p:cNvSpPr>
            <a:spLocks noGrp="1"/>
          </p:cNvSpPr>
          <p:nvPr>
            <p:ph type="title"/>
          </p:nvPr>
        </p:nvSpPr>
        <p:spPr>
          <a:xfrm>
            <a:off x="761803" y="350196"/>
            <a:ext cx="4646904" cy="1624520"/>
          </a:xfrm>
        </p:spPr>
        <p:txBody>
          <a:bodyPr anchor="ctr">
            <a:normAutofit/>
          </a:bodyPr>
          <a:lstStyle/>
          <a:p>
            <a:r>
              <a:rPr lang="en-US" sz="3700"/>
              <a:t>Diferencia entre Docker y Docker Compose</a:t>
            </a:r>
          </a:p>
        </p:txBody>
      </p:sp>
      <p:sp>
        <p:nvSpPr>
          <p:cNvPr id="3" name="Content Placeholder 2">
            <a:extLst>
              <a:ext uri="{FF2B5EF4-FFF2-40B4-BE49-F238E27FC236}">
                <a16:creationId xmlns:a16="http://schemas.microsoft.com/office/drawing/2014/main" id="{AD550AE8-C3D7-3425-A0DC-E6C29E9F0322}"/>
              </a:ext>
            </a:extLst>
          </p:cNvPr>
          <p:cNvSpPr>
            <a:spLocks noGrp="1"/>
          </p:cNvSpPr>
          <p:nvPr>
            <p:ph idx="1"/>
          </p:nvPr>
        </p:nvSpPr>
        <p:spPr>
          <a:xfrm>
            <a:off x="761802" y="2743200"/>
            <a:ext cx="4646905" cy="3613149"/>
          </a:xfrm>
        </p:spPr>
        <p:txBody>
          <a:bodyPr anchor="ctr">
            <a:normAutofit/>
          </a:bodyPr>
          <a:lstStyle/>
          <a:p>
            <a:r>
              <a:rPr lang="en-US" sz="1400"/>
              <a:t>Docker</a:t>
            </a:r>
          </a:p>
          <a:p>
            <a:pPr lvl="1"/>
            <a:r>
              <a:rPr lang="en-US" sz="1400"/>
              <a:t>Plataforma de contenedores para </a:t>
            </a:r>
            <a:r>
              <a:rPr lang="en-US" sz="1400" err="1"/>
              <a:t>empaquetar</a:t>
            </a:r>
            <a:r>
              <a:rPr lang="en-US" sz="1400"/>
              <a:t> y </a:t>
            </a:r>
            <a:r>
              <a:rPr lang="en-US" sz="1400" err="1"/>
              <a:t>distribuir</a:t>
            </a:r>
            <a:r>
              <a:rPr lang="en-US" sz="1400"/>
              <a:t> </a:t>
            </a:r>
            <a:r>
              <a:rPr lang="en-US" sz="1400" err="1"/>
              <a:t>aplicaciones</a:t>
            </a:r>
            <a:endParaRPr lang="en-US" sz="1400"/>
          </a:p>
          <a:p>
            <a:pPr lvl="1"/>
            <a:r>
              <a:rPr lang="en-US" sz="1400" err="1"/>
              <a:t>Permite</a:t>
            </a:r>
            <a:r>
              <a:rPr lang="en-US" sz="1400"/>
              <a:t> </a:t>
            </a:r>
            <a:r>
              <a:rPr lang="en-US" sz="1400" err="1"/>
              <a:t>ejecutar</a:t>
            </a:r>
            <a:r>
              <a:rPr lang="en-US" sz="1400"/>
              <a:t> </a:t>
            </a:r>
            <a:r>
              <a:rPr lang="en-US" sz="1400" err="1"/>
              <a:t>aplicaciones</a:t>
            </a:r>
            <a:r>
              <a:rPr lang="en-US" sz="1400"/>
              <a:t> de </a:t>
            </a:r>
            <a:r>
              <a:rPr lang="en-US" sz="1400" err="1"/>
              <a:t>manera</a:t>
            </a:r>
            <a:r>
              <a:rPr lang="en-US" sz="1400"/>
              <a:t> </a:t>
            </a:r>
            <a:r>
              <a:rPr lang="en-US" sz="1400" err="1"/>
              <a:t>eficiente</a:t>
            </a:r>
            <a:r>
              <a:rPr lang="en-US" sz="1400"/>
              <a:t> y </a:t>
            </a:r>
            <a:r>
              <a:rPr lang="en-US" sz="1400" err="1"/>
              <a:t>consistente</a:t>
            </a:r>
            <a:r>
              <a:rPr lang="en-US" sz="1400"/>
              <a:t> en </a:t>
            </a:r>
            <a:r>
              <a:rPr lang="en-US" sz="1400" err="1"/>
              <a:t>diferentes</a:t>
            </a:r>
            <a:r>
              <a:rPr lang="en-US" sz="1400"/>
              <a:t> </a:t>
            </a:r>
            <a:r>
              <a:rPr lang="en-US" sz="1400" err="1"/>
              <a:t>sistemas</a:t>
            </a:r>
            <a:r>
              <a:rPr lang="en-US" sz="1400"/>
              <a:t> </a:t>
            </a:r>
            <a:r>
              <a:rPr lang="en-US" sz="1400" err="1"/>
              <a:t>operativos</a:t>
            </a:r>
            <a:endParaRPr lang="en-US" sz="1400"/>
          </a:p>
          <a:p>
            <a:r>
              <a:rPr lang="en-US" sz="1400"/>
              <a:t>Docker Compose</a:t>
            </a:r>
          </a:p>
          <a:p>
            <a:pPr lvl="1"/>
            <a:r>
              <a:rPr lang="en-US" sz="1400"/>
              <a:t>Herramienta que </a:t>
            </a:r>
            <a:r>
              <a:rPr lang="en-US" sz="1400" err="1"/>
              <a:t>complementa</a:t>
            </a:r>
            <a:r>
              <a:rPr lang="en-US" sz="1400"/>
              <a:t> a Docker</a:t>
            </a:r>
          </a:p>
          <a:p>
            <a:pPr lvl="1"/>
            <a:r>
              <a:rPr lang="en-US" sz="1400" err="1"/>
              <a:t>Permite</a:t>
            </a:r>
            <a:r>
              <a:rPr lang="en-US" sz="1400"/>
              <a:t> </a:t>
            </a:r>
            <a:r>
              <a:rPr lang="en-US" sz="1400" err="1"/>
              <a:t>definir</a:t>
            </a:r>
            <a:r>
              <a:rPr lang="en-US" sz="1400"/>
              <a:t> y </a:t>
            </a:r>
            <a:r>
              <a:rPr lang="en-US" sz="1400" err="1"/>
              <a:t>orquestar</a:t>
            </a:r>
            <a:r>
              <a:rPr lang="en-US" sz="1400"/>
              <a:t> múltiples contenedores para crear un </a:t>
            </a:r>
            <a:r>
              <a:rPr lang="en-US" sz="1400" err="1"/>
              <a:t>entorno</a:t>
            </a:r>
            <a:r>
              <a:rPr lang="en-US" sz="1400"/>
              <a:t> de </a:t>
            </a:r>
            <a:r>
              <a:rPr lang="en-US" sz="1400" err="1"/>
              <a:t>desarrollo</a:t>
            </a:r>
            <a:r>
              <a:rPr lang="en-US" sz="1400"/>
              <a:t> </a:t>
            </a:r>
            <a:r>
              <a:rPr lang="en-US" sz="1400" err="1"/>
              <a:t>completo</a:t>
            </a:r>
            <a:endParaRPr lang="en-US" sz="1400"/>
          </a:p>
          <a:p>
            <a:r>
              <a:rPr lang="en-US" sz="1400" err="1"/>
              <a:t>Diferencias</a:t>
            </a:r>
            <a:endParaRPr lang="en-US" sz="1400"/>
          </a:p>
          <a:p>
            <a:pPr lvl="1"/>
            <a:r>
              <a:rPr lang="en-US" sz="1400"/>
              <a:t>Docker se centra en la </a:t>
            </a:r>
            <a:r>
              <a:rPr lang="en-US" sz="1400" err="1"/>
              <a:t>creación</a:t>
            </a:r>
            <a:r>
              <a:rPr lang="en-US" sz="1400"/>
              <a:t> y ejecución de contenedores </a:t>
            </a:r>
            <a:r>
              <a:rPr lang="en-US" sz="1400" err="1"/>
              <a:t>individuales</a:t>
            </a:r>
            <a:endParaRPr lang="en-US" sz="1400"/>
          </a:p>
          <a:p>
            <a:pPr lvl="1"/>
            <a:r>
              <a:rPr lang="en-US" sz="1400"/>
              <a:t>Docker Compose se </a:t>
            </a:r>
            <a:r>
              <a:rPr lang="en-US" sz="1400" err="1"/>
              <a:t>encarga</a:t>
            </a:r>
            <a:r>
              <a:rPr lang="en-US" sz="1400"/>
              <a:t> de </a:t>
            </a:r>
            <a:r>
              <a:rPr lang="en-US" sz="1400" err="1"/>
              <a:t>coordinar</a:t>
            </a:r>
            <a:r>
              <a:rPr lang="en-US" sz="1400"/>
              <a:t> y </a:t>
            </a:r>
            <a:r>
              <a:rPr lang="en-US" sz="1400" err="1"/>
              <a:t>gestionar</a:t>
            </a:r>
            <a:r>
              <a:rPr lang="en-US" sz="1400"/>
              <a:t> múltiples contenedores que </a:t>
            </a:r>
            <a:r>
              <a:rPr lang="en-US" sz="1400" err="1"/>
              <a:t>trabajan</a:t>
            </a:r>
            <a:r>
              <a:rPr lang="en-US" sz="1400"/>
              <a:t> </a:t>
            </a:r>
            <a:r>
              <a:rPr lang="en-US" sz="1400" err="1"/>
              <a:t>juntos</a:t>
            </a:r>
            <a:r>
              <a:rPr lang="en-US" sz="1400"/>
              <a:t> para </a:t>
            </a:r>
            <a:r>
              <a:rPr lang="en-US" sz="1400" err="1"/>
              <a:t>formar</a:t>
            </a:r>
            <a:r>
              <a:rPr lang="en-US" sz="1400"/>
              <a:t> </a:t>
            </a:r>
            <a:r>
              <a:rPr lang="en-US" sz="1400" err="1"/>
              <a:t>una</a:t>
            </a:r>
            <a:r>
              <a:rPr lang="en-US" sz="1400"/>
              <a:t> </a:t>
            </a:r>
            <a:r>
              <a:rPr lang="en-US" sz="1400" err="1"/>
              <a:t>aplicación</a:t>
            </a:r>
            <a:endParaRPr lang="en-US" sz="1400"/>
          </a:p>
        </p:txBody>
      </p:sp>
      <p:pic>
        <p:nvPicPr>
          <p:cNvPr id="16" name="Picture 15" descr="Contenedores apilados y un semirremolque en un puerto marítimo">
            <a:extLst>
              <a:ext uri="{FF2B5EF4-FFF2-40B4-BE49-F238E27FC236}">
                <a16:creationId xmlns:a16="http://schemas.microsoft.com/office/drawing/2014/main" id="{7C4BF885-81B6-4854-C0D6-CA11D8F3B772}"/>
              </a:ext>
            </a:extLst>
          </p:cNvPr>
          <p:cNvPicPr>
            <a:picLocks noChangeAspect="1"/>
          </p:cNvPicPr>
          <p:nvPr/>
        </p:nvPicPr>
        <p:blipFill rotWithShape="1">
          <a:blip r:embed="rId3"/>
          <a:srcRect l="26179" r="7080"/>
          <a:stretch/>
        </p:blipFill>
        <p:spPr>
          <a:xfrm>
            <a:off x="6096000" y="1"/>
            <a:ext cx="6102825" cy="6858000"/>
          </a:xfrm>
          <a:prstGeom prst="rect">
            <a:avLst/>
          </a:prstGeom>
        </p:spPr>
      </p:pic>
    </p:spTree>
    <p:extLst>
      <p:ext uri="{BB962C8B-B14F-4D97-AF65-F5344CB8AC3E}">
        <p14:creationId xmlns:p14="http://schemas.microsoft.com/office/powerpoint/2010/main" val="1373803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0D92BB-09AB-1AD6-B4CB-7DAE2D60B9EA}"/>
              </a:ext>
            </a:extLst>
          </p:cNvPr>
          <p:cNvSpPr>
            <a:spLocks noGrp="1"/>
          </p:cNvSpPr>
          <p:nvPr>
            <p:ph type="title"/>
          </p:nvPr>
        </p:nvSpPr>
        <p:spPr>
          <a:xfrm>
            <a:off x="838201" y="365125"/>
            <a:ext cx="5251316" cy="1807305"/>
          </a:xfrm>
        </p:spPr>
        <p:txBody>
          <a:bodyPr vert="horz" lIns="91440" tIns="45720" rIns="91440" bIns="45720" rtlCol="0" anchor="ctr">
            <a:normAutofit/>
          </a:bodyPr>
          <a:lstStyle/>
          <a:p>
            <a:r>
              <a:rPr lang="en-US" sz="4100" b="1" i="0" u="sng">
                <a:effectLst/>
              </a:rPr>
              <a:t>Regenerar contenedores que hayan cambiado</a:t>
            </a:r>
            <a:br>
              <a:rPr lang="en-US" sz="4100" b="1" i="0" u="sng">
                <a:effectLst/>
              </a:rPr>
            </a:br>
            <a:endParaRPr lang="en-US" sz="4100"/>
          </a:p>
        </p:txBody>
      </p:sp>
      <p:sp>
        <p:nvSpPr>
          <p:cNvPr id="6" name="CuadroTexto 5">
            <a:extLst>
              <a:ext uri="{FF2B5EF4-FFF2-40B4-BE49-F238E27FC236}">
                <a16:creationId xmlns:a16="http://schemas.microsoft.com/office/drawing/2014/main" id="{24A753B4-D166-342A-F756-D708C3FA73B1}"/>
              </a:ext>
            </a:extLst>
          </p:cNvPr>
          <p:cNvSpPr txBox="1"/>
          <p:nvPr/>
        </p:nvSpPr>
        <p:spPr>
          <a:xfrm>
            <a:off x="838200" y="2333297"/>
            <a:ext cx="4619621" cy="3843666"/>
          </a:xfrm>
          <a:prstGeom prst="rect">
            <a:avLst/>
          </a:prstGeom>
        </p:spPr>
        <p:txBody>
          <a:bodyPr vert="horz" lIns="91440" tIns="45720" rIns="91440" bIns="45720" rtlCol="0">
            <a:normAutofit/>
          </a:bodyPr>
          <a:lstStyle/>
          <a:p>
            <a:pPr indent="-228600">
              <a:lnSpc>
                <a:spcPct val="90000"/>
              </a:lnSpc>
              <a:spcAft>
                <a:spcPts val="600"/>
              </a:spcAft>
              <a:buFont typeface="Arial" panose="020B0604020202020204" pitchFamily="34" charset="0"/>
              <a:buChar char="•"/>
            </a:pPr>
            <a:r>
              <a:rPr lang="en-US" sz="2000" b="0" i="0">
                <a:effectLst/>
              </a:rPr>
              <a:t>Compose </a:t>
            </a:r>
            <a:r>
              <a:rPr lang="en-US" sz="2000" b="0" i="0" err="1">
                <a:effectLst/>
              </a:rPr>
              <a:t>almacena</a:t>
            </a:r>
            <a:r>
              <a:rPr lang="en-US" sz="2000" b="0" i="0">
                <a:effectLst/>
              </a:rPr>
              <a:t> en </a:t>
            </a:r>
            <a:r>
              <a:rPr lang="en-US" sz="2000" b="0" i="0" err="1">
                <a:effectLst/>
              </a:rPr>
              <a:t>caché</a:t>
            </a:r>
            <a:r>
              <a:rPr lang="en-US" sz="2000" b="0" i="0">
                <a:effectLst/>
              </a:rPr>
              <a:t> la </a:t>
            </a:r>
            <a:r>
              <a:rPr lang="en-US" sz="2000" b="0" i="0" err="1">
                <a:effectLst/>
              </a:rPr>
              <a:t>configuración</a:t>
            </a:r>
            <a:r>
              <a:rPr lang="en-US" sz="2000" b="0" i="0">
                <a:effectLst/>
              </a:rPr>
              <a:t> </a:t>
            </a:r>
            <a:r>
              <a:rPr lang="en-US" sz="2000" b="0" i="0" err="1">
                <a:effectLst/>
              </a:rPr>
              <a:t>utilizada</a:t>
            </a:r>
            <a:r>
              <a:rPr lang="en-US" sz="2000" b="0" i="0">
                <a:effectLst/>
              </a:rPr>
              <a:t> para crear un </a:t>
            </a:r>
            <a:r>
              <a:rPr lang="en-US" sz="2000" b="0" i="0" err="1">
                <a:effectLst/>
              </a:rPr>
              <a:t>contenedor</a:t>
            </a:r>
            <a:r>
              <a:rPr lang="en-US" sz="2000" b="0" i="0">
                <a:effectLst/>
              </a:rPr>
              <a:t>. </a:t>
            </a:r>
            <a:r>
              <a:rPr lang="en-US" sz="2000" b="0" i="0" err="1">
                <a:effectLst/>
              </a:rPr>
              <a:t>Cuando</a:t>
            </a:r>
            <a:r>
              <a:rPr lang="en-US" sz="2000" b="0" i="0">
                <a:effectLst/>
              </a:rPr>
              <a:t> </a:t>
            </a:r>
            <a:r>
              <a:rPr lang="en-US" sz="2000" b="0" i="0" err="1">
                <a:effectLst/>
              </a:rPr>
              <a:t>reinicias</a:t>
            </a:r>
            <a:r>
              <a:rPr lang="en-US" sz="2000" b="0" i="0">
                <a:effectLst/>
              </a:rPr>
              <a:t> un </a:t>
            </a:r>
            <a:r>
              <a:rPr lang="en-US" sz="2000" b="0" i="0" err="1">
                <a:effectLst/>
              </a:rPr>
              <a:t>servicio</a:t>
            </a:r>
            <a:r>
              <a:rPr lang="en-US" sz="2000" b="0" i="0">
                <a:effectLst/>
              </a:rPr>
              <a:t> que no ha </a:t>
            </a:r>
            <a:r>
              <a:rPr lang="en-US" sz="2000" b="0" i="0" err="1">
                <a:effectLst/>
              </a:rPr>
              <a:t>cambiado</a:t>
            </a:r>
            <a:r>
              <a:rPr lang="en-US" sz="2000" b="0" i="0">
                <a:effectLst/>
              </a:rPr>
              <a:t>, Compose </a:t>
            </a:r>
            <a:r>
              <a:rPr lang="en-US" sz="2000" b="0" i="0" err="1">
                <a:effectLst/>
              </a:rPr>
              <a:t>reutiliza</a:t>
            </a:r>
            <a:r>
              <a:rPr lang="en-US" sz="2000" b="0" i="0">
                <a:effectLst/>
              </a:rPr>
              <a:t> </a:t>
            </a:r>
            <a:r>
              <a:rPr lang="en-US" sz="2000" b="0" i="0" err="1">
                <a:effectLst/>
              </a:rPr>
              <a:t>los</a:t>
            </a:r>
            <a:r>
              <a:rPr lang="en-US" sz="2000" b="0" i="0">
                <a:effectLst/>
              </a:rPr>
              <a:t> contenedores </a:t>
            </a:r>
            <a:r>
              <a:rPr lang="en-US" sz="2000" b="0" i="0" err="1">
                <a:effectLst/>
              </a:rPr>
              <a:t>existentes</a:t>
            </a:r>
            <a:r>
              <a:rPr lang="en-US" sz="2000" b="0" i="0">
                <a:effectLst/>
              </a:rPr>
              <a:t>, lo que </a:t>
            </a:r>
            <a:r>
              <a:rPr lang="en-US" sz="2000" b="0" i="0" err="1">
                <a:effectLst/>
              </a:rPr>
              <a:t>significa</a:t>
            </a:r>
            <a:r>
              <a:rPr lang="en-US" sz="2000" b="0" i="0">
                <a:effectLst/>
              </a:rPr>
              <a:t> que </a:t>
            </a:r>
            <a:r>
              <a:rPr lang="en-US" sz="2000" b="0" i="0" err="1">
                <a:effectLst/>
              </a:rPr>
              <a:t>podés</a:t>
            </a:r>
            <a:r>
              <a:rPr lang="en-US" sz="2000" b="0" i="0">
                <a:effectLst/>
              </a:rPr>
              <a:t> </a:t>
            </a:r>
            <a:r>
              <a:rPr lang="en-US" sz="2000" b="0" i="0" err="1">
                <a:effectLst/>
              </a:rPr>
              <a:t>realizar</a:t>
            </a:r>
            <a:r>
              <a:rPr lang="en-US" sz="2000" b="0" i="0">
                <a:effectLst/>
              </a:rPr>
              <a:t> </a:t>
            </a:r>
            <a:r>
              <a:rPr lang="en-US" sz="2000" b="0" i="0" err="1">
                <a:effectLst/>
              </a:rPr>
              <a:t>cambios</a:t>
            </a:r>
            <a:r>
              <a:rPr lang="en-US" sz="2000" b="0" i="0">
                <a:effectLst/>
              </a:rPr>
              <a:t> en </a:t>
            </a:r>
            <a:r>
              <a:rPr lang="en-US" sz="2000" b="0" i="0" err="1">
                <a:effectLst/>
              </a:rPr>
              <a:t>tu</a:t>
            </a:r>
            <a:r>
              <a:rPr lang="en-US" sz="2000" b="0" i="0">
                <a:effectLst/>
              </a:rPr>
              <a:t> </a:t>
            </a:r>
            <a:r>
              <a:rPr lang="en-US" sz="2000" b="0" i="0" err="1">
                <a:effectLst/>
              </a:rPr>
              <a:t>entorno</a:t>
            </a:r>
            <a:r>
              <a:rPr lang="en-US" sz="2000" b="0" i="0">
                <a:effectLst/>
              </a:rPr>
              <a:t> </a:t>
            </a:r>
            <a:r>
              <a:rPr lang="en-US" sz="2000" b="0" i="0" err="1">
                <a:effectLst/>
              </a:rPr>
              <a:t>muy</a:t>
            </a:r>
            <a:r>
              <a:rPr lang="en-US" sz="2000" b="0" i="0">
                <a:effectLst/>
              </a:rPr>
              <a:t> </a:t>
            </a:r>
            <a:r>
              <a:rPr lang="en-US" sz="2000" b="0" i="0" err="1">
                <a:effectLst/>
              </a:rPr>
              <a:t>rápidamente</a:t>
            </a:r>
            <a:r>
              <a:rPr lang="en-US" sz="2000" b="0" i="0">
                <a:effectLst/>
              </a:rPr>
              <a:t>..</a:t>
            </a:r>
          </a:p>
        </p:txBody>
      </p:sp>
      <p:pic>
        <p:nvPicPr>
          <p:cNvPr id="8" name="Picture 7" descr="Montacargas levantando un contenedor en el jardín">
            <a:extLst>
              <a:ext uri="{FF2B5EF4-FFF2-40B4-BE49-F238E27FC236}">
                <a16:creationId xmlns:a16="http://schemas.microsoft.com/office/drawing/2014/main" id="{6CFA66F4-5CBA-F123-44C9-CCEA4AD6E2B8}"/>
              </a:ext>
            </a:extLst>
          </p:cNvPr>
          <p:cNvPicPr>
            <a:picLocks noChangeAspect="1"/>
          </p:cNvPicPr>
          <p:nvPr/>
        </p:nvPicPr>
        <p:blipFill rotWithShape="1">
          <a:blip r:embed="rId2"/>
          <a:srcRect l="11397" r="30565" b="-1"/>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34769769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4" name="Rectangle 63">
            <a:extLst>
              <a:ext uri="{FF2B5EF4-FFF2-40B4-BE49-F238E27FC236}">
                <a16:creationId xmlns:a16="http://schemas.microsoft.com/office/drawing/2014/main" id="{201CC55D-ED54-4C5C-95E6-10947BD110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0D92BB-09AB-1AD6-B4CB-7DAE2D60B9EA}"/>
              </a:ext>
            </a:extLst>
          </p:cNvPr>
          <p:cNvSpPr>
            <a:spLocks noGrp="1"/>
          </p:cNvSpPr>
          <p:nvPr>
            <p:ph type="title"/>
          </p:nvPr>
        </p:nvSpPr>
        <p:spPr>
          <a:xfrm>
            <a:off x="589560" y="856180"/>
            <a:ext cx="4560584" cy="1128068"/>
          </a:xfrm>
        </p:spPr>
        <p:txBody>
          <a:bodyPr vert="horz" lIns="91440" tIns="45720" rIns="91440" bIns="45720" rtlCol="0" anchor="ctr">
            <a:normAutofit/>
          </a:bodyPr>
          <a:lstStyle/>
          <a:p>
            <a:r>
              <a:rPr lang="en-US" sz="2500" b="1" i="0" u="sng">
                <a:effectLst/>
              </a:rPr>
              <a:t>Variables y movimiento de composiciones entre entornos</a:t>
            </a:r>
            <a:br>
              <a:rPr lang="en-US" sz="2500" b="1" i="0" u="sng">
                <a:effectLst/>
              </a:rPr>
            </a:br>
            <a:endParaRPr lang="en-US" sz="2500"/>
          </a:p>
        </p:txBody>
      </p:sp>
      <p:grpSp>
        <p:nvGrpSpPr>
          <p:cNvPr id="66" name="Group 65">
            <a:extLst>
              <a:ext uri="{FF2B5EF4-FFF2-40B4-BE49-F238E27FC236}">
                <a16:creationId xmlns:a16="http://schemas.microsoft.com/office/drawing/2014/main" id="{1DE889C7-FAD6-4397-98E2-05D50348445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083484"/>
            <a:ext cx="355196" cy="673460"/>
            <a:chOff x="0" y="823811"/>
            <a:chExt cx="355196" cy="673460"/>
          </a:xfrm>
        </p:grpSpPr>
        <p:sp>
          <p:nvSpPr>
            <p:cNvPr id="67" name="Rectangle 66">
              <a:extLst>
                <a:ext uri="{FF2B5EF4-FFF2-40B4-BE49-F238E27FC236}">
                  <a16:creationId xmlns:a16="http://schemas.microsoft.com/office/drawing/2014/main" id="{F399A70F-F8CD-4992-9EF5-6CF15472E73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823811"/>
              <a:ext cx="87363"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48F4FEDC-6D80-458C-A665-075D9B9500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59341" y="823811"/>
              <a:ext cx="195855" cy="6734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3873B707-463F-40B0-8227-E8CC6C67EB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65085" y="2090569"/>
            <a:ext cx="429768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24A753B4-D166-342A-F756-D708C3FA73B1}"/>
              </a:ext>
            </a:extLst>
          </p:cNvPr>
          <p:cNvSpPr txBox="1"/>
          <p:nvPr/>
        </p:nvSpPr>
        <p:spPr>
          <a:xfrm>
            <a:off x="590719" y="2330505"/>
            <a:ext cx="4559425" cy="3979585"/>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a:effectLst/>
              </a:rPr>
              <a:t>Compose </a:t>
            </a:r>
            <a:r>
              <a:rPr lang="en-US" sz="2000" b="0" i="0" err="1">
                <a:effectLst/>
              </a:rPr>
              <a:t>admite</a:t>
            </a:r>
            <a:r>
              <a:rPr lang="en-US" sz="2000" b="0" i="0">
                <a:effectLst/>
              </a:rPr>
              <a:t> variables en el </a:t>
            </a:r>
            <a:r>
              <a:rPr lang="en-US" sz="2000" b="0" i="0" err="1">
                <a:effectLst/>
              </a:rPr>
              <a:t>archivo</a:t>
            </a:r>
            <a:r>
              <a:rPr lang="en-US" sz="2000" b="0" i="0">
                <a:effectLst/>
              </a:rPr>
              <a:t> docker-</a:t>
            </a:r>
            <a:r>
              <a:rPr lang="en-US" sz="2000" b="0" i="0" err="1">
                <a:effectLst/>
              </a:rPr>
              <a:t>compose.yml</a:t>
            </a:r>
            <a:r>
              <a:rPr lang="en-US" sz="2000" b="0" i="0">
                <a:effectLst/>
              </a:rPr>
              <a:t>. </a:t>
            </a:r>
            <a:r>
              <a:rPr lang="en-US" sz="2000" b="0" i="0" err="1">
                <a:effectLst/>
              </a:rPr>
              <a:t>Podés</a:t>
            </a:r>
            <a:r>
              <a:rPr lang="en-US" sz="2000" b="0" i="0">
                <a:effectLst/>
              </a:rPr>
              <a:t> usar </a:t>
            </a:r>
            <a:r>
              <a:rPr lang="en-US" sz="2000" b="0" i="0" err="1">
                <a:effectLst/>
              </a:rPr>
              <a:t>estas</a:t>
            </a:r>
            <a:r>
              <a:rPr lang="en-US" sz="2000" b="0" i="0">
                <a:effectLst/>
              </a:rPr>
              <a:t> variables para </a:t>
            </a:r>
            <a:r>
              <a:rPr lang="en-US" sz="2000" b="0" i="0" err="1">
                <a:effectLst/>
              </a:rPr>
              <a:t>personalizar</a:t>
            </a:r>
            <a:r>
              <a:rPr lang="en-US" sz="2000" b="0" i="0">
                <a:effectLst/>
              </a:rPr>
              <a:t> la </a:t>
            </a:r>
            <a:r>
              <a:rPr lang="en-US" sz="2000" b="0" i="0" err="1">
                <a:effectLst/>
              </a:rPr>
              <a:t>composición</a:t>
            </a:r>
            <a:r>
              <a:rPr lang="en-US" sz="2000" b="0" i="0">
                <a:effectLst/>
              </a:rPr>
              <a:t> de </a:t>
            </a:r>
            <a:r>
              <a:rPr lang="en-US" sz="2000" b="0" i="0" err="1">
                <a:effectLst/>
              </a:rPr>
              <a:t>diferentes</a:t>
            </a:r>
            <a:r>
              <a:rPr lang="en-US" sz="2000" b="0" i="0">
                <a:effectLst/>
              </a:rPr>
              <a:t> </a:t>
            </a:r>
            <a:r>
              <a:rPr lang="en-US" sz="2000" b="0" i="0" err="1">
                <a:effectLst/>
              </a:rPr>
              <a:t>entornos</a:t>
            </a:r>
            <a:r>
              <a:rPr lang="en-US" sz="2000" b="0" i="0">
                <a:effectLst/>
              </a:rPr>
              <a:t> o </a:t>
            </a:r>
            <a:r>
              <a:rPr lang="en-US" sz="2000" b="0" i="0" err="1">
                <a:effectLst/>
              </a:rPr>
              <a:t>usuarios</a:t>
            </a:r>
            <a:r>
              <a:rPr lang="en-US" sz="2000" b="0" i="0">
                <a:effectLst/>
              </a:rPr>
              <a:t>. </a:t>
            </a:r>
            <a:r>
              <a:rPr lang="en-US" sz="2000" b="0" i="0" err="1">
                <a:effectLst/>
              </a:rPr>
              <a:t>También</a:t>
            </a:r>
            <a:r>
              <a:rPr lang="en-US" sz="2000" b="0" i="0">
                <a:effectLst/>
              </a:rPr>
              <a:t> es </a:t>
            </a:r>
            <a:r>
              <a:rPr lang="en-US" sz="2000" b="0" i="0" err="1">
                <a:effectLst/>
              </a:rPr>
              <a:t>posible</a:t>
            </a:r>
            <a:r>
              <a:rPr lang="en-US" sz="2000" b="0" i="0">
                <a:effectLst/>
              </a:rPr>
              <a:t> extender </a:t>
            </a:r>
            <a:r>
              <a:rPr lang="en-US" sz="2000" b="0" i="0" err="1">
                <a:effectLst/>
              </a:rPr>
              <a:t>configuraciones</a:t>
            </a:r>
            <a:r>
              <a:rPr lang="en-US" sz="2000" b="0" i="0">
                <a:effectLst/>
              </a:rPr>
              <a:t> </a:t>
            </a:r>
            <a:r>
              <a:rPr lang="en-US" sz="2000" b="0" i="0" err="1">
                <a:effectLst/>
              </a:rPr>
              <a:t>desde</a:t>
            </a:r>
            <a:r>
              <a:rPr lang="en-US" sz="2000" b="0" i="0">
                <a:effectLst/>
              </a:rPr>
              <a:t> </a:t>
            </a:r>
            <a:r>
              <a:rPr lang="en-US" sz="2000" b="0" i="0" err="1">
                <a:effectLst/>
              </a:rPr>
              <a:t>otro</a:t>
            </a:r>
            <a:r>
              <a:rPr lang="en-US" sz="2000" b="0" i="0">
                <a:effectLst/>
              </a:rPr>
              <a:t> </a:t>
            </a:r>
            <a:r>
              <a:rPr lang="en-US" sz="2000" b="0" i="0" err="1">
                <a:effectLst/>
              </a:rPr>
              <a:t>archivo</a:t>
            </a:r>
            <a:r>
              <a:rPr lang="en-US" sz="2000" b="0" i="0">
                <a:effectLst/>
              </a:rPr>
              <a:t> docker-compose, </a:t>
            </a:r>
            <a:r>
              <a:rPr lang="en-US" sz="2000" b="0" i="0" err="1">
                <a:effectLst/>
              </a:rPr>
              <a:t>mejorando</a:t>
            </a:r>
            <a:r>
              <a:rPr lang="en-US" sz="2000" b="0" i="0">
                <a:effectLst/>
              </a:rPr>
              <a:t> </a:t>
            </a:r>
            <a:r>
              <a:rPr lang="en-US" sz="2000" b="0" i="0" err="1">
                <a:effectLst/>
              </a:rPr>
              <a:t>así</a:t>
            </a:r>
            <a:r>
              <a:rPr lang="en-US" sz="2000" b="0" i="0">
                <a:effectLst/>
              </a:rPr>
              <a:t> la </a:t>
            </a:r>
            <a:r>
              <a:rPr lang="en-US" sz="2000" b="0" i="0" err="1">
                <a:effectLst/>
              </a:rPr>
              <a:t>reutilización</a:t>
            </a:r>
            <a:r>
              <a:rPr lang="en-US" sz="2000" b="0" i="0">
                <a:effectLst/>
              </a:rPr>
              <a:t>.</a:t>
            </a:r>
          </a:p>
        </p:txBody>
      </p:sp>
      <p:sp>
        <p:nvSpPr>
          <p:cNvPr id="72" name="Rectangle 71">
            <a:extLst>
              <a:ext uri="{FF2B5EF4-FFF2-40B4-BE49-F238E27FC236}">
                <a16:creationId xmlns:a16="http://schemas.microsoft.com/office/drawing/2014/main" id="{C13237C8-E62C-4F0D-A318-BD6FB6C2D1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697670" y="0"/>
            <a:ext cx="1494330"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19C9EAEA-39D0-4B0E-A0EB-51E7B26740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85810" y="513853"/>
            <a:ext cx="6009366" cy="5834577"/>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Montacargas levantando un contenedor en el jardín">
            <a:extLst>
              <a:ext uri="{FF2B5EF4-FFF2-40B4-BE49-F238E27FC236}">
                <a16:creationId xmlns:a16="http://schemas.microsoft.com/office/drawing/2014/main" id="{6CFA66F4-5CBA-F123-44C9-CCEA4AD6E2B8}"/>
              </a:ext>
            </a:extLst>
          </p:cNvPr>
          <p:cNvPicPr>
            <a:picLocks noChangeAspect="1"/>
          </p:cNvPicPr>
          <p:nvPr/>
        </p:nvPicPr>
        <p:blipFill rotWithShape="1">
          <a:blip r:embed="rId2"/>
          <a:srcRect l="5986" r="25157" b="1"/>
          <a:stretch/>
        </p:blipFill>
        <p:spPr>
          <a:xfrm>
            <a:off x="5977788" y="799352"/>
            <a:ext cx="5425410" cy="5259296"/>
          </a:xfrm>
          <a:prstGeom prst="rect">
            <a:avLst/>
          </a:prstGeom>
        </p:spPr>
      </p:pic>
    </p:spTree>
    <p:extLst>
      <p:ext uri="{BB962C8B-B14F-4D97-AF65-F5344CB8AC3E}">
        <p14:creationId xmlns:p14="http://schemas.microsoft.com/office/powerpoint/2010/main" val="403232061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6" name="Rectangle 35">
            <a:extLst>
              <a:ext uri="{FF2B5EF4-FFF2-40B4-BE49-F238E27FC236}">
                <a16:creationId xmlns:a16="http://schemas.microsoft.com/office/drawing/2014/main" id="{4DA718D0-4865-4629-8134-44F68D41D5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37">
            <a:extLst>
              <a:ext uri="{FF2B5EF4-FFF2-40B4-BE49-F238E27FC236}">
                <a16:creationId xmlns:a16="http://schemas.microsoft.com/office/drawing/2014/main" id="{65167ED7-6315-43AB-B1B6-C326D5FD8F8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9" name="Rectangle 38">
              <a:extLst>
                <a:ext uri="{FF2B5EF4-FFF2-40B4-BE49-F238E27FC236}">
                  <a16:creationId xmlns:a16="http://schemas.microsoft.com/office/drawing/2014/main" id="{EF4D8839-FB03-487D-ACC8-8BFEDD4FEBA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0EF75023-9A3B-42FC-B704-61A8F7BEF4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8" name="Rectangle 41">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888EB827-A2FC-6CE6-C1E9-B7C93371B161}"/>
              </a:ext>
            </a:extLst>
          </p:cNvPr>
          <p:cNvSpPr>
            <a:spLocks noGrp="1"/>
          </p:cNvSpPr>
          <p:nvPr>
            <p:ph type="title"/>
          </p:nvPr>
        </p:nvSpPr>
        <p:spPr>
          <a:xfrm>
            <a:off x="1282963" y="1238080"/>
            <a:ext cx="9849751" cy="1349671"/>
          </a:xfrm>
        </p:spPr>
        <p:txBody>
          <a:bodyPr vert="horz" lIns="91440" tIns="45720" rIns="91440" bIns="45720" rtlCol="0" anchor="b">
            <a:normAutofit/>
          </a:bodyPr>
          <a:lstStyle/>
          <a:p>
            <a:r>
              <a:rPr lang="en-US" sz="5400" kern="1200">
                <a:solidFill>
                  <a:schemeClr val="tx1"/>
                </a:solidFill>
                <a:latin typeface="+mj-lt"/>
                <a:ea typeface="+mj-ea"/>
                <a:cs typeface="+mj-cs"/>
              </a:rPr>
              <a:t>CASOS DE USO</a:t>
            </a:r>
          </a:p>
        </p:txBody>
      </p:sp>
      <p:sp>
        <p:nvSpPr>
          <p:cNvPr id="3" name="Marcador de contenido 2">
            <a:extLst>
              <a:ext uri="{FF2B5EF4-FFF2-40B4-BE49-F238E27FC236}">
                <a16:creationId xmlns:a16="http://schemas.microsoft.com/office/drawing/2014/main" id="{7703E983-F5E1-C880-ADA1-D639EB471E22}"/>
              </a:ext>
            </a:extLst>
          </p:cNvPr>
          <p:cNvSpPr>
            <a:spLocks noGrp="1"/>
          </p:cNvSpPr>
          <p:nvPr>
            <p:ph sz="half" idx="1"/>
          </p:nvPr>
        </p:nvSpPr>
        <p:spPr>
          <a:xfrm>
            <a:off x="1289304" y="2902913"/>
            <a:ext cx="9849751" cy="3032168"/>
          </a:xfrm>
        </p:spPr>
        <p:txBody>
          <a:bodyPr vert="horz" lIns="91440" tIns="45720" rIns="91440" bIns="45720" rtlCol="0" anchor="ctr">
            <a:normAutofit/>
          </a:bodyPr>
          <a:lstStyle/>
          <a:p>
            <a:pPr marL="0"/>
            <a:r>
              <a:rPr lang="en-US" sz="2000" b="0" i="0">
                <a:effectLst/>
              </a:rPr>
              <a:t>Compose se </a:t>
            </a:r>
            <a:r>
              <a:rPr lang="en-US" sz="2000" b="0" i="0" err="1">
                <a:effectLst/>
              </a:rPr>
              <a:t>puede</a:t>
            </a:r>
            <a:r>
              <a:rPr lang="en-US" sz="2000" b="0" i="0">
                <a:effectLst/>
              </a:rPr>
              <a:t> </a:t>
            </a:r>
            <a:r>
              <a:rPr lang="en-US" sz="2000" b="0" i="0" err="1">
                <a:effectLst/>
              </a:rPr>
              <a:t>utilizar</a:t>
            </a:r>
            <a:r>
              <a:rPr lang="en-US" sz="2000" b="0" i="0">
                <a:effectLst/>
              </a:rPr>
              <a:t> de </a:t>
            </a:r>
            <a:r>
              <a:rPr lang="en-US" sz="2000" b="0" i="0" err="1">
                <a:effectLst/>
              </a:rPr>
              <a:t>muchas</a:t>
            </a:r>
            <a:r>
              <a:rPr lang="en-US" sz="2000" b="0" i="0">
                <a:effectLst/>
              </a:rPr>
              <a:t> </a:t>
            </a:r>
            <a:r>
              <a:rPr lang="en-US" sz="2000" b="0" i="0" err="1">
                <a:effectLst/>
              </a:rPr>
              <a:t>formas</a:t>
            </a:r>
            <a:r>
              <a:rPr lang="en-US" sz="2000" b="0" i="0">
                <a:effectLst/>
              </a:rPr>
              <a:t> </a:t>
            </a:r>
            <a:r>
              <a:rPr lang="en-US" sz="2000" b="0" i="0" err="1">
                <a:effectLst/>
              </a:rPr>
              <a:t>diferentes</a:t>
            </a:r>
            <a:r>
              <a:rPr lang="en-US" sz="2000" b="0" i="0">
                <a:effectLst/>
              </a:rPr>
              <a:t>. A </a:t>
            </a:r>
            <a:r>
              <a:rPr lang="en-US" sz="2000" b="0" i="0" err="1">
                <a:effectLst/>
              </a:rPr>
              <a:t>continuación</a:t>
            </a:r>
            <a:r>
              <a:rPr lang="en-US" sz="2000" b="0" i="0">
                <a:effectLst/>
              </a:rPr>
              <a:t> </a:t>
            </a:r>
            <a:r>
              <a:rPr lang="en-US" sz="2000" b="0" i="0" err="1">
                <a:effectLst/>
              </a:rPr>
              <a:t>podés</a:t>
            </a:r>
            <a:r>
              <a:rPr lang="en-US" sz="2000" b="0" i="0">
                <a:effectLst/>
              </a:rPr>
              <a:t> </a:t>
            </a:r>
            <a:r>
              <a:rPr lang="en-US" sz="2000" b="0" i="0" err="1">
                <a:effectLst/>
              </a:rPr>
              <a:t>ver</a:t>
            </a:r>
            <a:r>
              <a:rPr lang="en-US" sz="2000" b="0" i="0">
                <a:effectLst/>
              </a:rPr>
              <a:t> </a:t>
            </a:r>
            <a:r>
              <a:rPr lang="en-US" sz="2000" b="0" i="0" err="1">
                <a:effectLst/>
              </a:rPr>
              <a:t>algunos</a:t>
            </a:r>
            <a:r>
              <a:rPr lang="en-US" sz="2000" b="0" i="0">
                <a:effectLst/>
              </a:rPr>
              <a:t> </a:t>
            </a:r>
            <a:r>
              <a:rPr lang="en-US" sz="2000" b="0" i="0" err="1">
                <a:effectLst/>
              </a:rPr>
              <a:t>casos</a:t>
            </a:r>
            <a:r>
              <a:rPr lang="en-US" sz="2000" b="0" i="0">
                <a:effectLst/>
              </a:rPr>
              <a:t> de </a:t>
            </a:r>
            <a:r>
              <a:rPr lang="en-US" sz="2000" b="0" i="0" err="1">
                <a:effectLst/>
              </a:rPr>
              <a:t>uso</a:t>
            </a:r>
            <a:r>
              <a:rPr lang="en-US" sz="2000" b="0" i="0">
                <a:effectLst/>
              </a:rPr>
              <a:t> </a:t>
            </a:r>
            <a:r>
              <a:rPr lang="en-US" sz="2000" b="0" i="0" err="1">
                <a:effectLst/>
              </a:rPr>
              <a:t>comunes</a:t>
            </a:r>
            <a:r>
              <a:rPr lang="en-US" sz="2000" b="0" i="0">
                <a:effectLst/>
              </a:rPr>
              <a:t>.</a:t>
            </a:r>
            <a:endParaRPr lang="en-US" sz="2000"/>
          </a:p>
        </p:txBody>
      </p:sp>
    </p:spTree>
    <p:extLst>
      <p:ext uri="{BB962C8B-B14F-4D97-AF65-F5344CB8AC3E}">
        <p14:creationId xmlns:p14="http://schemas.microsoft.com/office/powerpoint/2010/main" val="2253840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0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0D92BB-09AB-1AD6-B4CB-7DAE2D60B9EA}"/>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b="1" i="0" u="sng">
                <a:effectLst/>
              </a:rPr>
              <a:t>Entornos de desarrollo</a:t>
            </a:r>
            <a:br>
              <a:rPr lang="en-US" b="1" i="0" u="sng">
                <a:effectLst/>
              </a:rPr>
            </a:br>
            <a:endParaRPr lang="en-US"/>
          </a:p>
        </p:txBody>
      </p:sp>
      <p:sp>
        <p:nvSpPr>
          <p:cNvPr id="112" name="Rectangle 1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24A753B4-D166-342A-F756-D708C3FA73B1}"/>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b="0" i="0">
                <a:effectLst/>
              </a:rPr>
              <a:t>Cuando se desarrolla</a:t>
            </a:r>
            <a:r>
              <a:rPr lang="en-US" sz="2000" b="0" i="0" u="none" strike="noStrike">
                <a:effectLst/>
              </a:rPr>
              <a:t> software, la capacidad de ejecutar una aplicación en un entorno aislado e interactuar con ella es fundamental. </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b="0" i="0" u="none" strike="noStrike">
                <a:effectLst/>
              </a:rPr>
              <a:t>Podés crear rápidamente el entorno de trabajo e iniciar uno o más contenedores con un solo comando. Utilizando Compose podés pasar de las tradicionales y tediosas guías de configuración a un solo archivo legible y autoexplicativo.</a:t>
            </a:r>
            <a:endParaRPr lang="en-US" sz="2000" b="0" i="0">
              <a:effectLst/>
            </a:endParaRPr>
          </a:p>
        </p:txBody>
      </p:sp>
      <p:pic>
        <p:nvPicPr>
          <p:cNvPr id="8" name="Picture 7" descr="Montacargas levantando un contenedor en el jardín">
            <a:extLst>
              <a:ext uri="{FF2B5EF4-FFF2-40B4-BE49-F238E27FC236}">
                <a16:creationId xmlns:a16="http://schemas.microsoft.com/office/drawing/2014/main" id="{6CFA66F4-5CBA-F123-44C9-CCEA4AD6E2B8}"/>
              </a:ext>
            </a:extLst>
          </p:cNvPr>
          <p:cNvPicPr>
            <a:picLocks noChangeAspect="1"/>
          </p:cNvPicPr>
          <p:nvPr/>
        </p:nvPicPr>
        <p:blipFill rotWithShape="1">
          <a:blip r:embed="rId2"/>
          <a:srcRect r="7442"/>
          <a:stretch/>
        </p:blipFill>
        <p:spPr>
          <a:xfrm>
            <a:off x="5911532" y="2484255"/>
            <a:ext cx="5150277" cy="3714244"/>
          </a:xfrm>
          <a:prstGeom prst="rect">
            <a:avLst/>
          </a:prstGeom>
        </p:spPr>
      </p:pic>
      <p:sp>
        <p:nvSpPr>
          <p:cNvPr id="116" name="Rectangle 1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90275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0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0D92BB-09AB-1AD6-B4CB-7DAE2D60B9EA}"/>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b="1" i="0" u="sng" err="1">
                <a:solidFill>
                  <a:srgbClr val="000000"/>
                </a:solidFill>
                <a:effectLst/>
                <a:latin typeface="Nunito" pitchFamily="2" charset="0"/>
              </a:rPr>
              <a:t>Entornos</a:t>
            </a:r>
            <a:r>
              <a:rPr lang="en-US" b="1" i="0" u="sng">
                <a:solidFill>
                  <a:srgbClr val="000000"/>
                </a:solidFill>
                <a:effectLst/>
                <a:latin typeface="Nunito" pitchFamily="2" charset="0"/>
              </a:rPr>
              <a:t> de </a:t>
            </a:r>
            <a:r>
              <a:rPr lang="en-US" b="1" i="0" u="sng" err="1">
                <a:solidFill>
                  <a:srgbClr val="000000"/>
                </a:solidFill>
                <a:effectLst/>
                <a:latin typeface="Nunito" pitchFamily="2" charset="0"/>
              </a:rPr>
              <a:t>prueba</a:t>
            </a:r>
            <a:r>
              <a:rPr lang="en-US" b="1" i="0" u="sng">
                <a:solidFill>
                  <a:srgbClr val="000000"/>
                </a:solidFill>
                <a:effectLst/>
                <a:latin typeface="Nunito" pitchFamily="2" charset="0"/>
              </a:rPr>
              <a:t> </a:t>
            </a:r>
            <a:r>
              <a:rPr lang="en-US" b="1" i="0" u="sng" err="1">
                <a:solidFill>
                  <a:srgbClr val="000000"/>
                </a:solidFill>
                <a:effectLst/>
                <a:latin typeface="Nunito" pitchFamily="2" charset="0"/>
              </a:rPr>
              <a:t>automatizados</a:t>
            </a:r>
            <a:br>
              <a:rPr lang="en-US" b="1" i="0" u="sng">
                <a:effectLst/>
              </a:rPr>
            </a:br>
            <a:endParaRPr lang="en-US"/>
          </a:p>
        </p:txBody>
      </p:sp>
      <p:sp>
        <p:nvSpPr>
          <p:cNvPr id="112" name="Rectangle 1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24A753B4-D166-342A-F756-D708C3FA73B1}"/>
              </a:ext>
            </a:extLst>
          </p:cNvPr>
          <p:cNvSpPr txBox="1"/>
          <p:nvPr/>
        </p:nvSpPr>
        <p:spPr>
          <a:xfrm>
            <a:off x="793661" y="2599509"/>
            <a:ext cx="4530898" cy="3639450"/>
          </a:xfrm>
          <a:prstGeom prst="rect">
            <a:avLst/>
          </a:prstGeom>
        </p:spPr>
        <p:txBody>
          <a:bodyPr vert="horz" lIns="91440" tIns="45720" rIns="91440" bIns="45720" rtlCol="0" anchor="ctr">
            <a:normAutofit/>
          </a:bodyPr>
          <a:lstStyle/>
          <a:p>
            <a:pPr>
              <a:lnSpc>
                <a:spcPct val="90000"/>
              </a:lnSpc>
              <a:spcAft>
                <a:spcPts val="600"/>
              </a:spcAft>
            </a:pPr>
            <a:r>
              <a:rPr lang="es-ES" sz="2000" b="0" i="0">
                <a:solidFill>
                  <a:srgbClr val="000000"/>
                </a:solidFill>
                <a:effectLst/>
                <a:latin typeface="Nunito" pitchFamily="2" charset="0"/>
              </a:rPr>
              <a:t>Una parte importante en el desarrollo es el proceso de integración continua para realizar pruebas automáticas cada vez que realizas una modificación en tu código. </a:t>
            </a:r>
          </a:p>
          <a:p>
            <a:pPr>
              <a:lnSpc>
                <a:spcPct val="90000"/>
              </a:lnSpc>
              <a:spcAft>
                <a:spcPts val="600"/>
              </a:spcAft>
            </a:pPr>
            <a:endParaRPr lang="es-ES" sz="2000">
              <a:solidFill>
                <a:srgbClr val="000000"/>
              </a:solidFill>
              <a:latin typeface="Nunito" pitchFamily="2" charset="0"/>
            </a:endParaRPr>
          </a:p>
          <a:p>
            <a:pPr>
              <a:lnSpc>
                <a:spcPct val="90000"/>
              </a:lnSpc>
              <a:spcAft>
                <a:spcPts val="600"/>
              </a:spcAft>
            </a:pPr>
            <a:r>
              <a:rPr lang="es-ES" sz="2000" b="0" i="0">
                <a:solidFill>
                  <a:srgbClr val="000000"/>
                </a:solidFill>
                <a:effectLst/>
                <a:latin typeface="Nunito" pitchFamily="2" charset="0"/>
              </a:rPr>
              <a:t>Las pruebas automatizadas requieren un entorno específico en el que ejecutar las pruebas y </a:t>
            </a:r>
            <a:r>
              <a:rPr lang="es-ES" sz="2000" b="0" i="0" err="1">
                <a:solidFill>
                  <a:srgbClr val="000000"/>
                </a:solidFill>
                <a:effectLst/>
                <a:latin typeface="Nunito" pitchFamily="2" charset="0"/>
              </a:rPr>
              <a:t>Compose</a:t>
            </a:r>
            <a:r>
              <a:rPr lang="es-ES" sz="2000" b="0" i="0">
                <a:solidFill>
                  <a:srgbClr val="000000"/>
                </a:solidFill>
                <a:effectLst/>
                <a:latin typeface="Nunito" pitchFamily="2" charset="0"/>
              </a:rPr>
              <a:t> proporciona una forma conveniente de crear y destruir entornos de prueba aislados para tu suite de pruebas</a:t>
            </a:r>
            <a:endParaRPr lang="en-US" sz="2000" b="0" i="0">
              <a:effectLst/>
            </a:endParaRPr>
          </a:p>
        </p:txBody>
      </p:sp>
      <p:pic>
        <p:nvPicPr>
          <p:cNvPr id="8" name="Picture 7" descr="Montacargas levantando un contenedor en el jardín">
            <a:extLst>
              <a:ext uri="{FF2B5EF4-FFF2-40B4-BE49-F238E27FC236}">
                <a16:creationId xmlns:a16="http://schemas.microsoft.com/office/drawing/2014/main" id="{6CFA66F4-5CBA-F123-44C9-CCEA4AD6E2B8}"/>
              </a:ext>
            </a:extLst>
          </p:cNvPr>
          <p:cNvPicPr>
            <a:picLocks noChangeAspect="1"/>
          </p:cNvPicPr>
          <p:nvPr/>
        </p:nvPicPr>
        <p:blipFill rotWithShape="1">
          <a:blip r:embed="rId2"/>
          <a:srcRect r="7442"/>
          <a:stretch/>
        </p:blipFill>
        <p:spPr>
          <a:xfrm>
            <a:off x="5911532" y="2484255"/>
            <a:ext cx="5150277" cy="3714244"/>
          </a:xfrm>
          <a:prstGeom prst="rect">
            <a:avLst/>
          </a:prstGeom>
        </p:spPr>
      </p:pic>
      <p:sp>
        <p:nvSpPr>
          <p:cNvPr id="116" name="Rectangle 1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838279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3" name="Rectangle 109">
            <a:extLst>
              <a:ext uri="{FF2B5EF4-FFF2-40B4-BE49-F238E27FC236}">
                <a16:creationId xmlns:a16="http://schemas.microsoft.com/office/drawing/2014/main" id="{117AB3D3-3C9C-4DED-809A-78734805B8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0D92BB-09AB-1AD6-B4CB-7DAE2D60B9EA}"/>
              </a:ext>
            </a:extLst>
          </p:cNvPr>
          <p:cNvSpPr>
            <a:spLocks noGrp="1"/>
          </p:cNvSpPr>
          <p:nvPr>
            <p:ph type="title"/>
          </p:nvPr>
        </p:nvSpPr>
        <p:spPr>
          <a:xfrm>
            <a:off x="793662" y="386930"/>
            <a:ext cx="10066122" cy="1298448"/>
          </a:xfrm>
        </p:spPr>
        <p:txBody>
          <a:bodyPr vert="horz" lIns="91440" tIns="45720" rIns="91440" bIns="45720" rtlCol="0" anchor="b">
            <a:normAutofit/>
          </a:bodyPr>
          <a:lstStyle/>
          <a:p>
            <a:r>
              <a:rPr lang="en-US" b="1" i="0" u="sng" err="1">
                <a:solidFill>
                  <a:srgbClr val="000000"/>
                </a:solidFill>
                <a:effectLst/>
                <a:latin typeface="Nunito" pitchFamily="2" charset="0"/>
              </a:rPr>
              <a:t>Implementaciones</a:t>
            </a:r>
            <a:r>
              <a:rPr lang="en-US" b="1" i="0" u="sng">
                <a:solidFill>
                  <a:srgbClr val="000000"/>
                </a:solidFill>
                <a:effectLst/>
                <a:latin typeface="Nunito" pitchFamily="2" charset="0"/>
              </a:rPr>
              <a:t> en </a:t>
            </a:r>
            <a:r>
              <a:rPr lang="en-US" b="1" i="0" u="sng" err="1">
                <a:solidFill>
                  <a:srgbClr val="000000"/>
                </a:solidFill>
                <a:effectLst/>
                <a:latin typeface="Nunito" pitchFamily="2" charset="0"/>
              </a:rPr>
              <a:t>producción</a:t>
            </a:r>
            <a:br>
              <a:rPr lang="en-US" b="1" i="0" u="sng">
                <a:effectLst/>
              </a:rPr>
            </a:br>
            <a:endParaRPr lang="en-US"/>
          </a:p>
        </p:txBody>
      </p:sp>
      <p:sp>
        <p:nvSpPr>
          <p:cNvPr id="112" name="Rectangle 111">
            <a:extLst>
              <a:ext uri="{FF2B5EF4-FFF2-40B4-BE49-F238E27FC236}">
                <a16:creationId xmlns:a16="http://schemas.microsoft.com/office/drawing/2014/main" id="{3A9A4357-BD1D-4622-A4FE-766E6AB8D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24A753B4-D166-342A-F756-D708C3FA73B1}"/>
              </a:ext>
            </a:extLst>
          </p:cNvPr>
          <p:cNvSpPr txBox="1"/>
          <p:nvPr/>
        </p:nvSpPr>
        <p:spPr>
          <a:xfrm>
            <a:off x="0" y="2599509"/>
            <a:ext cx="5911532" cy="3639450"/>
          </a:xfrm>
          <a:prstGeom prst="rect">
            <a:avLst/>
          </a:prstGeom>
        </p:spPr>
        <p:txBody>
          <a:bodyPr vert="horz" lIns="91440" tIns="45720" rIns="91440" bIns="45720" rtlCol="0" anchor="ctr">
            <a:normAutofit/>
          </a:bodyPr>
          <a:lstStyle/>
          <a:p>
            <a:pPr>
              <a:lnSpc>
                <a:spcPct val="90000"/>
              </a:lnSpc>
              <a:spcAft>
                <a:spcPts val="600"/>
              </a:spcAft>
            </a:pPr>
            <a:r>
              <a:rPr lang="es-ES" sz="2000" b="0" i="0" err="1">
                <a:solidFill>
                  <a:srgbClr val="000000"/>
                </a:solidFill>
                <a:effectLst/>
                <a:latin typeface="Nunito" pitchFamily="2" charset="0"/>
              </a:rPr>
              <a:t>Compose</a:t>
            </a:r>
            <a:r>
              <a:rPr lang="es-ES" sz="2000" b="0" i="0">
                <a:solidFill>
                  <a:srgbClr val="000000"/>
                </a:solidFill>
                <a:effectLst/>
                <a:latin typeface="Nunito" pitchFamily="2" charset="0"/>
              </a:rPr>
              <a:t> comenzó centrándose tradicionalmente en los flujos de trabajo correspondientes al desarrollo e implementación de pruebas, pero con cada actualización avanza también en funciones más orientadas a producción. </a:t>
            </a:r>
          </a:p>
          <a:p>
            <a:pPr>
              <a:lnSpc>
                <a:spcPct val="90000"/>
              </a:lnSpc>
              <a:spcAft>
                <a:spcPts val="600"/>
              </a:spcAft>
            </a:pPr>
            <a:endParaRPr lang="es-ES" sz="2000" b="0" i="0">
              <a:solidFill>
                <a:srgbClr val="000000"/>
              </a:solidFill>
              <a:effectLst/>
              <a:latin typeface="Nunito" pitchFamily="2" charset="0"/>
            </a:endParaRPr>
          </a:p>
          <a:p>
            <a:pPr>
              <a:lnSpc>
                <a:spcPct val="90000"/>
              </a:lnSpc>
              <a:spcAft>
                <a:spcPts val="600"/>
              </a:spcAft>
            </a:pPr>
            <a:r>
              <a:rPr lang="es-ES" sz="2000" b="0" i="0">
                <a:solidFill>
                  <a:srgbClr val="000000"/>
                </a:solidFill>
                <a:effectLst/>
                <a:latin typeface="Nunito" pitchFamily="2" charset="0"/>
              </a:rPr>
              <a:t>A través de la modificación del </a:t>
            </a:r>
            <a:r>
              <a:rPr lang="es-ES" sz="2000" b="0" i="0" err="1">
                <a:solidFill>
                  <a:srgbClr val="000000"/>
                </a:solidFill>
                <a:effectLst/>
                <a:latin typeface="Nunito" pitchFamily="2" charset="0"/>
              </a:rPr>
              <a:t>docker-compose.yml</a:t>
            </a:r>
            <a:r>
              <a:rPr lang="es-ES" sz="2000" b="0" i="0">
                <a:solidFill>
                  <a:srgbClr val="000000"/>
                </a:solidFill>
                <a:effectLst/>
                <a:latin typeface="Nunito" pitchFamily="2" charset="0"/>
              </a:rPr>
              <a:t>, junto con el despliegue de las aplicaciones en hosts remotos es posible utilizar Docker </a:t>
            </a:r>
            <a:r>
              <a:rPr lang="es-ES" sz="2000" b="0" i="0" err="1">
                <a:solidFill>
                  <a:srgbClr val="000000"/>
                </a:solidFill>
                <a:effectLst/>
                <a:latin typeface="Nunito" pitchFamily="2" charset="0"/>
              </a:rPr>
              <a:t>Compose</a:t>
            </a:r>
            <a:r>
              <a:rPr lang="es-ES" sz="2000" b="0" i="0">
                <a:solidFill>
                  <a:srgbClr val="000000"/>
                </a:solidFill>
                <a:effectLst/>
                <a:latin typeface="Nunito" pitchFamily="2" charset="0"/>
              </a:rPr>
              <a:t> para el despliegue de aplicaciones productivas.</a:t>
            </a:r>
            <a:endParaRPr lang="en-US" sz="2000" b="0" i="0">
              <a:effectLst/>
            </a:endParaRPr>
          </a:p>
        </p:txBody>
      </p:sp>
      <p:pic>
        <p:nvPicPr>
          <p:cNvPr id="8" name="Picture 7" descr="Montacargas levantando un contenedor en el jardín">
            <a:extLst>
              <a:ext uri="{FF2B5EF4-FFF2-40B4-BE49-F238E27FC236}">
                <a16:creationId xmlns:a16="http://schemas.microsoft.com/office/drawing/2014/main" id="{6CFA66F4-5CBA-F123-44C9-CCEA4AD6E2B8}"/>
              </a:ext>
            </a:extLst>
          </p:cNvPr>
          <p:cNvPicPr>
            <a:picLocks noChangeAspect="1"/>
          </p:cNvPicPr>
          <p:nvPr/>
        </p:nvPicPr>
        <p:blipFill rotWithShape="1">
          <a:blip r:embed="rId2"/>
          <a:srcRect r="7442"/>
          <a:stretch/>
        </p:blipFill>
        <p:spPr>
          <a:xfrm>
            <a:off x="5911532" y="2484255"/>
            <a:ext cx="5150277" cy="3714244"/>
          </a:xfrm>
          <a:prstGeom prst="rect">
            <a:avLst/>
          </a:prstGeom>
        </p:spPr>
      </p:pic>
      <p:sp>
        <p:nvSpPr>
          <p:cNvPr id="116" name="Rectangle 115">
            <a:extLst>
              <a:ext uri="{FF2B5EF4-FFF2-40B4-BE49-F238E27FC236}">
                <a16:creationId xmlns:a16="http://schemas.microsoft.com/office/drawing/2014/main" id="{E6995CE5-F890-4ABA-82A2-26507CE8D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6257455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4" name="Rectangle 1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Rectangle 1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0D92BB-09AB-1AD6-B4CB-7DAE2D60B9EA}"/>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2000" b="1" i="0" u="sng" kern="1200">
                <a:solidFill>
                  <a:schemeClr val="tx1"/>
                </a:solidFill>
                <a:effectLst/>
                <a:latin typeface="+mj-lt"/>
                <a:ea typeface="+mj-ea"/>
                <a:cs typeface="+mj-cs"/>
              </a:rPr>
              <a:t>Comandos frecuentes</a:t>
            </a:r>
            <a:br>
              <a:rPr lang="en-US" sz="2000" b="1" i="0" u="sng" kern="1200">
                <a:solidFill>
                  <a:schemeClr val="tx1"/>
                </a:solidFill>
                <a:effectLst/>
                <a:latin typeface="+mj-lt"/>
                <a:ea typeface="+mj-ea"/>
                <a:cs typeface="+mj-cs"/>
              </a:rPr>
            </a:br>
            <a:br>
              <a:rPr lang="en-US" sz="2000" b="1" i="0" u="sng" kern="1200">
                <a:solidFill>
                  <a:schemeClr val="tx1"/>
                </a:solidFill>
                <a:effectLst/>
                <a:latin typeface="+mj-lt"/>
                <a:ea typeface="+mj-ea"/>
                <a:cs typeface="+mj-cs"/>
              </a:rPr>
            </a:br>
            <a:endParaRPr lang="en-US" sz="2000" kern="1200">
              <a:solidFill>
                <a:schemeClr val="tx1"/>
              </a:solidFill>
              <a:latin typeface="+mj-lt"/>
              <a:ea typeface="+mj-ea"/>
              <a:cs typeface="+mj-cs"/>
            </a:endParaRPr>
          </a:p>
        </p:txBody>
      </p:sp>
      <p:sp>
        <p:nvSpPr>
          <p:cNvPr id="6" name="CuadroTexto 5">
            <a:extLst>
              <a:ext uri="{FF2B5EF4-FFF2-40B4-BE49-F238E27FC236}">
                <a16:creationId xmlns:a16="http://schemas.microsoft.com/office/drawing/2014/main" id="{24A753B4-D166-342A-F756-D708C3FA73B1}"/>
              </a:ext>
            </a:extLst>
          </p:cNvPr>
          <p:cNvSpPr txBox="1"/>
          <p:nvPr/>
        </p:nvSpPr>
        <p:spPr>
          <a:xfrm>
            <a:off x="1045029" y="2524721"/>
            <a:ext cx="4991629" cy="3677123"/>
          </a:xfrm>
          <a:prstGeom prst="rect">
            <a:avLst/>
          </a:prstGeom>
        </p:spPr>
        <p:txBody>
          <a:bodyPr vert="horz" lIns="91440" tIns="45720" rIns="91440" bIns="45720" rtlCol="0" anchor="ctr">
            <a:normAutofit lnSpcReduction="10000"/>
          </a:bodyPr>
          <a:lstStyle/>
          <a:p>
            <a:pPr marL="457200" indent="-228600">
              <a:lnSpc>
                <a:spcPct val="90000"/>
              </a:lnSpc>
              <a:spcAft>
                <a:spcPts val="600"/>
              </a:spcAft>
              <a:buFont typeface="Arial" panose="020B0604020202020204" pitchFamily="34" charset="0"/>
              <a:buChar char="•"/>
            </a:pPr>
            <a:r>
              <a:rPr lang="en-US" sz="1400" b="1" i="0">
                <a:effectLst/>
              </a:rPr>
              <a:t>docker-compose</a:t>
            </a:r>
            <a:r>
              <a:rPr lang="en-US" sz="1400" b="0" i="0">
                <a:effectLst/>
              </a:rPr>
              <a:t>: </a:t>
            </a:r>
            <a:r>
              <a:rPr lang="en-US" sz="1400" b="0" i="0" err="1">
                <a:effectLst/>
              </a:rPr>
              <a:t>cada</a:t>
            </a:r>
            <a:r>
              <a:rPr lang="en-US" sz="1400" b="0" i="0">
                <a:effectLst/>
              </a:rPr>
              <a:t> </a:t>
            </a:r>
            <a:r>
              <a:rPr lang="en-US" sz="1400" b="0" i="0" err="1">
                <a:effectLst/>
              </a:rPr>
              <a:t>comando</a:t>
            </a:r>
            <a:r>
              <a:rPr lang="en-US" sz="1400" b="0" i="0">
                <a:effectLst/>
              </a:rPr>
              <a:t> de Compose </a:t>
            </a:r>
            <a:r>
              <a:rPr lang="en-US" sz="1400" b="0" i="0" err="1">
                <a:effectLst/>
              </a:rPr>
              <a:t>comienza</a:t>
            </a:r>
            <a:r>
              <a:rPr lang="en-US" sz="1400" b="0" i="0">
                <a:effectLst/>
              </a:rPr>
              <a:t> con </a:t>
            </a:r>
            <a:r>
              <a:rPr lang="en-US" sz="1400" b="0" i="0" err="1">
                <a:effectLst/>
              </a:rPr>
              <a:t>este</a:t>
            </a:r>
            <a:r>
              <a:rPr lang="en-US" sz="1400" b="0" i="0">
                <a:effectLst/>
              </a:rPr>
              <a:t> </a:t>
            </a:r>
            <a:r>
              <a:rPr lang="en-US" sz="1400" b="0" i="0" err="1">
                <a:effectLst/>
              </a:rPr>
              <a:t>prefijo</a:t>
            </a:r>
            <a:r>
              <a:rPr lang="en-US" sz="1400" b="0" i="0">
                <a:effectLst/>
              </a:rPr>
              <a:t>. </a:t>
            </a:r>
            <a:r>
              <a:rPr lang="en-US" sz="1400" b="0" i="0" err="1">
                <a:effectLst/>
              </a:rPr>
              <a:t>Podés</a:t>
            </a:r>
            <a:r>
              <a:rPr lang="en-US" sz="1400" b="0" i="0">
                <a:effectLst/>
              </a:rPr>
              <a:t> </a:t>
            </a:r>
            <a:r>
              <a:rPr lang="en-US" sz="1400" b="0" i="0" err="1">
                <a:effectLst/>
              </a:rPr>
              <a:t>correr</a:t>
            </a:r>
            <a:r>
              <a:rPr lang="en-US" sz="1400" b="0" i="0">
                <a:effectLst/>
              </a:rPr>
              <a:t> </a:t>
            </a:r>
          </a:p>
          <a:p>
            <a:pPr marL="457200" indent="-228600">
              <a:lnSpc>
                <a:spcPct val="90000"/>
              </a:lnSpc>
              <a:spcAft>
                <a:spcPts val="600"/>
              </a:spcAft>
              <a:buFont typeface="Arial" panose="020B0604020202020204" pitchFamily="34" charset="0"/>
              <a:buChar char="•"/>
            </a:pPr>
            <a:r>
              <a:rPr lang="en-US" sz="1400" b="1" i="0">
                <a:effectLst/>
              </a:rPr>
              <a:t>docker-compose &lt;command&gt; --help</a:t>
            </a:r>
            <a:r>
              <a:rPr lang="en-US" sz="1400" b="0" i="0" u="none" strike="noStrike">
                <a:effectLst/>
              </a:rPr>
              <a:t> para </a:t>
            </a:r>
            <a:r>
              <a:rPr lang="en-US" sz="1400" b="0" i="0" u="none" strike="noStrike" err="1">
                <a:effectLst/>
              </a:rPr>
              <a:t>obtener</a:t>
            </a:r>
            <a:r>
              <a:rPr lang="en-US" sz="1400" b="0" i="0" u="none" strike="noStrike">
                <a:effectLst/>
              </a:rPr>
              <a:t> </a:t>
            </a:r>
            <a:r>
              <a:rPr lang="en-US" sz="1400" b="0" i="0" u="none" strike="noStrike" err="1">
                <a:effectLst/>
              </a:rPr>
              <a:t>información</a:t>
            </a:r>
            <a:r>
              <a:rPr lang="en-US" sz="1400" b="0" i="0" u="none" strike="noStrike">
                <a:effectLst/>
              </a:rPr>
              <a:t> </a:t>
            </a:r>
            <a:r>
              <a:rPr lang="en-US" sz="1400" b="0" i="0" u="none" strike="noStrike" err="1">
                <a:effectLst/>
              </a:rPr>
              <a:t>adicional</a:t>
            </a:r>
            <a:r>
              <a:rPr lang="en-US" sz="1400" b="0" i="0" u="none" strike="noStrike">
                <a:effectLst/>
              </a:rPr>
              <a:t> </a:t>
            </a:r>
            <a:r>
              <a:rPr lang="en-US" sz="1400" b="0" i="0" u="none" strike="noStrike" err="1">
                <a:effectLst/>
              </a:rPr>
              <a:t>sobre</a:t>
            </a:r>
            <a:r>
              <a:rPr lang="en-US" sz="1400" b="0" i="0" u="none" strike="noStrike">
                <a:effectLst/>
              </a:rPr>
              <a:t> </a:t>
            </a:r>
            <a:r>
              <a:rPr lang="en-US" sz="1400" b="0" i="0" u="none" strike="noStrike" err="1">
                <a:effectLst/>
              </a:rPr>
              <a:t>argumentos</a:t>
            </a:r>
            <a:r>
              <a:rPr lang="en-US" sz="1400" b="0" i="0" u="none" strike="noStrike">
                <a:effectLst/>
              </a:rPr>
              <a:t> y </a:t>
            </a:r>
            <a:r>
              <a:rPr lang="en-US" sz="1400" b="0" i="0" u="none" strike="noStrike" err="1">
                <a:effectLst/>
              </a:rPr>
              <a:t>detalles</a:t>
            </a:r>
            <a:r>
              <a:rPr lang="en-US" sz="1400" b="0" i="0" u="none" strike="noStrike">
                <a:effectLst/>
              </a:rPr>
              <a:t> de </a:t>
            </a:r>
            <a:r>
              <a:rPr lang="en-US" sz="1400" b="0" i="0" u="none" strike="noStrike" err="1">
                <a:effectLst/>
              </a:rPr>
              <a:t>implementación</a:t>
            </a:r>
            <a:r>
              <a:rPr lang="en-US" sz="1400" b="0" i="0" u="none" strike="noStrike">
                <a:effectLst/>
              </a:rPr>
              <a:t>.</a:t>
            </a:r>
            <a:endParaRPr lang="en-US" sz="1400" b="0" i="0">
              <a:effectLst/>
            </a:endParaRPr>
          </a:p>
          <a:p>
            <a:pPr marL="457200" indent="-228600">
              <a:lnSpc>
                <a:spcPct val="90000"/>
              </a:lnSpc>
              <a:spcAft>
                <a:spcPts val="600"/>
              </a:spcAft>
              <a:buFont typeface="Arial" panose="020B0604020202020204" pitchFamily="34" charset="0"/>
              <a:buChar char="•"/>
            </a:pPr>
            <a:r>
              <a:rPr lang="en-US" sz="1400" b="1" i="0">
                <a:effectLst/>
              </a:rPr>
              <a:t>docker-compose build</a:t>
            </a:r>
            <a:r>
              <a:rPr lang="en-US" sz="1400" b="0" i="0" u="none" strike="noStrike">
                <a:effectLst/>
              </a:rPr>
              <a:t>: </a:t>
            </a:r>
            <a:r>
              <a:rPr lang="en-US" sz="1400" b="0" i="0" u="none" strike="noStrike" err="1">
                <a:effectLst/>
              </a:rPr>
              <a:t>este</a:t>
            </a:r>
            <a:r>
              <a:rPr lang="en-US" sz="1400" b="0" i="0" u="none" strike="noStrike">
                <a:effectLst/>
              </a:rPr>
              <a:t> </a:t>
            </a:r>
            <a:r>
              <a:rPr lang="en-US" sz="1400" b="0" i="0" u="none" strike="noStrike" err="1">
                <a:effectLst/>
              </a:rPr>
              <a:t>comando</a:t>
            </a:r>
            <a:r>
              <a:rPr lang="en-US" sz="1400" b="0" i="0" u="none" strike="noStrike">
                <a:effectLst/>
              </a:rPr>
              <a:t> </a:t>
            </a:r>
            <a:r>
              <a:rPr lang="en-US" sz="1400" b="0" i="0" u="none" strike="noStrike" err="1">
                <a:effectLst/>
              </a:rPr>
              <a:t>crea</a:t>
            </a:r>
            <a:r>
              <a:rPr lang="en-US" sz="1400" b="0" i="0" u="none" strike="noStrike">
                <a:effectLst/>
              </a:rPr>
              <a:t> </a:t>
            </a:r>
            <a:r>
              <a:rPr lang="en-US" sz="1400" b="0" i="0" u="none" strike="noStrike" err="1">
                <a:effectLst/>
              </a:rPr>
              <a:t>imágenes</a:t>
            </a:r>
            <a:r>
              <a:rPr lang="en-US" sz="1400" b="0" i="0" u="none" strike="noStrike">
                <a:effectLst/>
              </a:rPr>
              <a:t> en el </a:t>
            </a:r>
            <a:r>
              <a:rPr lang="en-US" sz="1400" b="0" i="0" u="none" strike="noStrike" err="1">
                <a:effectLst/>
              </a:rPr>
              <a:t>archivo</a:t>
            </a:r>
            <a:r>
              <a:rPr lang="en-US" sz="1400" b="0" i="0" u="none" strike="noStrike">
                <a:effectLst/>
              </a:rPr>
              <a:t> docker-</a:t>
            </a:r>
            <a:r>
              <a:rPr lang="en-US" sz="1400" b="0" i="0" u="none" strike="noStrike" err="1">
                <a:effectLst/>
              </a:rPr>
              <a:t>compose.yml</a:t>
            </a:r>
            <a:r>
              <a:rPr lang="en-US" sz="1400" b="0" i="0" u="none" strike="noStrike">
                <a:effectLst/>
              </a:rPr>
              <a:t>. El </a:t>
            </a:r>
            <a:r>
              <a:rPr lang="en-US" sz="1400" b="0" i="0" u="none" strike="noStrike" err="1">
                <a:effectLst/>
              </a:rPr>
              <a:t>trabajo</a:t>
            </a:r>
            <a:r>
              <a:rPr lang="en-US" sz="1400" b="0" i="0" u="none" strike="noStrike">
                <a:effectLst/>
              </a:rPr>
              <a:t> del </a:t>
            </a:r>
            <a:r>
              <a:rPr lang="en-US" sz="1400" b="0" i="0" u="none" strike="noStrike" err="1">
                <a:effectLst/>
              </a:rPr>
              <a:t>comando</a:t>
            </a:r>
            <a:r>
              <a:rPr lang="en-US" sz="1400" b="0" i="0" u="none" strike="noStrike">
                <a:effectLst/>
              </a:rPr>
              <a:t> de </a:t>
            </a:r>
            <a:r>
              <a:rPr lang="en-US" sz="1400" b="0" i="0" u="none" strike="noStrike" err="1">
                <a:effectLst/>
              </a:rPr>
              <a:t>compilación</a:t>
            </a:r>
            <a:r>
              <a:rPr lang="en-US" sz="1400" b="0" i="0" u="none" strike="noStrike">
                <a:effectLst/>
              </a:rPr>
              <a:t> es </a:t>
            </a:r>
            <a:r>
              <a:rPr lang="en-US" sz="1400" b="0" i="0" u="none" strike="noStrike" err="1">
                <a:effectLst/>
              </a:rPr>
              <a:t>preparar</a:t>
            </a:r>
            <a:r>
              <a:rPr lang="en-US" sz="1400" b="0" i="0" u="none" strike="noStrike">
                <a:effectLst/>
              </a:rPr>
              <a:t> las </a:t>
            </a:r>
            <a:r>
              <a:rPr lang="en-US" sz="1400" b="0" i="0" u="none" strike="noStrike" err="1">
                <a:effectLst/>
              </a:rPr>
              <a:t>imágenes</a:t>
            </a:r>
            <a:r>
              <a:rPr lang="en-US" sz="1400" b="0" i="0" u="none" strike="noStrike">
                <a:effectLst/>
              </a:rPr>
              <a:t> para crear contenedores.</a:t>
            </a:r>
            <a:endParaRPr lang="en-US" sz="1400" b="0" i="0">
              <a:effectLst/>
            </a:endParaRPr>
          </a:p>
          <a:p>
            <a:pPr marL="457200" indent="-228600">
              <a:lnSpc>
                <a:spcPct val="90000"/>
              </a:lnSpc>
              <a:spcAft>
                <a:spcPts val="600"/>
              </a:spcAft>
              <a:buFont typeface="Arial" panose="020B0604020202020204" pitchFamily="34" charset="0"/>
              <a:buChar char="•"/>
            </a:pPr>
            <a:r>
              <a:rPr lang="en-US" sz="1400" b="1" i="0">
                <a:effectLst/>
              </a:rPr>
              <a:t>docker-compose images</a:t>
            </a:r>
            <a:r>
              <a:rPr lang="en-US" sz="1400" b="0" i="0" u="none" strike="noStrike">
                <a:effectLst/>
              </a:rPr>
              <a:t>: </a:t>
            </a:r>
            <a:r>
              <a:rPr lang="en-US" sz="1400" b="0" i="0" u="none" strike="noStrike" err="1">
                <a:effectLst/>
              </a:rPr>
              <a:t>este</a:t>
            </a:r>
            <a:r>
              <a:rPr lang="en-US" sz="1400" b="0" i="0" u="none" strike="noStrike">
                <a:effectLst/>
              </a:rPr>
              <a:t> </a:t>
            </a:r>
            <a:r>
              <a:rPr lang="en-US" sz="1400" b="0" i="0" u="none" strike="noStrike" err="1">
                <a:effectLst/>
              </a:rPr>
              <a:t>comando</a:t>
            </a:r>
            <a:r>
              <a:rPr lang="en-US" sz="1400" b="0" i="0" u="none" strike="noStrike">
                <a:effectLst/>
              </a:rPr>
              <a:t> </a:t>
            </a:r>
            <a:r>
              <a:rPr lang="en-US" sz="1400" b="0" i="0" u="none" strike="noStrike" err="1">
                <a:effectLst/>
              </a:rPr>
              <a:t>mostrará</a:t>
            </a:r>
            <a:r>
              <a:rPr lang="en-US" sz="1400" b="0" i="0" u="none" strike="noStrike">
                <a:effectLst/>
              </a:rPr>
              <a:t> la </a:t>
            </a:r>
            <a:r>
              <a:rPr lang="en-US" sz="1400" b="0" i="0" u="none" strike="noStrike" err="1">
                <a:effectLst/>
              </a:rPr>
              <a:t>lista</a:t>
            </a:r>
            <a:r>
              <a:rPr lang="en-US" sz="1400" b="0" i="0" u="none" strike="noStrike">
                <a:effectLst/>
              </a:rPr>
              <a:t> de las </a:t>
            </a:r>
            <a:r>
              <a:rPr lang="en-US" sz="1400" b="0" i="0" u="none" strike="noStrike" err="1">
                <a:effectLst/>
              </a:rPr>
              <a:t>imágenes</a:t>
            </a:r>
            <a:r>
              <a:rPr lang="en-US" sz="1400" b="0" i="0" u="none" strike="noStrike">
                <a:effectLst/>
              </a:rPr>
              <a:t> que </a:t>
            </a:r>
            <a:r>
              <a:rPr lang="en-US" sz="1400" b="0" i="0" u="none" strike="noStrike" err="1">
                <a:effectLst/>
              </a:rPr>
              <a:t>fueron</a:t>
            </a:r>
            <a:r>
              <a:rPr lang="en-US" sz="1400" b="0" i="0" u="none" strike="noStrike">
                <a:effectLst/>
              </a:rPr>
              <a:t> </a:t>
            </a:r>
            <a:r>
              <a:rPr lang="en-US" sz="1400" b="0" i="0" u="none" strike="noStrike" err="1">
                <a:effectLst/>
              </a:rPr>
              <a:t>creadas</a:t>
            </a:r>
            <a:r>
              <a:rPr lang="en-US" sz="1400" b="0" i="0" u="none" strike="noStrike">
                <a:effectLst/>
              </a:rPr>
              <a:t> </a:t>
            </a:r>
            <a:r>
              <a:rPr lang="en-US" sz="1400" b="0" i="0" u="none" strike="noStrike" err="1">
                <a:effectLst/>
              </a:rPr>
              <a:t>utilizando</a:t>
            </a:r>
            <a:r>
              <a:rPr lang="en-US" sz="1400" b="0" i="0" u="none" strike="noStrike">
                <a:effectLst/>
              </a:rPr>
              <a:t> el actual </a:t>
            </a:r>
            <a:r>
              <a:rPr lang="en-US" sz="1400" b="0" i="0" u="none" strike="noStrike" err="1">
                <a:effectLst/>
              </a:rPr>
              <a:t>archivo</a:t>
            </a:r>
            <a:r>
              <a:rPr lang="en-US" sz="1400" b="0" i="0" u="none" strike="noStrike">
                <a:effectLst/>
              </a:rPr>
              <a:t> de docker-compose.</a:t>
            </a:r>
            <a:endParaRPr lang="en-US" sz="1400" b="0" i="0">
              <a:effectLst/>
            </a:endParaRPr>
          </a:p>
          <a:p>
            <a:pPr marL="457200" indent="-228600">
              <a:lnSpc>
                <a:spcPct val="90000"/>
              </a:lnSpc>
              <a:spcAft>
                <a:spcPts val="600"/>
              </a:spcAft>
              <a:buFont typeface="Arial" panose="020B0604020202020204" pitchFamily="34" charset="0"/>
              <a:buChar char="•"/>
            </a:pPr>
            <a:r>
              <a:rPr lang="en-US" sz="1400" b="1" i="0">
                <a:effectLst/>
              </a:rPr>
              <a:t>docker-compose stop</a:t>
            </a:r>
            <a:r>
              <a:rPr lang="en-US" sz="1400" b="0" i="0" u="none" strike="noStrike">
                <a:effectLst/>
              </a:rPr>
              <a:t>: </a:t>
            </a:r>
            <a:r>
              <a:rPr lang="en-US" sz="1400" b="0" i="0" u="none" strike="noStrike" err="1">
                <a:effectLst/>
              </a:rPr>
              <a:t>este</a:t>
            </a:r>
            <a:r>
              <a:rPr lang="en-US" sz="1400" b="0" i="0" u="none" strike="noStrike">
                <a:effectLst/>
              </a:rPr>
              <a:t> </a:t>
            </a:r>
            <a:r>
              <a:rPr lang="en-US" sz="1400" b="0" i="0" u="none" strike="noStrike" err="1">
                <a:effectLst/>
              </a:rPr>
              <a:t>comando</a:t>
            </a:r>
            <a:r>
              <a:rPr lang="en-US" sz="1400" b="0" i="0" u="none" strike="noStrike">
                <a:effectLst/>
              </a:rPr>
              <a:t> </a:t>
            </a:r>
            <a:r>
              <a:rPr lang="en-US" sz="1400" b="0" i="0" u="none" strike="noStrike" err="1">
                <a:effectLst/>
              </a:rPr>
              <a:t>detiene</a:t>
            </a:r>
            <a:r>
              <a:rPr lang="en-US" sz="1400" b="0" i="0" u="none" strike="noStrike">
                <a:effectLst/>
              </a:rPr>
              <a:t> </a:t>
            </a:r>
            <a:r>
              <a:rPr lang="en-US" sz="1400" b="0" i="0" u="none" strike="noStrike" err="1">
                <a:effectLst/>
              </a:rPr>
              <a:t>los</a:t>
            </a:r>
            <a:r>
              <a:rPr lang="en-US" sz="1400" b="0" i="0" u="none" strike="noStrike">
                <a:effectLst/>
              </a:rPr>
              <a:t> contenedores en ejecución de </a:t>
            </a:r>
            <a:r>
              <a:rPr lang="en-US" sz="1400" b="0" i="0" u="none" strike="noStrike" err="1">
                <a:effectLst/>
              </a:rPr>
              <a:t>servicios</a:t>
            </a:r>
            <a:r>
              <a:rPr lang="en-US" sz="1400" b="0" i="0" u="none" strike="noStrike">
                <a:effectLst/>
              </a:rPr>
              <a:t> </a:t>
            </a:r>
            <a:r>
              <a:rPr lang="en-US" sz="1400" b="0" i="0" u="none" strike="noStrike" err="1">
                <a:effectLst/>
              </a:rPr>
              <a:t>especificados</a:t>
            </a:r>
            <a:r>
              <a:rPr lang="en-US" sz="1400" b="0" i="0" u="none" strike="noStrike">
                <a:effectLst/>
              </a:rPr>
              <a:t>.</a:t>
            </a:r>
            <a:endParaRPr lang="en-US" sz="1400" b="0" i="0">
              <a:effectLst/>
            </a:endParaRPr>
          </a:p>
          <a:p>
            <a:pPr marL="457200" indent="-228600">
              <a:lnSpc>
                <a:spcPct val="90000"/>
              </a:lnSpc>
              <a:spcAft>
                <a:spcPts val="600"/>
              </a:spcAft>
              <a:buFont typeface="Arial" panose="020B0604020202020204" pitchFamily="34" charset="0"/>
              <a:buChar char="•"/>
            </a:pPr>
            <a:r>
              <a:rPr lang="en-US" sz="1400" b="1" i="0">
                <a:effectLst/>
              </a:rPr>
              <a:t>docker-compose run</a:t>
            </a:r>
            <a:r>
              <a:rPr lang="en-US" sz="1400" b="0" i="0">
                <a:effectLst/>
              </a:rPr>
              <a:t>: </a:t>
            </a:r>
            <a:r>
              <a:rPr lang="en-US" sz="1400" b="0" i="0" err="1">
                <a:effectLst/>
              </a:rPr>
              <a:t>esto</a:t>
            </a:r>
            <a:r>
              <a:rPr lang="en-US" sz="1400" b="0" i="0">
                <a:effectLst/>
              </a:rPr>
              <a:t> es similar al </a:t>
            </a:r>
            <a:r>
              <a:rPr lang="en-US" sz="1400" b="0" i="0" err="1">
                <a:effectLst/>
              </a:rPr>
              <a:t>comando</a:t>
            </a:r>
            <a:r>
              <a:rPr lang="en-US" sz="1400" b="0" i="0">
                <a:effectLst/>
              </a:rPr>
              <a:t> </a:t>
            </a:r>
            <a:r>
              <a:rPr lang="en-US" sz="1400" b="1" i="0">
                <a:effectLst/>
              </a:rPr>
              <a:t>docker run</a:t>
            </a:r>
            <a:r>
              <a:rPr lang="en-US" sz="1400" b="0" i="0" u="none" strike="noStrike">
                <a:effectLst/>
              </a:rPr>
              <a:t>. </a:t>
            </a:r>
            <a:r>
              <a:rPr lang="en-US" sz="1400" b="0" i="0" u="none" strike="noStrike" err="1">
                <a:effectLst/>
              </a:rPr>
              <a:t>Crea</a:t>
            </a:r>
            <a:r>
              <a:rPr lang="en-US" sz="1400" b="0" i="0" u="none" strike="noStrike">
                <a:effectLst/>
              </a:rPr>
              <a:t> contenedores a </a:t>
            </a:r>
            <a:r>
              <a:rPr lang="en-US" sz="1400" b="0" i="0" u="none" strike="noStrike" err="1">
                <a:effectLst/>
              </a:rPr>
              <a:t>partir</a:t>
            </a:r>
            <a:r>
              <a:rPr lang="en-US" sz="1400" b="0" i="0" u="none" strike="noStrike">
                <a:effectLst/>
              </a:rPr>
              <a:t> de </a:t>
            </a:r>
            <a:r>
              <a:rPr lang="en-US" sz="1400" b="0" i="0" u="none" strike="noStrike" err="1">
                <a:effectLst/>
              </a:rPr>
              <a:t>imágenes</a:t>
            </a:r>
            <a:r>
              <a:rPr lang="en-US" sz="1400" b="0" i="0" u="none" strike="noStrike">
                <a:effectLst/>
              </a:rPr>
              <a:t> </a:t>
            </a:r>
            <a:r>
              <a:rPr lang="en-US" sz="1400" b="0" i="0" u="none" strike="noStrike" err="1">
                <a:effectLst/>
              </a:rPr>
              <a:t>creadas</a:t>
            </a:r>
            <a:r>
              <a:rPr lang="en-US" sz="1400" b="0" i="0" u="none" strike="noStrike">
                <a:effectLst/>
              </a:rPr>
              <a:t> para </a:t>
            </a:r>
            <a:r>
              <a:rPr lang="en-US" sz="1400" b="0" i="0" u="none" strike="noStrike" err="1">
                <a:effectLst/>
              </a:rPr>
              <a:t>los</a:t>
            </a:r>
            <a:r>
              <a:rPr lang="en-US" sz="1400" b="0" i="0" u="none" strike="noStrike">
                <a:effectLst/>
              </a:rPr>
              <a:t> </a:t>
            </a:r>
            <a:r>
              <a:rPr lang="en-US" sz="1400" b="0" i="0" u="none" strike="noStrike" err="1">
                <a:effectLst/>
              </a:rPr>
              <a:t>servicios</a:t>
            </a:r>
            <a:r>
              <a:rPr lang="en-US" sz="1400" b="0" i="0" u="none" strike="noStrike">
                <a:effectLst/>
              </a:rPr>
              <a:t> </a:t>
            </a:r>
            <a:r>
              <a:rPr lang="en-US" sz="1400" b="0" i="0" u="none" strike="noStrike" err="1">
                <a:effectLst/>
              </a:rPr>
              <a:t>mencionados</a:t>
            </a:r>
            <a:r>
              <a:rPr lang="en-US" sz="1400" b="0" i="0" u="none" strike="noStrike">
                <a:effectLst/>
              </a:rPr>
              <a:t> en el </a:t>
            </a:r>
            <a:r>
              <a:rPr lang="en-US" sz="1400" b="0" i="0" u="none" strike="noStrike" err="1">
                <a:effectLst/>
              </a:rPr>
              <a:t>archivo</a:t>
            </a:r>
            <a:r>
              <a:rPr lang="en-US" sz="1400" b="0" i="0" u="none" strike="noStrike">
                <a:effectLst/>
              </a:rPr>
              <a:t> de docker-</a:t>
            </a:r>
            <a:r>
              <a:rPr lang="en-US" sz="1400" b="0" i="0" u="none" strike="noStrike" err="1">
                <a:effectLst/>
              </a:rPr>
              <a:t>compose.yml</a:t>
            </a:r>
            <a:r>
              <a:rPr lang="en-US" sz="1400" b="0" i="0" u="none" strike="noStrike">
                <a:effectLst/>
              </a:rPr>
              <a:t>.</a:t>
            </a:r>
            <a:endParaRPr lang="en-US" sz="1400" b="0" i="0">
              <a:effectLst/>
            </a:endParaRPr>
          </a:p>
        </p:txBody>
      </p:sp>
      <p:sp>
        <p:nvSpPr>
          <p:cNvPr id="130" name="Rectangle 12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Montacargas levantando un contenedor en el jardín">
            <a:extLst>
              <a:ext uri="{FF2B5EF4-FFF2-40B4-BE49-F238E27FC236}">
                <a16:creationId xmlns:a16="http://schemas.microsoft.com/office/drawing/2014/main" id="{6CFA66F4-5CBA-F123-44C9-CCEA4AD6E2B8}"/>
              </a:ext>
            </a:extLst>
          </p:cNvPr>
          <p:cNvPicPr>
            <a:picLocks noChangeAspect="1"/>
          </p:cNvPicPr>
          <p:nvPr/>
        </p:nvPicPr>
        <p:blipFill rotWithShape="1">
          <a:blip r:embed="rId2"/>
          <a:srcRect r="7442"/>
          <a:stretch/>
        </p:blipFill>
        <p:spPr>
          <a:xfrm>
            <a:off x="6930493" y="1936302"/>
            <a:ext cx="4223252" cy="3045680"/>
          </a:xfrm>
          <a:prstGeom prst="rect">
            <a:avLst/>
          </a:prstGeom>
        </p:spPr>
      </p:pic>
      <p:cxnSp>
        <p:nvCxnSpPr>
          <p:cNvPr id="132" name="Straight Connector 1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77496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1" name="Rectangle 120">
            <a:extLst>
              <a:ext uri="{FF2B5EF4-FFF2-40B4-BE49-F238E27FC236}">
                <a16:creationId xmlns:a16="http://schemas.microsoft.com/office/drawing/2014/main" id="{28D31E1B-0407-4223-9642-0B642CBF57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3" name="Group 122">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062849"/>
            <a:ext cx="731521" cy="673460"/>
            <a:chOff x="3940602" y="308034"/>
            <a:chExt cx="2116791" cy="3428999"/>
          </a:xfrm>
          <a:solidFill>
            <a:schemeClr val="accent4"/>
          </a:solidFill>
        </p:grpSpPr>
        <p:sp>
          <p:nvSpPr>
            <p:cNvPr id="124" name="Rectangle 123">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Rectangle 124">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Rectangle 127">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656150"/>
            <a:ext cx="5672667" cy="14315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0D92BB-09AB-1AD6-B4CB-7DAE2D60B9EA}"/>
              </a:ext>
            </a:extLst>
          </p:cNvPr>
          <p:cNvSpPr>
            <a:spLocks noGrp="1"/>
          </p:cNvSpPr>
          <p:nvPr>
            <p:ph type="title"/>
          </p:nvPr>
        </p:nvSpPr>
        <p:spPr>
          <a:xfrm>
            <a:off x="1043631" y="873940"/>
            <a:ext cx="5052369" cy="1035781"/>
          </a:xfrm>
        </p:spPr>
        <p:txBody>
          <a:bodyPr vert="horz" lIns="91440" tIns="45720" rIns="91440" bIns="45720" rtlCol="0" anchor="ctr">
            <a:normAutofit/>
          </a:bodyPr>
          <a:lstStyle/>
          <a:p>
            <a:r>
              <a:rPr lang="en-US" sz="2000" b="1" i="0" u="sng" kern="1200">
                <a:solidFill>
                  <a:schemeClr val="tx1"/>
                </a:solidFill>
                <a:effectLst/>
                <a:latin typeface="+mj-lt"/>
                <a:ea typeface="+mj-ea"/>
                <a:cs typeface="+mj-cs"/>
              </a:rPr>
              <a:t>Comandos frecuentes</a:t>
            </a:r>
            <a:br>
              <a:rPr lang="en-US" sz="2000" b="1" i="0" u="sng" kern="1200">
                <a:solidFill>
                  <a:schemeClr val="tx1"/>
                </a:solidFill>
                <a:effectLst/>
                <a:latin typeface="+mj-lt"/>
                <a:ea typeface="+mj-ea"/>
                <a:cs typeface="+mj-cs"/>
              </a:rPr>
            </a:br>
            <a:br>
              <a:rPr lang="en-US" sz="2000" b="1" i="0" u="sng" kern="1200">
                <a:solidFill>
                  <a:schemeClr val="tx1"/>
                </a:solidFill>
                <a:effectLst/>
                <a:latin typeface="+mj-lt"/>
                <a:ea typeface="+mj-ea"/>
                <a:cs typeface="+mj-cs"/>
              </a:rPr>
            </a:br>
            <a:endParaRPr lang="en-US" sz="2000" kern="1200">
              <a:solidFill>
                <a:schemeClr val="tx1"/>
              </a:solidFill>
              <a:latin typeface="+mj-lt"/>
              <a:ea typeface="+mj-ea"/>
              <a:cs typeface="+mj-cs"/>
            </a:endParaRPr>
          </a:p>
        </p:txBody>
      </p:sp>
      <p:sp>
        <p:nvSpPr>
          <p:cNvPr id="6" name="CuadroTexto 5">
            <a:extLst>
              <a:ext uri="{FF2B5EF4-FFF2-40B4-BE49-F238E27FC236}">
                <a16:creationId xmlns:a16="http://schemas.microsoft.com/office/drawing/2014/main" id="{24A753B4-D166-342A-F756-D708C3FA73B1}"/>
              </a:ext>
            </a:extLst>
          </p:cNvPr>
          <p:cNvSpPr txBox="1"/>
          <p:nvPr/>
        </p:nvSpPr>
        <p:spPr>
          <a:xfrm>
            <a:off x="-236667" y="2524721"/>
            <a:ext cx="6273326" cy="3677123"/>
          </a:xfrm>
          <a:prstGeom prst="rect">
            <a:avLst/>
          </a:prstGeom>
        </p:spPr>
        <p:txBody>
          <a:bodyPr vert="horz" lIns="91440" tIns="45720" rIns="91440" bIns="45720" rtlCol="0" anchor="ctr">
            <a:normAutofit fontScale="92500" lnSpcReduction="10000"/>
          </a:bodyPr>
          <a:lstStyle/>
          <a:p>
            <a:pPr marL="457200" algn="just"/>
            <a:r>
              <a:rPr lang="es-ES" sz="1800" b="1" i="0" err="1">
                <a:solidFill>
                  <a:srgbClr val="000000"/>
                </a:solidFill>
                <a:effectLst/>
                <a:latin typeface="Nunito" pitchFamily="2" charset="0"/>
              </a:rPr>
              <a:t>docker-compose</a:t>
            </a:r>
            <a:r>
              <a:rPr lang="es-ES" sz="1800" b="1" i="0">
                <a:solidFill>
                  <a:srgbClr val="000000"/>
                </a:solidFill>
                <a:effectLst/>
                <a:latin typeface="Nunito" pitchFamily="2" charset="0"/>
              </a:rPr>
              <a:t> up</a:t>
            </a:r>
            <a:r>
              <a:rPr lang="es-ES" sz="1800" b="0" i="0">
                <a:solidFill>
                  <a:srgbClr val="000000"/>
                </a:solidFill>
                <a:effectLst/>
                <a:latin typeface="Nunito" pitchFamily="2" charset="0"/>
              </a:rPr>
              <a:t>: este comando hace el trabajo de los comandos </a:t>
            </a:r>
          </a:p>
          <a:p>
            <a:pPr marL="457200" algn="just"/>
            <a:endParaRPr lang="es-ES" sz="1800" b="0" i="0">
              <a:solidFill>
                <a:srgbClr val="000000"/>
              </a:solidFill>
              <a:effectLst/>
              <a:latin typeface="Nunito" pitchFamily="2" charset="0"/>
            </a:endParaRPr>
          </a:p>
          <a:p>
            <a:pPr marL="457200" algn="just"/>
            <a:r>
              <a:rPr lang="es-ES" sz="1800" b="1" i="0" err="1">
                <a:solidFill>
                  <a:srgbClr val="000000"/>
                </a:solidFill>
                <a:effectLst/>
                <a:latin typeface="Nunito" pitchFamily="2" charset="0"/>
              </a:rPr>
              <a:t>docker-compose</a:t>
            </a:r>
            <a:r>
              <a:rPr lang="es-ES" sz="1800" b="1" i="0">
                <a:solidFill>
                  <a:srgbClr val="000000"/>
                </a:solidFill>
                <a:effectLst/>
                <a:latin typeface="Nunito" pitchFamily="2" charset="0"/>
              </a:rPr>
              <a:t> </a:t>
            </a:r>
            <a:r>
              <a:rPr lang="es-ES" sz="1800" b="1" i="0" err="1">
                <a:solidFill>
                  <a:srgbClr val="000000"/>
                </a:solidFill>
                <a:effectLst/>
                <a:latin typeface="Nunito" pitchFamily="2" charset="0"/>
              </a:rPr>
              <a:t>build</a:t>
            </a:r>
            <a:r>
              <a:rPr lang="es-ES" sz="1800" b="0" i="0">
                <a:solidFill>
                  <a:srgbClr val="000000"/>
                </a:solidFill>
                <a:effectLst/>
                <a:latin typeface="Nunito" pitchFamily="2" charset="0"/>
              </a:rPr>
              <a:t> y </a:t>
            </a:r>
            <a:r>
              <a:rPr lang="es-ES" sz="1800" b="1" i="0" err="1">
                <a:solidFill>
                  <a:srgbClr val="000000"/>
                </a:solidFill>
                <a:effectLst/>
                <a:latin typeface="Nunito" pitchFamily="2" charset="0"/>
              </a:rPr>
              <a:t>docker-compose</a:t>
            </a:r>
            <a:r>
              <a:rPr lang="es-ES" sz="1800" b="1" i="0">
                <a:solidFill>
                  <a:srgbClr val="000000"/>
                </a:solidFill>
                <a:effectLst/>
                <a:latin typeface="Nunito" pitchFamily="2" charset="0"/>
              </a:rPr>
              <a:t> run</a:t>
            </a:r>
            <a:r>
              <a:rPr lang="es-ES" sz="1800" b="0" i="0" u="none" strike="noStrike">
                <a:solidFill>
                  <a:srgbClr val="000000"/>
                </a:solidFill>
                <a:effectLst/>
                <a:latin typeface="Nunito" pitchFamily="2" charset="0"/>
              </a:rPr>
              <a:t>. Genera las imágenes si no se encuentran localmente e inicia los contenedores. Si las imágenes ya están creadas y compiladas, inicializa el contenedor directamente.</a:t>
            </a:r>
          </a:p>
          <a:p>
            <a:pPr marL="457200" algn="just"/>
            <a:endParaRPr lang="es-ES" sz="1800" b="0" i="0">
              <a:solidFill>
                <a:srgbClr val="000000"/>
              </a:solidFill>
              <a:effectLst/>
              <a:latin typeface="Nunito" pitchFamily="2" charset="0"/>
            </a:endParaRPr>
          </a:p>
          <a:p>
            <a:pPr marL="457200" algn="just"/>
            <a:r>
              <a:rPr lang="es-ES" sz="1800" b="1" i="0" err="1">
                <a:solidFill>
                  <a:srgbClr val="000000"/>
                </a:solidFill>
                <a:effectLst/>
                <a:latin typeface="Nunito" pitchFamily="2" charset="0"/>
              </a:rPr>
              <a:t>docker-compose</a:t>
            </a:r>
            <a:r>
              <a:rPr lang="es-ES" sz="1800" b="1" i="0">
                <a:solidFill>
                  <a:srgbClr val="000000"/>
                </a:solidFill>
                <a:effectLst/>
                <a:latin typeface="Nunito" pitchFamily="2" charset="0"/>
              </a:rPr>
              <a:t> </a:t>
            </a:r>
            <a:r>
              <a:rPr lang="es-ES" sz="1800" b="1" i="0" err="1">
                <a:solidFill>
                  <a:srgbClr val="000000"/>
                </a:solidFill>
                <a:effectLst/>
                <a:latin typeface="Nunito" pitchFamily="2" charset="0"/>
              </a:rPr>
              <a:t>ps</a:t>
            </a:r>
            <a:r>
              <a:rPr lang="es-ES" sz="1800" b="0" i="0" u="none" strike="noStrike">
                <a:solidFill>
                  <a:srgbClr val="000000"/>
                </a:solidFill>
                <a:effectLst/>
                <a:latin typeface="Nunito" pitchFamily="2" charset="0"/>
              </a:rPr>
              <a:t>: este comando enumera todos los contenedores en el archivo actual de </a:t>
            </a:r>
            <a:r>
              <a:rPr lang="es-ES" sz="1800" b="0" i="0" u="none" strike="noStrike" err="1">
                <a:solidFill>
                  <a:srgbClr val="000000"/>
                </a:solidFill>
                <a:effectLst/>
                <a:latin typeface="Nunito" pitchFamily="2" charset="0"/>
              </a:rPr>
              <a:t>docker-compose</a:t>
            </a:r>
            <a:r>
              <a:rPr lang="es-ES" sz="1800" b="0" i="0" u="none" strike="noStrike">
                <a:solidFill>
                  <a:srgbClr val="000000"/>
                </a:solidFill>
                <a:effectLst/>
                <a:latin typeface="Nunito" pitchFamily="2" charset="0"/>
              </a:rPr>
              <a:t>, que pueden estar funcionando o detenidos.</a:t>
            </a:r>
          </a:p>
          <a:p>
            <a:pPr marL="457200" algn="just"/>
            <a:endParaRPr lang="es-ES" sz="1800" b="0" i="0">
              <a:solidFill>
                <a:srgbClr val="000000"/>
              </a:solidFill>
              <a:effectLst/>
              <a:latin typeface="Nunito" pitchFamily="2" charset="0"/>
            </a:endParaRPr>
          </a:p>
          <a:p>
            <a:pPr marL="457200" algn="just"/>
            <a:r>
              <a:rPr lang="es-ES" sz="1800" b="1" i="0" err="1">
                <a:solidFill>
                  <a:srgbClr val="000000"/>
                </a:solidFill>
                <a:effectLst/>
                <a:latin typeface="Nunito" pitchFamily="2" charset="0"/>
              </a:rPr>
              <a:t>docker-compose</a:t>
            </a:r>
            <a:r>
              <a:rPr lang="es-ES" sz="1800" b="1" i="0">
                <a:solidFill>
                  <a:srgbClr val="000000"/>
                </a:solidFill>
                <a:effectLst/>
                <a:latin typeface="Nunito" pitchFamily="2" charset="0"/>
              </a:rPr>
              <a:t> </a:t>
            </a:r>
            <a:r>
              <a:rPr lang="es-ES" sz="1800" b="1" i="0" err="1">
                <a:solidFill>
                  <a:srgbClr val="000000"/>
                </a:solidFill>
                <a:effectLst/>
                <a:latin typeface="Nunito" pitchFamily="2" charset="0"/>
              </a:rPr>
              <a:t>down</a:t>
            </a:r>
            <a:r>
              <a:rPr lang="es-ES" sz="1800" b="0" i="0" u="none" strike="noStrike">
                <a:solidFill>
                  <a:srgbClr val="000000"/>
                </a:solidFill>
                <a:effectLst/>
                <a:latin typeface="Nunito" pitchFamily="2" charset="0"/>
              </a:rPr>
              <a:t>: este comando detiene todos los servicios que se encuentren en ejecución y limpia los contenedores, las redes y las imágenes.</a:t>
            </a:r>
            <a:endParaRPr lang="es-ES" sz="1800" b="0" i="0">
              <a:solidFill>
                <a:srgbClr val="000000"/>
              </a:solidFill>
              <a:effectLst/>
              <a:latin typeface="Nunito" pitchFamily="2" charset="0"/>
            </a:endParaRPr>
          </a:p>
        </p:txBody>
      </p:sp>
      <p:sp>
        <p:nvSpPr>
          <p:cNvPr id="130" name="Rectangle 129">
            <a:extLst>
              <a:ext uri="{FF2B5EF4-FFF2-40B4-BE49-F238E27FC236}">
                <a16:creationId xmlns:a16="http://schemas.microsoft.com/office/drawing/2014/main" id="{70E96339-907C-46C3-99AC-31179B6F0E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16299" y="608401"/>
            <a:ext cx="4637502" cy="5593443"/>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Montacargas levantando un contenedor en el jardín">
            <a:extLst>
              <a:ext uri="{FF2B5EF4-FFF2-40B4-BE49-F238E27FC236}">
                <a16:creationId xmlns:a16="http://schemas.microsoft.com/office/drawing/2014/main" id="{6CFA66F4-5CBA-F123-44C9-CCEA4AD6E2B8}"/>
              </a:ext>
            </a:extLst>
          </p:cNvPr>
          <p:cNvPicPr>
            <a:picLocks noChangeAspect="1"/>
          </p:cNvPicPr>
          <p:nvPr/>
        </p:nvPicPr>
        <p:blipFill rotWithShape="1">
          <a:blip r:embed="rId2"/>
          <a:srcRect r="7442"/>
          <a:stretch/>
        </p:blipFill>
        <p:spPr>
          <a:xfrm>
            <a:off x="6930493" y="1936302"/>
            <a:ext cx="4223252" cy="3045680"/>
          </a:xfrm>
          <a:prstGeom prst="rect">
            <a:avLst/>
          </a:prstGeom>
        </p:spPr>
      </p:pic>
      <p:cxnSp>
        <p:nvCxnSpPr>
          <p:cNvPr id="132" name="Straight Connector 131">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92240"/>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027951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7" name="Rectangle 136">
            <a:extLst>
              <a:ext uri="{FF2B5EF4-FFF2-40B4-BE49-F238E27FC236}">
                <a16:creationId xmlns:a16="http://schemas.microsoft.com/office/drawing/2014/main" id="{DBF61EA3-B236-439E-9C0B-340980D56B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160D92BB-09AB-1AD6-B4CB-7DAE2D60B9EA}"/>
              </a:ext>
            </a:extLst>
          </p:cNvPr>
          <p:cNvSpPr>
            <a:spLocks noGrp="1"/>
          </p:cNvSpPr>
          <p:nvPr>
            <p:ph type="title"/>
          </p:nvPr>
        </p:nvSpPr>
        <p:spPr>
          <a:xfrm>
            <a:off x="808638" y="386930"/>
            <a:ext cx="9236700" cy="1188950"/>
          </a:xfrm>
        </p:spPr>
        <p:txBody>
          <a:bodyPr vert="horz" lIns="91440" tIns="45720" rIns="91440" bIns="45720" rtlCol="0" anchor="b">
            <a:normAutofit/>
          </a:bodyPr>
          <a:lstStyle/>
          <a:p>
            <a:r>
              <a:rPr lang="en-US" sz="2600" b="1" i="0" u="sng" kern="1200">
                <a:solidFill>
                  <a:schemeClr val="tx1"/>
                </a:solidFill>
                <a:effectLst/>
                <a:latin typeface="+mj-lt"/>
                <a:ea typeface="+mj-ea"/>
                <a:cs typeface="+mj-cs"/>
              </a:rPr>
              <a:t>DOCKER BUILD VS COMPOSE BUILD</a:t>
            </a:r>
            <a:br>
              <a:rPr lang="en-US" sz="2600" b="1" i="0" u="sng" kern="1200">
                <a:solidFill>
                  <a:schemeClr val="tx1"/>
                </a:solidFill>
                <a:effectLst/>
                <a:latin typeface="+mj-lt"/>
                <a:ea typeface="+mj-ea"/>
                <a:cs typeface="+mj-cs"/>
              </a:rPr>
            </a:br>
            <a:br>
              <a:rPr lang="en-US" sz="2600" b="1" i="0" u="sng" kern="1200">
                <a:solidFill>
                  <a:schemeClr val="tx1"/>
                </a:solidFill>
                <a:effectLst/>
                <a:latin typeface="+mj-lt"/>
                <a:ea typeface="+mj-ea"/>
                <a:cs typeface="+mj-cs"/>
              </a:rPr>
            </a:br>
            <a:endParaRPr lang="en-US" sz="2600" kern="1200">
              <a:solidFill>
                <a:schemeClr val="tx1"/>
              </a:solidFill>
              <a:latin typeface="+mj-lt"/>
              <a:ea typeface="+mj-ea"/>
              <a:cs typeface="+mj-cs"/>
            </a:endParaRPr>
          </a:p>
        </p:txBody>
      </p:sp>
      <p:grpSp>
        <p:nvGrpSpPr>
          <p:cNvPr id="139" name="Group 138">
            <a:extLst>
              <a:ext uri="{FF2B5EF4-FFF2-40B4-BE49-F238E27FC236}">
                <a16:creationId xmlns:a16="http://schemas.microsoft.com/office/drawing/2014/main" id="{28FAF094-D087-493F-8DF9-A486C2D6BB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2" y="1998368"/>
            <a:ext cx="11695083" cy="782176"/>
            <a:chOff x="-2" y="1998368"/>
            <a:chExt cx="11695083" cy="782176"/>
          </a:xfrm>
        </p:grpSpPr>
        <p:sp>
          <p:nvSpPr>
            <p:cNvPr id="140" name="Rectangle 139">
              <a:extLst>
                <a:ext uri="{FF2B5EF4-FFF2-40B4-BE49-F238E27FC236}">
                  <a16:creationId xmlns:a16="http://schemas.microsoft.com/office/drawing/2014/main" id="{8D7C88D8-5509-4514-925A-9CE148E5CB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Rectangle 140">
              <a:extLst>
                <a:ext uri="{FF2B5EF4-FFF2-40B4-BE49-F238E27FC236}">
                  <a16:creationId xmlns:a16="http://schemas.microsoft.com/office/drawing/2014/main" id="{7275593D-F75E-4426-AE3E-2CDEFD228D2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3" name="Rectangle 142">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147845"/>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uadroTexto 5">
            <a:extLst>
              <a:ext uri="{FF2B5EF4-FFF2-40B4-BE49-F238E27FC236}">
                <a16:creationId xmlns:a16="http://schemas.microsoft.com/office/drawing/2014/main" id="{24A753B4-D166-342A-F756-D708C3FA73B1}"/>
              </a:ext>
            </a:extLst>
          </p:cNvPr>
          <p:cNvSpPr txBox="1"/>
          <p:nvPr/>
        </p:nvSpPr>
        <p:spPr>
          <a:xfrm>
            <a:off x="808638" y="2257599"/>
            <a:ext cx="10143668" cy="3435531"/>
          </a:xfrm>
          <a:prstGeom prst="rect">
            <a:avLst/>
          </a:prstGeom>
        </p:spPr>
        <p:txBody>
          <a:bodyPr vert="horz" lIns="91440" tIns="45720" rIns="91440" bIns="45720" rtlCol="0" anchor="ctr">
            <a:normAutofit/>
          </a:bodyPr>
          <a:lstStyle/>
          <a:p>
            <a:pPr marL="228600">
              <a:lnSpc>
                <a:spcPct val="90000"/>
              </a:lnSpc>
              <a:spcAft>
                <a:spcPts val="600"/>
              </a:spcAft>
            </a:pPr>
            <a:r>
              <a:rPr kumimoji="0" lang="en-US" altLang="en-US" sz="2000" b="0" i="0" u="none" strike="noStrike" cap="none" normalizeH="0" baseline="0">
                <a:ln>
                  <a:noFill/>
                </a:ln>
                <a:solidFill>
                  <a:srgbClr val="0D0D0D"/>
                </a:solidFill>
                <a:effectLst/>
                <a:latin typeface="Söhne"/>
              </a:rPr>
              <a:t>Podemos </a:t>
            </a:r>
            <a:r>
              <a:rPr kumimoji="0" lang="en-US" altLang="en-US" sz="2000" b="0" i="0" u="none" strike="noStrike" cap="none" normalizeH="0" baseline="0" err="1">
                <a:ln>
                  <a:noFill/>
                </a:ln>
                <a:solidFill>
                  <a:srgbClr val="0D0D0D"/>
                </a:solidFill>
                <a:effectLst/>
                <a:latin typeface="Söhne"/>
              </a:rPr>
              <a:t>comparar</a:t>
            </a:r>
            <a:r>
              <a:rPr kumimoji="0" lang="en-US" altLang="en-US" sz="2000" b="0" i="0" u="none" strike="noStrike" cap="none" normalizeH="0" baseline="0">
                <a:ln>
                  <a:noFill/>
                </a:ln>
                <a:solidFill>
                  <a:srgbClr val="0D0D0D"/>
                </a:solidFill>
                <a:effectLst/>
                <a:latin typeface="Söhne"/>
              </a:rPr>
              <a:t> </a:t>
            </a:r>
            <a:r>
              <a:rPr kumimoji="0" lang="en-US" altLang="en-US" sz="2000" b="1" i="0" u="none" strike="noStrike" cap="none" normalizeH="0" baseline="0">
                <a:ln>
                  <a:noFill/>
                </a:ln>
                <a:solidFill>
                  <a:srgbClr val="0D0D0D"/>
                </a:solidFill>
                <a:effectLst/>
                <a:latin typeface="Söhne Mono"/>
              </a:rPr>
              <a:t>docker build</a:t>
            </a:r>
            <a:r>
              <a:rPr kumimoji="0" lang="en-US" altLang="en-US" sz="2000" b="0" i="0" u="none" strike="noStrike" cap="none" normalizeH="0" baseline="0">
                <a:ln>
                  <a:noFill/>
                </a:ln>
                <a:solidFill>
                  <a:srgbClr val="0D0D0D"/>
                </a:solidFill>
                <a:effectLst/>
                <a:latin typeface="Söhne"/>
              </a:rPr>
              <a:t> con </a:t>
            </a:r>
            <a:r>
              <a:rPr kumimoji="0" lang="en-US" altLang="en-US" sz="2000" b="0" i="0" u="none" strike="noStrike" cap="none" normalizeH="0" baseline="0" err="1">
                <a:ln>
                  <a:noFill/>
                </a:ln>
                <a:solidFill>
                  <a:srgbClr val="0D0D0D"/>
                </a:solidFill>
                <a:effectLst/>
                <a:latin typeface="Söhne"/>
              </a:rPr>
              <a:t>preparar</a:t>
            </a:r>
            <a:r>
              <a:rPr kumimoji="0" lang="en-US" altLang="en-US" sz="2000" b="0" i="0" u="none" strike="noStrike" cap="none" normalizeH="0" baseline="0">
                <a:ln>
                  <a:noFill/>
                </a:ln>
                <a:solidFill>
                  <a:srgbClr val="0D0D0D"/>
                </a:solidFill>
                <a:effectLst/>
                <a:latin typeface="Söhne"/>
              </a:rPr>
              <a:t> un </a:t>
            </a:r>
            <a:r>
              <a:rPr kumimoji="0" lang="en-US" altLang="en-US" sz="2000" b="0" i="0" u="none" strike="noStrike" cap="none" normalizeH="0" baseline="0" err="1">
                <a:ln>
                  <a:noFill/>
                </a:ln>
                <a:solidFill>
                  <a:srgbClr val="0D0D0D"/>
                </a:solidFill>
                <a:effectLst/>
                <a:latin typeface="Söhne"/>
              </a:rPr>
              <a:t>plato</a:t>
            </a:r>
            <a:r>
              <a:rPr kumimoji="0" lang="en-US" altLang="en-US" sz="2000" b="0" i="0" u="none" strike="noStrike" cap="none" normalizeH="0" baseline="0">
                <a:ln>
                  <a:noFill/>
                </a:ln>
                <a:solidFill>
                  <a:srgbClr val="0D0D0D"/>
                </a:solidFill>
                <a:effectLst/>
                <a:latin typeface="Söhne"/>
              </a:rPr>
              <a:t> en particular </a:t>
            </a:r>
            <a:r>
              <a:rPr kumimoji="0" lang="en-US" altLang="en-US" sz="2000" b="0" i="0" u="none" strike="noStrike" cap="none" normalizeH="0" baseline="0" err="1">
                <a:ln>
                  <a:noFill/>
                </a:ln>
                <a:solidFill>
                  <a:srgbClr val="0D0D0D"/>
                </a:solidFill>
                <a:effectLst/>
                <a:latin typeface="Söhne"/>
              </a:rPr>
              <a:t>siguiendo</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una</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receta</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concentras</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tu</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atención</a:t>
            </a:r>
            <a:r>
              <a:rPr kumimoji="0" lang="en-US" altLang="en-US" sz="2000" b="0" i="0" u="none" strike="noStrike" cap="none" normalizeH="0" baseline="0">
                <a:ln>
                  <a:noFill/>
                </a:ln>
                <a:solidFill>
                  <a:srgbClr val="0D0D0D"/>
                </a:solidFill>
                <a:effectLst/>
                <a:latin typeface="Söhne"/>
              </a:rPr>
              <a:t> en un solo </a:t>
            </a:r>
            <a:r>
              <a:rPr kumimoji="0" lang="en-US" altLang="en-US" sz="2000" b="0" i="0" u="none" strike="noStrike" cap="none" normalizeH="0" baseline="0" err="1">
                <a:ln>
                  <a:noFill/>
                </a:ln>
                <a:solidFill>
                  <a:srgbClr val="0D0D0D"/>
                </a:solidFill>
                <a:effectLst/>
                <a:latin typeface="Söhne"/>
              </a:rPr>
              <a:t>plato</a:t>
            </a:r>
            <a:r>
              <a:rPr kumimoji="0" lang="en-US" altLang="en-US" sz="2000" b="0" i="0" u="none" strike="noStrike" cap="none" normalizeH="0" baseline="0">
                <a:ln>
                  <a:noFill/>
                </a:ln>
                <a:solidFill>
                  <a:srgbClr val="0D0D0D"/>
                </a:solidFill>
                <a:effectLst/>
                <a:latin typeface="Söhne"/>
              </a:rPr>
              <a:t>. </a:t>
            </a:r>
          </a:p>
          <a:p>
            <a:pPr marL="228600">
              <a:lnSpc>
                <a:spcPct val="90000"/>
              </a:lnSpc>
              <a:spcAft>
                <a:spcPts val="600"/>
              </a:spcAft>
            </a:pPr>
            <a:endParaRPr lang="en-US" altLang="en-US" sz="2000">
              <a:solidFill>
                <a:srgbClr val="0D0D0D"/>
              </a:solidFill>
              <a:latin typeface="Söhne"/>
            </a:endParaRPr>
          </a:p>
          <a:p>
            <a:pPr marL="228600">
              <a:lnSpc>
                <a:spcPct val="90000"/>
              </a:lnSpc>
              <a:spcAft>
                <a:spcPts val="600"/>
              </a:spcAft>
            </a:pPr>
            <a:r>
              <a:rPr kumimoji="0" lang="en-US" altLang="en-US" sz="2000" b="0" i="0" u="none" strike="noStrike" cap="none" normalizeH="0" baseline="0" err="1">
                <a:ln>
                  <a:noFill/>
                </a:ln>
                <a:solidFill>
                  <a:srgbClr val="0D0D0D"/>
                </a:solidFill>
                <a:effectLst/>
                <a:latin typeface="Söhne"/>
              </a:rPr>
              <a:t>Mientras</a:t>
            </a:r>
            <a:r>
              <a:rPr kumimoji="0" lang="en-US" altLang="en-US" sz="2000" b="0" i="0" u="none" strike="noStrike" cap="none" normalizeH="0" baseline="0">
                <a:ln>
                  <a:noFill/>
                </a:ln>
                <a:solidFill>
                  <a:srgbClr val="0D0D0D"/>
                </a:solidFill>
                <a:effectLst/>
                <a:latin typeface="Söhne"/>
              </a:rPr>
              <a:t> que </a:t>
            </a:r>
            <a:r>
              <a:rPr kumimoji="0" lang="en-US" altLang="en-US" sz="2000" b="1" i="0" u="none" strike="noStrike" cap="none" normalizeH="0" baseline="0">
                <a:ln>
                  <a:noFill/>
                </a:ln>
                <a:solidFill>
                  <a:srgbClr val="0D0D0D"/>
                </a:solidFill>
                <a:effectLst/>
                <a:latin typeface="Söhne Mono"/>
              </a:rPr>
              <a:t>docker-compose build</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sería</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como</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preparar</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una</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cena</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completa</a:t>
            </a:r>
            <a:r>
              <a:rPr kumimoji="0" lang="en-US" altLang="en-US" sz="2000" b="0" i="0" u="none" strike="noStrike" cap="none" normalizeH="0" baseline="0">
                <a:ln>
                  <a:noFill/>
                </a:ln>
                <a:solidFill>
                  <a:srgbClr val="0D0D0D"/>
                </a:solidFill>
                <a:effectLst/>
                <a:latin typeface="Söhne"/>
              </a:rPr>
              <a:t> con </a:t>
            </a:r>
            <a:r>
              <a:rPr kumimoji="0" lang="en-US" altLang="en-US" sz="2000" b="0" i="0" u="none" strike="noStrike" cap="none" normalizeH="0" baseline="0" err="1">
                <a:ln>
                  <a:noFill/>
                </a:ln>
                <a:solidFill>
                  <a:srgbClr val="0D0D0D"/>
                </a:solidFill>
                <a:effectLst/>
                <a:latin typeface="Söhne"/>
              </a:rPr>
              <a:t>varios</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platos</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tienes</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una</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lista</a:t>
            </a:r>
            <a:r>
              <a:rPr kumimoji="0" lang="en-US" altLang="en-US" sz="2000" b="0" i="0" u="none" strike="noStrike" cap="none" normalizeH="0" baseline="0">
                <a:ln>
                  <a:noFill/>
                </a:ln>
                <a:solidFill>
                  <a:srgbClr val="0D0D0D"/>
                </a:solidFill>
                <a:effectLst/>
                <a:latin typeface="Söhne"/>
              </a:rPr>
              <a:t> de </a:t>
            </a:r>
            <a:r>
              <a:rPr kumimoji="0" lang="en-US" altLang="en-US" sz="2000" b="0" i="0" u="none" strike="noStrike" cap="none" normalizeH="0" baseline="0" err="1">
                <a:ln>
                  <a:noFill/>
                </a:ln>
                <a:solidFill>
                  <a:srgbClr val="0D0D0D"/>
                </a:solidFill>
                <a:effectLst/>
                <a:latin typeface="Söhne"/>
              </a:rPr>
              <a:t>recetas</a:t>
            </a:r>
            <a:r>
              <a:rPr kumimoji="0" lang="en-US" altLang="en-US" sz="2000" b="0" i="0" u="none" strike="noStrike" cap="none" normalizeH="0" baseline="0">
                <a:ln>
                  <a:noFill/>
                </a:ln>
                <a:solidFill>
                  <a:srgbClr val="0D0D0D"/>
                </a:solidFill>
                <a:effectLst/>
                <a:latin typeface="Söhne"/>
              </a:rPr>
              <a:t> que </a:t>
            </a:r>
            <a:r>
              <a:rPr kumimoji="0" lang="en-US" altLang="en-US" sz="2000" b="0" i="0" u="none" strike="noStrike" cap="none" normalizeH="0" baseline="0" err="1">
                <a:ln>
                  <a:noFill/>
                </a:ln>
                <a:solidFill>
                  <a:srgbClr val="0D0D0D"/>
                </a:solidFill>
                <a:effectLst/>
                <a:latin typeface="Söhne"/>
              </a:rPr>
              <a:t>quieres</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preparar</a:t>
            </a:r>
            <a:r>
              <a:rPr kumimoji="0" lang="en-US" altLang="en-US" sz="2000" b="0" i="0" u="none" strike="noStrike" cap="none" normalizeH="0" baseline="0">
                <a:ln>
                  <a:noFill/>
                </a:ln>
                <a:solidFill>
                  <a:srgbClr val="0D0D0D"/>
                </a:solidFill>
                <a:effectLst/>
                <a:latin typeface="Söhne"/>
              </a:rPr>
              <a:t> y las </a:t>
            </a:r>
            <a:r>
              <a:rPr kumimoji="0" lang="en-US" altLang="en-US" sz="2000" b="0" i="0" u="none" strike="noStrike" cap="none" normalizeH="0" baseline="0" err="1">
                <a:ln>
                  <a:noFill/>
                </a:ln>
                <a:solidFill>
                  <a:srgbClr val="0D0D0D"/>
                </a:solidFill>
                <a:effectLst/>
                <a:latin typeface="Söhne"/>
              </a:rPr>
              <a:t>gestionas</a:t>
            </a:r>
            <a:r>
              <a:rPr kumimoji="0" lang="en-US" altLang="en-US" sz="2000" b="0" i="0" u="none" strike="noStrike" cap="none" normalizeH="0" baseline="0">
                <a:ln>
                  <a:noFill/>
                </a:ln>
                <a:solidFill>
                  <a:srgbClr val="0D0D0D"/>
                </a:solidFill>
                <a:effectLst/>
                <a:latin typeface="Söhne"/>
              </a:rPr>
              <a:t> </a:t>
            </a:r>
            <a:r>
              <a:rPr kumimoji="0" lang="en-US" altLang="en-US" sz="2000" b="0" i="0" u="none" strike="noStrike" cap="none" normalizeH="0" baseline="0" err="1">
                <a:ln>
                  <a:noFill/>
                </a:ln>
                <a:solidFill>
                  <a:srgbClr val="0D0D0D"/>
                </a:solidFill>
                <a:effectLst/>
                <a:latin typeface="Söhne"/>
              </a:rPr>
              <a:t>todas</a:t>
            </a:r>
            <a:r>
              <a:rPr kumimoji="0" lang="en-US" altLang="en-US" sz="2000" b="0" i="0" u="none" strike="noStrike" cap="none" normalizeH="0" baseline="0">
                <a:ln>
                  <a:noFill/>
                </a:ln>
                <a:solidFill>
                  <a:srgbClr val="0D0D0D"/>
                </a:solidFill>
                <a:effectLst/>
                <a:latin typeface="Söhne"/>
              </a:rPr>
              <a:t> juntas para que la comida</a:t>
            </a:r>
            <a:endParaRPr lang="en-US" sz="1900" b="0" i="0">
              <a:effectLst/>
            </a:endParaRPr>
          </a:p>
        </p:txBody>
      </p:sp>
      <p:sp>
        <p:nvSpPr>
          <p:cNvPr id="3" name="Rectangle 1">
            <a:extLst>
              <a:ext uri="{FF2B5EF4-FFF2-40B4-BE49-F238E27FC236}">
                <a16:creationId xmlns:a16="http://schemas.microsoft.com/office/drawing/2014/main" id="{17577A92-CBD4-971E-8B23-2869AF7CC61B}"/>
              </a:ext>
            </a:extLst>
          </p:cNvPr>
          <p:cNvSpPr>
            <a:spLocks noChangeArrowheads="1"/>
          </p:cNvSpPr>
          <p:nvPr/>
        </p:nvSpPr>
        <p:spPr bwMode="auto">
          <a:xfrm>
            <a:off x="251144" y="947794"/>
            <a:ext cx="184731" cy="3693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4366182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A8B685-5A6C-DF52-263D-2F0D9AABCE5D}"/>
              </a:ext>
            </a:extLst>
          </p:cNvPr>
          <p:cNvSpPr>
            <a:spLocks noGrp="1"/>
          </p:cNvSpPr>
          <p:nvPr>
            <p:ph type="title"/>
          </p:nvPr>
        </p:nvSpPr>
        <p:spPr/>
        <p:txBody>
          <a:bodyPr/>
          <a:lstStyle/>
          <a:p>
            <a:endParaRPr lang="en-US"/>
          </a:p>
        </p:txBody>
      </p:sp>
      <p:sp>
        <p:nvSpPr>
          <p:cNvPr id="3" name="Marcador de contenido 2">
            <a:extLst>
              <a:ext uri="{FF2B5EF4-FFF2-40B4-BE49-F238E27FC236}">
                <a16:creationId xmlns:a16="http://schemas.microsoft.com/office/drawing/2014/main" id="{EE7B7F76-DBFD-B6B9-ABAA-2B3F23F429BB}"/>
              </a:ext>
            </a:extLst>
          </p:cNvPr>
          <p:cNvSpPr>
            <a:spLocks noGrp="1"/>
          </p:cNvSpPr>
          <p:nvPr>
            <p:ph sz="half" idx="1"/>
          </p:nvPr>
        </p:nvSpPr>
        <p:spPr/>
        <p:txBody>
          <a:bodyPr/>
          <a:lstStyle/>
          <a:p>
            <a:endParaRPr lang="en-US"/>
          </a:p>
        </p:txBody>
      </p:sp>
      <p:sp>
        <p:nvSpPr>
          <p:cNvPr id="4" name="Marcador de contenido 3">
            <a:extLst>
              <a:ext uri="{FF2B5EF4-FFF2-40B4-BE49-F238E27FC236}">
                <a16:creationId xmlns:a16="http://schemas.microsoft.com/office/drawing/2014/main" id="{E8751798-F4DC-7A93-2BD8-C91D82187A69}"/>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35921986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56E9B3E6-E277-4D68-BA48-9CB43FFBD6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0" name="Group 1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1" name="Rectangle 2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5" name="Rectangle 2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9EA306-1F9E-83B9-9C14-A77609BCD7A2}"/>
              </a:ext>
            </a:extLst>
          </p:cNvPr>
          <p:cNvSpPr>
            <a:spLocks noGrp="1"/>
          </p:cNvSpPr>
          <p:nvPr>
            <p:ph type="title"/>
          </p:nvPr>
        </p:nvSpPr>
        <p:spPr>
          <a:xfrm>
            <a:off x="1043631" y="809898"/>
            <a:ext cx="10173010" cy="1554480"/>
          </a:xfrm>
        </p:spPr>
        <p:txBody>
          <a:bodyPr anchor="ctr">
            <a:normAutofit/>
          </a:bodyPr>
          <a:lstStyle/>
          <a:p>
            <a:r>
              <a:rPr lang="en-US" sz="4800"/>
              <a:t>Diferencia entre Docker Compose y Kubernetes</a:t>
            </a:r>
          </a:p>
        </p:txBody>
      </p:sp>
      <p:cxnSp>
        <p:nvCxnSpPr>
          <p:cNvPr id="27" name="Straight Connector 2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14" name="Content Placeholder 2">
            <a:extLst>
              <a:ext uri="{FF2B5EF4-FFF2-40B4-BE49-F238E27FC236}">
                <a16:creationId xmlns:a16="http://schemas.microsoft.com/office/drawing/2014/main" id="{BEBBB1E1-F840-28B8-0915-34C7382EC6CF}"/>
              </a:ext>
            </a:extLst>
          </p:cNvPr>
          <p:cNvGraphicFramePr>
            <a:graphicFrameLocks noGrp="1"/>
          </p:cNvGraphicFramePr>
          <p:nvPr>
            <p:ph idx="1"/>
            <p:extLst>
              <p:ext uri="{D42A27DB-BD31-4B8C-83A1-F6EECF244321}">
                <p14:modId xmlns:p14="http://schemas.microsoft.com/office/powerpoint/2010/main" val="3268644810"/>
              </p:ext>
            </p:extLst>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5990325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27" name="Rectangle 21">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3">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6" name="Rectangle 25">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AD069F-0947-3D0F-9D0A-1D6B641FC399}"/>
              </a:ext>
            </a:extLst>
          </p:cNvPr>
          <p:cNvSpPr>
            <a:spLocks noGrp="1"/>
          </p:cNvSpPr>
          <p:nvPr>
            <p:ph type="title"/>
          </p:nvPr>
        </p:nvSpPr>
        <p:spPr>
          <a:xfrm>
            <a:off x="1043631" y="809898"/>
            <a:ext cx="9942716" cy="1554480"/>
          </a:xfrm>
        </p:spPr>
        <p:txBody>
          <a:bodyPr anchor="ctr">
            <a:normAutofit/>
          </a:bodyPr>
          <a:lstStyle/>
          <a:p>
            <a:r>
              <a:rPr lang="en-US" sz="4800"/>
              <a:t>Cuándo usar Docker Compose</a:t>
            </a:r>
          </a:p>
        </p:txBody>
      </p:sp>
      <p:sp>
        <p:nvSpPr>
          <p:cNvPr id="3" name="Content Placeholder 2">
            <a:extLst>
              <a:ext uri="{FF2B5EF4-FFF2-40B4-BE49-F238E27FC236}">
                <a16:creationId xmlns:a16="http://schemas.microsoft.com/office/drawing/2014/main" id="{494009A5-386D-F356-5F1E-00C7BBE898F5}"/>
              </a:ext>
            </a:extLst>
          </p:cNvPr>
          <p:cNvSpPr>
            <a:spLocks noGrp="1"/>
          </p:cNvSpPr>
          <p:nvPr>
            <p:ph idx="1"/>
          </p:nvPr>
        </p:nvSpPr>
        <p:spPr>
          <a:xfrm>
            <a:off x="1045028" y="3017522"/>
            <a:ext cx="9941319" cy="3124658"/>
          </a:xfrm>
        </p:spPr>
        <p:txBody>
          <a:bodyPr anchor="ctr">
            <a:normAutofit/>
          </a:bodyPr>
          <a:lstStyle/>
          <a:p>
            <a:r>
              <a:rPr lang="en-US" sz="2200" err="1"/>
              <a:t>Útil</a:t>
            </a:r>
            <a:r>
              <a:rPr lang="en-US" sz="2200"/>
              <a:t> para </a:t>
            </a:r>
            <a:r>
              <a:rPr lang="en-US" sz="2200" err="1"/>
              <a:t>configurar</a:t>
            </a:r>
            <a:r>
              <a:rPr lang="en-US" sz="2200"/>
              <a:t> </a:t>
            </a:r>
            <a:r>
              <a:rPr lang="en-US" sz="2200" err="1"/>
              <a:t>entornos</a:t>
            </a:r>
            <a:r>
              <a:rPr lang="en-US" sz="2200"/>
              <a:t> de </a:t>
            </a:r>
            <a:r>
              <a:rPr lang="en-US" sz="2200" err="1"/>
              <a:t>desarrollo</a:t>
            </a:r>
            <a:r>
              <a:rPr lang="en-US" sz="2200"/>
              <a:t> con múltiples </a:t>
            </a:r>
            <a:r>
              <a:rPr lang="en-US" sz="2200" err="1"/>
              <a:t>servicios</a:t>
            </a:r>
            <a:r>
              <a:rPr lang="en-US" sz="2200"/>
              <a:t> o contenedores</a:t>
            </a:r>
          </a:p>
          <a:p>
            <a:pPr lvl="1"/>
            <a:r>
              <a:rPr lang="en-US" sz="2200" err="1"/>
              <a:t>Permite</a:t>
            </a:r>
            <a:r>
              <a:rPr lang="en-US" sz="2200"/>
              <a:t> </a:t>
            </a:r>
            <a:r>
              <a:rPr lang="en-US" sz="2200" err="1"/>
              <a:t>definir</a:t>
            </a:r>
            <a:r>
              <a:rPr lang="en-US" sz="2200"/>
              <a:t> la </a:t>
            </a:r>
            <a:r>
              <a:rPr lang="en-US" sz="2200" err="1"/>
              <a:t>estructura</a:t>
            </a:r>
            <a:r>
              <a:rPr lang="en-US" sz="2200"/>
              <a:t> de la </a:t>
            </a:r>
            <a:r>
              <a:rPr lang="en-US" sz="2200" err="1"/>
              <a:t>aplicación</a:t>
            </a:r>
            <a:r>
              <a:rPr lang="en-US" sz="2200"/>
              <a:t> y sus </a:t>
            </a:r>
            <a:r>
              <a:rPr lang="en-US" sz="2200" err="1"/>
              <a:t>dependencias</a:t>
            </a:r>
            <a:r>
              <a:rPr lang="en-US" sz="2200"/>
              <a:t> en un solo </a:t>
            </a:r>
            <a:r>
              <a:rPr lang="en-US" sz="2200" err="1"/>
              <a:t>archivo</a:t>
            </a:r>
            <a:r>
              <a:rPr lang="en-US" sz="2200"/>
              <a:t> YAML</a:t>
            </a:r>
          </a:p>
          <a:p>
            <a:r>
              <a:rPr lang="en-US" sz="2200" err="1"/>
              <a:t>Ofrece</a:t>
            </a:r>
            <a:r>
              <a:rPr lang="en-US" sz="2200"/>
              <a:t> </a:t>
            </a:r>
            <a:r>
              <a:rPr lang="en-US" sz="2200" err="1"/>
              <a:t>beneficios</a:t>
            </a:r>
            <a:r>
              <a:rPr lang="en-US" sz="2200"/>
              <a:t> </a:t>
            </a:r>
            <a:r>
              <a:rPr lang="en-US" sz="2200" err="1"/>
              <a:t>como</a:t>
            </a:r>
            <a:r>
              <a:rPr lang="en-US" sz="2200"/>
              <a:t> la </a:t>
            </a:r>
            <a:r>
              <a:rPr lang="en-US" sz="2200" err="1"/>
              <a:t>capacidad</a:t>
            </a:r>
            <a:r>
              <a:rPr lang="en-US" sz="2200"/>
              <a:t> de </a:t>
            </a:r>
            <a:r>
              <a:rPr lang="en-US" sz="2200" err="1"/>
              <a:t>definir</a:t>
            </a:r>
            <a:r>
              <a:rPr lang="en-US" sz="2200"/>
              <a:t> </a:t>
            </a:r>
            <a:r>
              <a:rPr lang="en-US" sz="2200" err="1"/>
              <a:t>volúmenes</a:t>
            </a:r>
            <a:r>
              <a:rPr lang="en-US" sz="2200"/>
              <a:t> y redes </a:t>
            </a:r>
            <a:r>
              <a:rPr lang="en-US" sz="2200" err="1"/>
              <a:t>personalizadas</a:t>
            </a:r>
            <a:endParaRPr lang="en-US" sz="2200"/>
          </a:p>
          <a:p>
            <a:pPr lvl="1"/>
            <a:r>
              <a:rPr lang="en-US" sz="2200" err="1"/>
              <a:t>Posibilidad</a:t>
            </a:r>
            <a:r>
              <a:rPr lang="en-US" sz="2200"/>
              <a:t> de </a:t>
            </a:r>
            <a:r>
              <a:rPr lang="en-US" sz="2200" err="1"/>
              <a:t>escalar</a:t>
            </a:r>
            <a:r>
              <a:rPr lang="en-US" sz="2200"/>
              <a:t> </a:t>
            </a:r>
            <a:r>
              <a:rPr lang="en-US" sz="2200" err="1"/>
              <a:t>servicios</a:t>
            </a:r>
            <a:r>
              <a:rPr lang="en-US" sz="2200"/>
              <a:t> y </a:t>
            </a:r>
            <a:r>
              <a:rPr lang="en-US" sz="2200" err="1"/>
              <a:t>facilidad</a:t>
            </a:r>
            <a:r>
              <a:rPr lang="en-US" sz="2200"/>
              <a:t> para </a:t>
            </a:r>
            <a:r>
              <a:rPr lang="en-US" sz="2200" err="1"/>
              <a:t>compartir</a:t>
            </a:r>
            <a:r>
              <a:rPr lang="en-US" sz="2200"/>
              <a:t> y </a:t>
            </a:r>
            <a:r>
              <a:rPr lang="en-US" sz="2200" err="1"/>
              <a:t>replicar</a:t>
            </a:r>
            <a:r>
              <a:rPr lang="en-US" sz="2200"/>
              <a:t> el </a:t>
            </a:r>
            <a:r>
              <a:rPr lang="en-US" sz="2200" err="1"/>
              <a:t>entorno</a:t>
            </a:r>
            <a:r>
              <a:rPr lang="en-US" sz="2200"/>
              <a:t> de </a:t>
            </a:r>
            <a:r>
              <a:rPr lang="en-US" sz="2200" err="1"/>
              <a:t>desarrollo</a:t>
            </a:r>
            <a:endParaRPr lang="en-US" sz="2200"/>
          </a:p>
          <a:p>
            <a:r>
              <a:rPr lang="en-US" sz="2200" err="1"/>
              <a:t>Solución</a:t>
            </a:r>
            <a:r>
              <a:rPr lang="en-US" sz="2200"/>
              <a:t> </a:t>
            </a:r>
            <a:r>
              <a:rPr lang="en-US" sz="2200" err="1"/>
              <a:t>más</a:t>
            </a:r>
            <a:r>
              <a:rPr lang="en-US" sz="2200"/>
              <a:t> </a:t>
            </a:r>
            <a:r>
              <a:rPr lang="en-US" sz="2200" err="1"/>
              <a:t>completa</a:t>
            </a:r>
            <a:r>
              <a:rPr lang="en-US" sz="2200"/>
              <a:t> y </a:t>
            </a:r>
            <a:r>
              <a:rPr lang="en-US" sz="2200" err="1"/>
              <a:t>eficiente</a:t>
            </a:r>
            <a:r>
              <a:rPr lang="en-US" sz="2200"/>
              <a:t> para </a:t>
            </a:r>
            <a:r>
              <a:rPr lang="en-US" sz="2200" err="1"/>
              <a:t>configurar</a:t>
            </a:r>
            <a:r>
              <a:rPr lang="en-US" sz="2200"/>
              <a:t> y </a:t>
            </a:r>
            <a:r>
              <a:rPr lang="en-US" sz="2200" err="1"/>
              <a:t>orquestar</a:t>
            </a:r>
            <a:r>
              <a:rPr lang="en-US" sz="2200"/>
              <a:t> </a:t>
            </a:r>
            <a:r>
              <a:rPr lang="en-US" sz="2200" err="1"/>
              <a:t>aplicaciones</a:t>
            </a:r>
            <a:r>
              <a:rPr lang="en-US" sz="2200"/>
              <a:t> multi-</a:t>
            </a:r>
            <a:r>
              <a:rPr lang="en-US" sz="2200" err="1"/>
              <a:t>contenedor</a:t>
            </a:r>
            <a:endParaRPr lang="en-US" sz="2200"/>
          </a:p>
        </p:txBody>
      </p:sp>
      <p:cxnSp>
        <p:nvCxnSpPr>
          <p:cNvPr id="28" name="Straight Connector 27">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6363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2" name="Rectangle 11">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D922791-2A94-1C02-95C9-CA120867B0A5}"/>
              </a:ext>
            </a:extLst>
          </p:cNvPr>
          <p:cNvSpPr>
            <a:spLocks noGrp="1"/>
          </p:cNvSpPr>
          <p:nvPr>
            <p:ph type="title"/>
          </p:nvPr>
        </p:nvSpPr>
        <p:spPr>
          <a:xfrm>
            <a:off x="1115568" y="548640"/>
            <a:ext cx="10168128" cy="1179576"/>
          </a:xfrm>
        </p:spPr>
        <p:txBody>
          <a:bodyPr>
            <a:normAutofit/>
          </a:bodyPr>
          <a:lstStyle/>
          <a:p>
            <a:r>
              <a:rPr lang="en-US" sz="3700" err="1"/>
              <a:t>Cómo</a:t>
            </a:r>
            <a:r>
              <a:rPr lang="en-US" sz="3700"/>
              <a:t> </a:t>
            </a:r>
            <a:r>
              <a:rPr lang="en-US" sz="3700" err="1"/>
              <a:t>instalar</a:t>
            </a:r>
            <a:r>
              <a:rPr lang="en-US" sz="3700"/>
              <a:t> Docker Compose: </a:t>
            </a:r>
            <a:r>
              <a:rPr lang="en-US" sz="3700" err="1"/>
              <a:t>Instalar</a:t>
            </a:r>
            <a:r>
              <a:rPr lang="en-US" sz="3700"/>
              <a:t> Docker Compose en MacOS</a:t>
            </a:r>
          </a:p>
        </p:txBody>
      </p:sp>
      <p:sp>
        <p:nvSpPr>
          <p:cNvPr id="14" name="Rectangle 13">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Content Placeholder 2">
            <a:extLst>
              <a:ext uri="{FF2B5EF4-FFF2-40B4-BE49-F238E27FC236}">
                <a16:creationId xmlns:a16="http://schemas.microsoft.com/office/drawing/2014/main" id="{5FD819D7-5515-D22E-B45F-190B3606A64E}"/>
              </a:ext>
            </a:extLst>
          </p:cNvPr>
          <p:cNvSpPr>
            <a:spLocks noGrp="1"/>
          </p:cNvSpPr>
          <p:nvPr>
            <p:ph idx="1"/>
          </p:nvPr>
        </p:nvSpPr>
        <p:spPr>
          <a:xfrm>
            <a:off x="1115568" y="2481943"/>
            <a:ext cx="10168128" cy="3695020"/>
          </a:xfrm>
        </p:spPr>
        <p:txBody>
          <a:bodyPr>
            <a:normAutofit/>
          </a:bodyPr>
          <a:lstStyle/>
          <a:p>
            <a:r>
              <a:rPr lang="en-US" sz="2200" dirty="0" err="1"/>
              <a:t>Abrir</a:t>
            </a:r>
            <a:r>
              <a:rPr lang="en-US" sz="2200" dirty="0"/>
              <a:t> un terminal en MacOS</a:t>
            </a:r>
          </a:p>
          <a:p>
            <a:pPr lvl="1"/>
            <a:r>
              <a:rPr lang="en-US" sz="2200" dirty="0" err="1"/>
              <a:t>Ejecutar</a:t>
            </a:r>
            <a:r>
              <a:rPr lang="en-US" sz="2200" dirty="0"/>
              <a:t> el </a:t>
            </a:r>
            <a:r>
              <a:rPr lang="en-US" sz="2200" dirty="0" err="1"/>
              <a:t>comando</a:t>
            </a:r>
            <a:r>
              <a:rPr lang="en-US" sz="2200" dirty="0"/>
              <a:t> para </a:t>
            </a:r>
            <a:r>
              <a:rPr lang="en-US" sz="2200" dirty="0" err="1"/>
              <a:t>descargar</a:t>
            </a:r>
            <a:r>
              <a:rPr lang="en-US" sz="2200" dirty="0"/>
              <a:t> la </a:t>
            </a:r>
            <a:r>
              <a:rPr lang="en-US" sz="2200" dirty="0" err="1"/>
              <a:t>última</a:t>
            </a:r>
            <a:r>
              <a:rPr lang="en-US" sz="2200" dirty="0"/>
              <a:t> </a:t>
            </a:r>
            <a:r>
              <a:rPr lang="en-US" sz="2200" dirty="0" err="1"/>
              <a:t>versión</a:t>
            </a:r>
            <a:r>
              <a:rPr lang="en-US" sz="2200" dirty="0"/>
              <a:t> </a:t>
            </a:r>
            <a:r>
              <a:rPr lang="en-US" sz="2200" dirty="0" err="1"/>
              <a:t>estable</a:t>
            </a:r>
            <a:r>
              <a:rPr lang="en-US" sz="2200" dirty="0"/>
              <a:t> de Docker Compose</a:t>
            </a:r>
          </a:p>
          <a:p>
            <a:r>
              <a:rPr lang="en-US" sz="2200" dirty="0" err="1"/>
              <a:t>Asignar</a:t>
            </a:r>
            <a:r>
              <a:rPr lang="en-US" sz="2200" dirty="0"/>
              <a:t> </a:t>
            </a:r>
            <a:r>
              <a:rPr lang="en-US" sz="2200" dirty="0" err="1"/>
              <a:t>permisos</a:t>
            </a:r>
            <a:r>
              <a:rPr lang="en-US" sz="2200" dirty="0"/>
              <a:t> de </a:t>
            </a:r>
            <a:r>
              <a:rPr lang="en-US" sz="2200" dirty="0" err="1"/>
              <a:t>ejecución</a:t>
            </a:r>
            <a:r>
              <a:rPr lang="en-US" sz="2200" dirty="0"/>
              <a:t> al </a:t>
            </a:r>
            <a:r>
              <a:rPr lang="en-US" sz="2200" dirty="0" err="1"/>
              <a:t>archivo</a:t>
            </a:r>
            <a:r>
              <a:rPr lang="en-US" sz="2200" dirty="0"/>
              <a:t> </a:t>
            </a:r>
            <a:r>
              <a:rPr lang="en-US" sz="2200" dirty="0" err="1"/>
              <a:t>descargado</a:t>
            </a:r>
            <a:endParaRPr lang="en-US" sz="2200" dirty="0"/>
          </a:p>
          <a:p>
            <a:pPr lvl="1"/>
            <a:r>
              <a:rPr lang="en-US" sz="2200" dirty="0" err="1"/>
              <a:t>Verificar</a:t>
            </a:r>
            <a:r>
              <a:rPr lang="en-US" sz="2200" dirty="0"/>
              <a:t> la </a:t>
            </a:r>
            <a:r>
              <a:rPr lang="en-US" sz="2200" dirty="0" err="1"/>
              <a:t>instalación</a:t>
            </a:r>
            <a:r>
              <a:rPr lang="en-US" sz="2200" dirty="0"/>
              <a:t> </a:t>
            </a:r>
            <a:r>
              <a:rPr lang="en-US" sz="2200" dirty="0" err="1"/>
              <a:t>ejecutando</a:t>
            </a:r>
            <a:r>
              <a:rPr lang="en-US" sz="2200" dirty="0"/>
              <a:t> el </a:t>
            </a:r>
            <a:r>
              <a:rPr lang="en-US" sz="2200" dirty="0" err="1"/>
              <a:t>comando</a:t>
            </a:r>
            <a:r>
              <a:rPr lang="en-US" sz="2200" dirty="0"/>
              <a:t> docker-compose --version</a:t>
            </a:r>
          </a:p>
        </p:txBody>
      </p:sp>
    </p:spTree>
    <p:extLst>
      <p:ext uri="{BB962C8B-B14F-4D97-AF65-F5344CB8AC3E}">
        <p14:creationId xmlns:p14="http://schemas.microsoft.com/office/powerpoint/2010/main" val="36598478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64882BCB-5509-957D-7DB5-06AEC888F045}"/>
              </a:ext>
            </a:extLst>
          </p:cNvPr>
          <p:cNvSpPr>
            <a:spLocks noGrp="1"/>
          </p:cNvSpPr>
          <p:nvPr>
            <p:ph type="title"/>
          </p:nvPr>
        </p:nvSpPr>
        <p:spPr>
          <a:xfrm>
            <a:off x="1122464" y="104502"/>
            <a:ext cx="9942716" cy="1554480"/>
          </a:xfrm>
        </p:spPr>
        <p:txBody>
          <a:bodyPr anchor="ctr">
            <a:normAutofit/>
          </a:bodyPr>
          <a:lstStyle/>
          <a:p>
            <a:r>
              <a:rPr lang="es-ES" sz="4800"/>
              <a:t>YAML</a:t>
            </a:r>
            <a:endParaRPr lang="en-US" sz="4800"/>
          </a:p>
        </p:txBody>
      </p:sp>
      <p:sp>
        <p:nvSpPr>
          <p:cNvPr id="3" name="Marcador de contenido 2">
            <a:extLst>
              <a:ext uri="{FF2B5EF4-FFF2-40B4-BE49-F238E27FC236}">
                <a16:creationId xmlns:a16="http://schemas.microsoft.com/office/drawing/2014/main" id="{9C915CBA-63CC-6641-AC6F-52C015A51174}"/>
              </a:ext>
            </a:extLst>
          </p:cNvPr>
          <p:cNvSpPr>
            <a:spLocks noGrp="1"/>
          </p:cNvSpPr>
          <p:nvPr>
            <p:ph idx="1"/>
          </p:nvPr>
        </p:nvSpPr>
        <p:spPr>
          <a:xfrm>
            <a:off x="535670" y="1408385"/>
            <a:ext cx="11120660" cy="5076923"/>
          </a:xfrm>
        </p:spPr>
        <p:txBody>
          <a:bodyPr anchor="ctr">
            <a:normAutofit lnSpcReduction="10000"/>
          </a:bodyPr>
          <a:lstStyle/>
          <a:p>
            <a:r>
              <a:rPr lang="es-ES" sz="1800" dirty="0"/>
              <a:t>Un archivo `</a:t>
            </a:r>
            <a:r>
              <a:rPr lang="es-ES" sz="1800" dirty="0" err="1"/>
              <a:t>docker-compose.yml</a:t>
            </a:r>
            <a:r>
              <a:rPr lang="es-ES" sz="1800" dirty="0"/>
              <a:t>` es un archivo de configuración utilizado por Docker </a:t>
            </a:r>
            <a:r>
              <a:rPr lang="es-ES" sz="1800" dirty="0" err="1"/>
              <a:t>Compose</a:t>
            </a:r>
            <a:r>
              <a:rPr lang="es-ES" sz="1800" dirty="0"/>
              <a:t> para definir y ejecutar aplicaciones </a:t>
            </a:r>
            <a:r>
              <a:rPr lang="es-ES" sz="1800" dirty="0" err="1"/>
              <a:t>multi-contenedor</a:t>
            </a:r>
            <a:r>
              <a:rPr lang="es-ES" sz="1800" dirty="0"/>
              <a:t> de Docker. El formato YAML se usa porque es más legible para los seres humanos y admite la complejidad de la configuración necesaria.</a:t>
            </a:r>
          </a:p>
          <a:p>
            <a:endParaRPr lang="es-ES" sz="1800" dirty="0"/>
          </a:p>
          <a:p>
            <a:r>
              <a:rPr lang="es-ES" sz="1800" dirty="0"/>
              <a:t>El YAML, que significa "YAML </a:t>
            </a:r>
            <a:r>
              <a:rPr lang="es-ES" sz="1800" dirty="0" err="1"/>
              <a:t>Ain't</a:t>
            </a:r>
            <a:r>
              <a:rPr lang="es-ES" sz="1800" dirty="0"/>
              <a:t> </a:t>
            </a:r>
            <a:r>
              <a:rPr lang="es-ES" sz="1800" dirty="0" err="1"/>
              <a:t>Markup</a:t>
            </a:r>
            <a:r>
              <a:rPr lang="es-ES" sz="1800" dirty="0"/>
              <a:t> </a:t>
            </a:r>
            <a:r>
              <a:rPr lang="es-ES" sz="1800" dirty="0" err="1"/>
              <a:t>Language</a:t>
            </a:r>
            <a:r>
              <a:rPr lang="es-ES" sz="1800" dirty="0"/>
              <a:t>" (un juego de palabras que indica que no es un lenguaje de marcado), es un lenguaje de serialización de datos legible por humanos, comúnmente utilizado para archivos de configuración y en aplicaciones donde se almacenan datos (como Docker). Fue propuesto por Clark Evans en 2001, quien lo diseñó junto con </a:t>
            </a:r>
            <a:r>
              <a:rPr lang="es-ES" sz="1800" dirty="0" err="1"/>
              <a:t>Ingy</a:t>
            </a:r>
            <a:r>
              <a:rPr lang="es-ES" sz="1800" dirty="0"/>
              <a:t> </a:t>
            </a:r>
            <a:r>
              <a:rPr lang="es-ES" sz="1800" dirty="0" err="1"/>
              <a:t>döt</a:t>
            </a:r>
            <a:r>
              <a:rPr lang="es-ES" sz="1800" dirty="0"/>
              <a:t> Net y Oren Ben-Kiki.</a:t>
            </a:r>
          </a:p>
          <a:p>
            <a:endParaRPr lang="es-ES" sz="1800" dirty="0"/>
          </a:p>
          <a:p>
            <a:r>
              <a:rPr lang="es-ES" sz="1800" dirty="0"/>
              <a:t>La historia de los archivos `</a:t>
            </a:r>
            <a:r>
              <a:rPr lang="es-ES" sz="1800" dirty="0" err="1"/>
              <a:t>docker-compose.yml</a:t>
            </a:r>
            <a:r>
              <a:rPr lang="es-ES" sz="1800" dirty="0"/>
              <a:t>` está estrechamente ligada al desarrollo de Docker </a:t>
            </a:r>
            <a:r>
              <a:rPr lang="es-ES" sz="1800" dirty="0" err="1"/>
              <a:t>Compose</a:t>
            </a:r>
            <a:r>
              <a:rPr lang="es-ES" sz="1800" dirty="0"/>
              <a:t>, que se anunció en diciembre de 2013. Docker </a:t>
            </a:r>
            <a:r>
              <a:rPr lang="es-ES" sz="1800" dirty="0" err="1"/>
              <a:t>Compose</a:t>
            </a:r>
            <a:r>
              <a:rPr lang="es-ES" sz="1800" dirty="0"/>
              <a:t> fue introducido para mejorar la experiencia de los desarrolladores al permitirles definir una aplicación </a:t>
            </a:r>
            <a:r>
              <a:rPr lang="es-ES" sz="1800" dirty="0" err="1"/>
              <a:t>multi-servicio</a:t>
            </a:r>
            <a:r>
              <a:rPr lang="es-ES" sz="1800" dirty="0"/>
              <a:t> en un solo archivo y luego lanzar toda la aplicación con un solo comando (`</a:t>
            </a:r>
            <a:r>
              <a:rPr lang="es-ES" sz="1800" dirty="0" err="1"/>
              <a:t>docker-compose</a:t>
            </a:r>
            <a:r>
              <a:rPr lang="es-ES" sz="1800" dirty="0"/>
              <a:t> up`), en lugar de tener que administrar múltiples contenedores por separado.</a:t>
            </a:r>
          </a:p>
          <a:p>
            <a:endParaRPr lang="es-ES" sz="1800" dirty="0"/>
          </a:p>
          <a:p>
            <a:r>
              <a:rPr lang="es-ES" sz="1800" dirty="0"/>
              <a:t>La simplicidad y eficiencia de Docker </a:t>
            </a:r>
            <a:r>
              <a:rPr lang="es-ES" sz="1800" dirty="0" err="1"/>
              <a:t>Compose</a:t>
            </a:r>
            <a:r>
              <a:rPr lang="es-ES" sz="1800" dirty="0"/>
              <a:t> ayudó a popularizar el uso de contenedores Docker y desempeñó un papel clave en el movimiento de "Infraestructura como Código", que promueve la gestión de infraestructuras tecnológicas mediante archivos de configuración en lugar de hardware físico o configuraciones interactivas.</a:t>
            </a:r>
          </a:p>
          <a:p>
            <a:endParaRPr lang="es-ES" sz="1100" dirty="0"/>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448135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158</TotalTime>
  <Words>7875</Words>
  <Application>Microsoft Office PowerPoint</Application>
  <PresentationFormat>Panorámica</PresentationFormat>
  <Paragraphs>380</Paragraphs>
  <Slides>59</Slides>
  <Notes>20</Notes>
  <HiddenSlides>0</HiddenSlides>
  <MMClips>0</MMClips>
  <ScaleCrop>false</ScaleCrop>
  <HeadingPairs>
    <vt:vector size="6" baseType="variant">
      <vt:variant>
        <vt:lpstr>Fuentes usadas</vt:lpstr>
      </vt:variant>
      <vt:variant>
        <vt:i4>14</vt:i4>
      </vt:variant>
      <vt:variant>
        <vt:lpstr>Tema</vt:lpstr>
      </vt:variant>
      <vt:variant>
        <vt:i4>1</vt:i4>
      </vt:variant>
      <vt:variant>
        <vt:lpstr>Títulos de diapositiva</vt:lpstr>
      </vt:variant>
      <vt:variant>
        <vt:i4>59</vt:i4>
      </vt:variant>
    </vt:vector>
  </HeadingPairs>
  <TitlesOfParts>
    <vt:vector size="74" baseType="lpstr">
      <vt:lpstr>__DM_Sans_6a52b6</vt:lpstr>
      <vt:lpstr>Arial</vt:lpstr>
      <vt:lpstr>Arial Unicode MS</vt:lpstr>
      <vt:lpstr>Calibri</vt:lpstr>
      <vt:lpstr>Calibri Light</vt:lpstr>
      <vt:lpstr>Courier New</vt:lpstr>
      <vt:lpstr>Lato</vt:lpstr>
      <vt:lpstr>Muli</vt:lpstr>
      <vt:lpstr>Nunito</vt:lpstr>
      <vt:lpstr>Open Sans</vt:lpstr>
      <vt:lpstr>Play</vt:lpstr>
      <vt:lpstr>Söhne</vt:lpstr>
      <vt:lpstr>Söhne Mono</vt:lpstr>
      <vt:lpstr>var(--tw-font-1)</vt:lpstr>
      <vt:lpstr>office theme</vt:lpstr>
      <vt:lpstr>Qué es Docker Compose y cómo utilizarlo</vt:lpstr>
      <vt:lpstr>Que veremos?</vt:lpstr>
      <vt:lpstr>Introducción</vt:lpstr>
      <vt:lpstr>Presentación de PowerPoint</vt:lpstr>
      <vt:lpstr>Diferencia entre Docker y Docker Compose</vt:lpstr>
      <vt:lpstr>Diferencia entre Docker Compose y Kubernetes</vt:lpstr>
      <vt:lpstr>Cuándo usar Docker Compose</vt:lpstr>
      <vt:lpstr>Cómo instalar Docker Compose: Instalar Docker Compose en MacOS</vt:lpstr>
      <vt:lpstr>YAML</vt:lpstr>
      <vt:lpstr>Versiones y cambios importantes </vt:lpstr>
      <vt:lpstr>Uso en proyectos conocidos: Home Assistant </vt:lpstr>
      <vt:lpstr>Presentación de PowerPoint</vt:lpstr>
      <vt:lpstr>Donde se usan?</vt:lpstr>
      <vt:lpstr>La especificación YAML se divide en dos partes:</vt:lpstr>
      <vt:lpstr>indentación de blancos</vt:lpstr>
      <vt:lpstr>Presentación de PowerPoint</vt:lpstr>
      <vt:lpstr>Creación del archivo de configuración</vt:lpstr>
      <vt:lpstr>Estructura básica del archivo docker-compose.yml </vt:lpstr>
      <vt:lpstr>Definición de servicios y contenedores necesarios</vt:lpstr>
      <vt:lpstr>Parámetros y opciones comunes en Docker Compose</vt:lpstr>
      <vt:lpstr>Presentación de PowerPoint</vt:lpstr>
      <vt:lpstr>Configuración de servicios y redes: Configuración de cada servicio en el archivo docker-compose.yml</vt:lpstr>
      <vt:lpstr>Estructura básica del archivo docker-compose.yml</vt:lpstr>
      <vt:lpstr>Presentación de PowerPoint</vt:lpstr>
      <vt:lpstr>Configuración de servicios y redes: Enlaces y dependencias entre contenedores</vt:lpstr>
      <vt:lpstr>Configuración de servicios y redes: Creación y configuración de redes en Docker Compose</vt:lpstr>
      <vt:lpstr>Presentación de PowerPoint</vt:lpstr>
      <vt:lpstr>Presentación de PowerPoint</vt:lpstr>
      <vt:lpstr>Gestión de volúmenes en Docker Compose: Creación de volúmenes en Docker Compose</vt:lpstr>
      <vt:lpstr>Gestión de volúmenes en Docker Compose: Uso de volúmenes preexistentes</vt:lpstr>
      <vt:lpstr>Gestión de volúmenes en Docker Compose: Compartir volúmenes con el host</vt:lpstr>
      <vt:lpstr>Despliegue y gestión del entorno: Construcción y despliegue de los contenedores definidos</vt:lpstr>
      <vt:lpstr>Comandos básicos para administrar y monitorizar el entorno de desarrollo</vt:lpstr>
      <vt:lpstr>Despliegue y gestión del entorno: Escalado de servicios</vt:lpstr>
      <vt:lpstr>EJEMPLO</vt:lpstr>
      <vt:lpstr>EJEMPLO</vt:lpstr>
      <vt:lpstr>Presentación de PowerPoint</vt:lpstr>
      <vt:lpstr>Presentación de PowerPoint</vt:lpstr>
      <vt:lpstr>Configuración para MySQL </vt:lpstr>
      <vt:lpstr> </vt:lpstr>
      <vt:lpstr>Configuración para el servidor web </vt:lpstr>
      <vt:lpstr>Configuración para el servidor web </vt:lpstr>
      <vt:lpstr>Con esto queda listo el fichero de configuración, así que ya podrías levantar el fichero.</vt:lpstr>
      <vt:lpstr>Levantar el servidor web</vt:lpstr>
      <vt:lpstr> </vt:lpstr>
      <vt:lpstr> </vt:lpstr>
      <vt:lpstr>Características de Docker Compose </vt:lpstr>
      <vt:lpstr>Múltiples entornos aislados en un solo host </vt:lpstr>
      <vt:lpstr>Conservar los datos cuando se crean contenedores </vt:lpstr>
      <vt:lpstr>Regenerar contenedores que hayan cambiado </vt:lpstr>
      <vt:lpstr>Variables y movimiento de composiciones entre entornos </vt:lpstr>
      <vt:lpstr>CASOS DE USO</vt:lpstr>
      <vt:lpstr>Entornos de desarrollo </vt:lpstr>
      <vt:lpstr>Entornos de prueba automatizados </vt:lpstr>
      <vt:lpstr>Implementaciones en producción </vt:lpstr>
      <vt:lpstr>Comandos frecuentes  </vt:lpstr>
      <vt:lpstr>Comandos frecuentes  </vt:lpstr>
      <vt:lpstr>DOCKER BUILD VS COMPOSE BUILD  </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Freddy Vargas</cp:lastModifiedBy>
  <cp:revision>1</cp:revision>
  <dcterms:created xsi:type="dcterms:W3CDTF">2013-07-15T20:26:40Z</dcterms:created>
  <dcterms:modified xsi:type="dcterms:W3CDTF">2024-03-12T00:47:08Z</dcterms:modified>
</cp:coreProperties>
</file>