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4" r:id="rId3"/>
    <p:sldId id="302" r:id="rId4"/>
    <p:sldId id="295" r:id="rId5"/>
    <p:sldId id="293" r:id="rId6"/>
    <p:sldId id="314" r:id="rId7"/>
    <p:sldId id="310" r:id="rId8"/>
    <p:sldId id="311" r:id="rId9"/>
    <p:sldId id="294" r:id="rId10"/>
    <p:sldId id="312" r:id="rId11"/>
    <p:sldId id="285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1pPr>
    <a:lvl2pPr marL="0" marR="0" indent="2286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2pPr>
    <a:lvl3pPr marL="0" marR="0" indent="4572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3pPr>
    <a:lvl4pPr marL="0" marR="0" indent="6858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4pPr>
    <a:lvl5pPr marL="0" marR="0" indent="9144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5pPr>
    <a:lvl6pPr marL="0" marR="0" indent="11430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6pPr>
    <a:lvl7pPr marL="0" marR="0" indent="13716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7pPr>
    <a:lvl8pPr marL="0" marR="0" indent="16002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8pPr>
    <a:lvl9pPr marL="0" marR="0" indent="1828800" algn="ctr" defTabSz="821055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424242"/>
        </a:solidFill>
        <a:effectLst/>
        <a:uFillTx/>
        <a:latin typeface="+mn-lt"/>
        <a:ea typeface="+mn-ea"/>
        <a:cs typeface="+mn-cs"/>
        <a:sym typeface="Lantinghei SC Extralight" panose="02000000000000000000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54"/>
  </p:normalViewPr>
  <p:slideViewPr>
    <p:cSldViewPr snapToGrid="0" snapToObjects="1">
      <p:cViewPr varScale="1">
        <p:scale>
          <a:sx n="48" d="100"/>
          <a:sy n="48" d="100"/>
        </p:scale>
        <p:origin x="28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1pPr>
    <a:lvl2pPr indent="2286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2pPr>
    <a:lvl3pPr indent="4572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3pPr>
    <a:lvl4pPr indent="6858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4pPr>
    <a:lvl5pPr indent="9144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5pPr>
    <a:lvl6pPr indent="11430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6pPr>
    <a:lvl7pPr indent="13716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7pPr>
    <a:lvl8pPr indent="16002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8pPr>
    <a:lvl9pPr indent="1828800" defTabSz="457200" latinLnBrk="0">
      <a:lnSpc>
        <a:spcPct val="118000"/>
      </a:lnSpc>
      <a:defRPr sz="2200">
        <a:latin typeface="Lantinghei SC Demibold" panose="02000000000000000000" charset="-122"/>
        <a:ea typeface="Lantinghei SC Demibold" panose="02000000000000000000" charset="-122"/>
        <a:cs typeface="Lantinghei SC Demibold" panose="02000000000000000000" charset="-122"/>
        <a:sym typeface="Lantinghei SC Demibold" panose="02000000000000000000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分享人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0992486" y="7873252"/>
            <a:ext cx="2399030" cy="861060"/>
          </a:xfrm>
          <a:prstGeom prst="rect">
            <a:avLst/>
          </a:prstGeom>
        </p:spPr>
        <p:txBody>
          <a:bodyPr wrap="none">
            <a:spAutoFit/>
          </a:bodyPr>
          <a:lstStyle>
            <a:lvl2pPr algn="ctr">
              <a:defRPr/>
            </a:lvl2pPr>
          </a:lstStyle>
          <a:p>
            <a:pPr marL="0" lvl="1" indent="228600" algn="ctr" defTabSz="821055">
              <a:lnSpc>
                <a:spcPct val="130000"/>
              </a:lnSpc>
              <a:spcBef>
                <a:spcPts val="0"/>
              </a:spcBef>
              <a:buSzTx/>
              <a:buNone/>
              <a:defRPr sz="3800" spc="1633">
                <a:solidFill>
                  <a:srgbClr val="42424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  <a:r>
              <a:t>分享人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8150" y="536114"/>
            <a:ext cx="759462" cy="511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SYNYI.COM · SHANGHAI"/>
          <p:cNvSpPr txBox="1"/>
          <p:nvPr userDrawn="1"/>
        </p:nvSpPr>
        <p:spPr>
          <a:xfrm>
            <a:off x="509534" y="13078979"/>
            <a:ext cx="2155999" cy="346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dirty="0"/>
              <a:t>SYNYI.COM · SHANGHAI </a:t>
            </a:r>
            <a:endParaRPr dirty="0"/>
          </a:p>
        </p:txBody>
      </p:sp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3486785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p>
            <a:r>
              <a:rPr lang="zh-CN"/>
              <a:t>分享主</a:t>
            </a:r>
            <a:r>
              <a:t>题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像" descr="图像"/>
          <p:cNvPicPr>
            <a:picLocks noChangeAspect="1"/>
          </p:cNvPicPr>
          <p:nvPr userDrawn="1"/>
        </p:nvPicPr>
        <p:blipFill>
          <a:blip r:embed="rId2"/>
          <a:srcRect l="35691"/>
          <a:stretch>
            <a:fillRect/>
          </a:stretch>
        </p:blipFill>
        <p:spPr>
          <a:xfrm>
            <a:off x="-32926" y="-27708"/>
            <a:ext cx="10486628" cy="137714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5" name="线条"/>
          <p:cNvSpPr/>
          <p:nvPr userDrawn="1"/>
        </p:nvSpPr>
        <p:spPr>
          <a:xfrm>
            <a:off x="12296201" y="3935452"/>
            <a:ext cx="10813324" cy="1"/>
          </a:xfrm>
          <a:prstGeom prst="line">
            <a:avLst/>
          </a:prstGeom>
          <a:ln w="12700">
            <a:solidFill>
              <a:srgbClr val="929292">
                <a:alpha val="6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pPr>
          </a:p>
        </p:txBody>
      </p:sp>
      <p:sp>
        <p:nvSpPr>
          <p:cNvPr id="56" name="线条"/>
          <p:cNvSpPr/>
          <p:nvPr userDrawn="1"/>
        </p:nvSpPr>
        <p:spPr>
          <a:xfrm>
            <a:off x="12296201" y="5936439"/>
            <a:ext cx="10813324" cy="1"/>
          </a:xfrm>
          <a:prstGeom prst="line">
            <a:avLst/>
          </a:prstGeom>
          <a:ln w="12700">
            <a:solidFill>
              <a:srgbClr val="929292">
                <a:alpha val="6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pPr>
          </a:p>
        </p:txBody>
      </p:sp>
      <p:sp>
        <p:nvSpPr>
          <p:cNvPr id="57" name="线条"/>
          <p:cNvSpPr/>
          <p:nvPr userDrawn="1"/>
        </p:nvSpPr>
        <p:spPr>
          <a:xfrm>
            <a:off x="12296201" y="7937427"/>
            <a:ext cx="10813324" cy="1"/>
          </a:xfrm>
          <a:prstGeom prst="line">
            <a:avLst/>
          </a:prstGeom>
          <a:ln w="12700">
            <a:solidFill>
              <a:srgbClr val="929292">
                <a:alpha val="6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pPr>
          </a:p>
        </p:txBody>
      </p:sp>
      <p:sp>
        <p:nvSpPr>
          <p:cNvPr id="58" name="线条"/>
          <p:cNvSpPr/>
          <p:nvPr userDrawn="1"/>
        </p:nvSpPr>
        <p:spPr>
          <a:xfrm>
            <a:off x="12296201" y="9938414"/>
            <a:ext cx="10813324" cy="1"/>
          </a:xfrm>
          <a:prstGeom prst="line">
            <a:avLst/>
          </a:prstGeom>
          <a:ln w="12700">
            <a:solidFill>
              <a:srgbClr val="929292">
                <a:alpha val="6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pPr>
          </a:p>
        </p:txBody>
      </p:sp>
      <p:sp>
        <p:nvSpPr>
          <p:cNvPr id="59" name="线条"/>
          <p:cNvSpPr/>
          <p:nvPr userDrawn="1"/>
        </p:nvSpPr>
        <p:spPr>
          <a:xfrm>
            <a:off x="12296201" y="11939402"/>
            <a:ext cx="10813324" cy="1"/>
          </a:xfrm>
          <a:prstGeom prst="line">
            <a:avLst/>
          </a:prstGeom>
          <a:ln w="12700">
            <a:solidFill>
              <a:srgbClr val="929292">
                <a:alpha val="6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pPr>
          </a:p>
        </p:txBody>
      </p:sp>
      <p:sp>
        <p:nvSpPr>
          <p:cNvPr id="60" name="文本"/>
          <p:cNvSpPr txBox="1">
            <a:spLocks noGrp="1"/>
          </p:cNvSpPr>
          <p:nvPr>
            <p:ph type="body" sz="quarter" idx="23"/>
          </p:nvPr>
        </p:nvSpPr>
        <p:spPr>
          <a:xfrm>
            <a:off x="12217444" y="3050978"/>
            <a:ext cx="2580640" cy="617220"/>
          </a:xfrm>
          <a:prstGeom prst="rect">
            <a:avLst/>
          </a:prstGeom>
        </p:spPr>
        <p:txBody>
          <a:bodyPr wrap="none" lIns="71437" tIns="71437" rIns="71437" bIns="71437" anchor="t">
            <a:spAutoFit/>
          </a:bodyPr>
          <a:lstStyle/>
          <a:p>
            <a:pPr marL="0" indent="0" defTabSz="821055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</a:p>
        </p:txBody>
      </p:sp>
      <p:sp>
        <p:nvSpPr>
          <p:cNvPr id="61" name="文本"/>
          <p:cNvSpPr txBox="1">
            <a:spLocks noGrp="1"/>
          </p:cNvSpPr>
          <p:nvPr>
            <p:ph type="body" sz="quarter" idx="24"/>
          </p:nvPr>
        </p:nvSpPr>
        <p:spPr>
          <a:xfrm>
            <a:off x="12217444" y="5062843"/>
            <a:ext cx="2580640" cy="617220"/>
          </a:xfrm>
          <a:prstGeom prst="rect">
            <a:avLst/>
          </a:prstGeom>
        </p:spPr>
        <p:txBody>
          <a:bodyPr wrap="none" lIns="71437" tIns="71437" rIns="71437" bIns="71437" anchor="t">
            <a:spAutoFit/>
          </a:bodyPr>
          <a:lstStyle/>
          <a:p>
            <a:pPr marL="0" indent="0" defTabSz="821055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</a:p>
        </p:txBody>
      </p:sp>
      <p:sp>
        <p:nvSpPr>
          <p:cNvPr id="62" name="文本"/>
          <p:cNvSpPr txBox="1">
            <a:spLocks noGrp="1"/>
          </p:cNvSpPr>
          <p:nvPr>
            <p:ph type="body" sz="quarter" idx="25"/>
          </p:nvPr>
        </p:nvSpPr>
        <p:spPr>
          <a:xfrm>
            <a:off x="12217444" y="7074708"/>
            <a:ext cx="2580640" cy="617220"/>
          </a:xfrm>
          <a:prstGeom prst="rect">
            <a:avLst/>
          </a:prstGeom>
        </p:spPr>
        <p:txBody>
          <a:bodyPr wrap="none" lIns="71437" tIns="71437" rIns="71437" bIns="71437" anchor="t">
            <a:spAutoFit/>
          </a:bodyPr>
          <a:lstStyle/>
          <a:p>
            <a:pPr marL="0" indent="0" defTabSz="821055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</a:p>
        </p:txBody>
      </p:sp>
      <p:sp>
        <p:nvSpPr>
          <p:cNvPr id="63" name="文本"/>
          <p:cNvSpPr txBox="1">
            <a:spLocks noGrp="1"/>
          </p:cNvSpPr>
          <p:nvPr>
            <p:ph type="body" sz="quarter" idx="26"/>
          </p:nvPr>
        </p:nvSpPr>
        <p:spPr>
          <a:xfrm>
            <a:off x="12217444" y="9086573"/>
            <a:ext cx="2580640" cy="617220"/>
          </a:xfrm>
          <a:prstGeom prst="rect">
            <a:avLst/>
          </a:prstGeom>
        </p:spPr>
        <p:txBody>
          <a:bodyPr wrap="none" lIns="71437" tIns="71437" rIns="71437" bIns="71437" anchor="t">
            <a:spAutoFit/>
          </a:bodyPr>
          <a:lstStyle/>
          <a:p>
            <a:pPr marL="0" indent="0" defTabSz="821055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</a:p>
        </p:txBody>
      </p:sp>
      <p:sp>
        <p:nvSpPr>
          <p:cNvPr id="64" name="文本"/>
          <p:cNvSpPr txBox="1">
            <a:spLocks noGrp="1"/>
          </p:cNvSpPr>
          <p:nvPr>
            <p:ph type="body" sz="quarter" idx="27"/>
          </p:nvPr>
        </p:nvSpPr>
        <p:spPr>
          <a:xfrm>
            <a:off x="12217444" y="11098438"/>
            <a:ext cx="2580640" cy="617220"/>
          </a:xfrm>
          <a:prstGeom prst="rect">
            <a:avLst/>
          </a:prstGeom>
        </p:spPr>
        <p:txBody>
          <a:bodyPr wrap="none" lIns="71437" tIns="71437" rIns="71437" bIns="71437" anchor="t">
            <a:spAutoFit/>
          </a:bodyPr>
          <a:lstStyle/>
          <a:p>
            <a:pPr marL="0" indent="0" defTabSz="821055">
              <a:lnSpc>
                <a:spcPct val="130000"/>
              </a:lnSpc>
              <a:spcBef>
                <a:spcPts val="0"/>
              </a:spcBef>
              <a:buSzTx/>
              <a:buNone/>
              <a:defRPr sz="2400">
                <a:solidFill>
                  <a:srgbClr val="42424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58900" y="2171065"/>
            <a:ext cx="5854700" cy="1455420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l" defTabSz="821055">
              <a:lnSpc>
                <a:spcPct val="130000"/>
              </a:lnSpc>
              <a:defRPr sz="6800">
                <a:solidFill>
                  <a:srgbClr val="FFFFFF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lvl1pPr>
          </a:lstStyle>
          <a:p>
            <a:r>
              <a:rPr lang="zh-CN"/>
              <a:t>大纲</a:t>
            </a:r>
            <a:endParaRPr lang="zh-CN"/>
          </a:p>
        </p:txBody>
      </p:sp>
      <p:sp>
        <p:nvSpPr>
          <p:cNvPr id="26" name="SYNYI.COM · SHANGHAI"/>
          <p:cNvSpPr txBox="1"/>
          <p:nvPr userDrawn="1"/>
        </p:nvSpPr>
        <p:spPr>
          <a:xfrm>
            <a:off x="509534" y="13078979"/>
            <a:ext cx="2155999" cy="346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SYNYI.COM · SHANGHAI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9"/>
          </p:nvPr>
        </p:nvSpPr>
        <p:spPr>
          <a:xfrm>
            <a:off x="11961811" y="13078979"/>
            <a:ext cx="562697" cy="535421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YNYI.COM · SHANGHAI"/>
          <p:cNvSpPr txBox="1"/>
          <p:nvPr/>
        </p:nvSpPr>
        <p:spPr>
          <a:xfrm>
            <a:off x="509534" y="13078979"/>
            <a:ext cx="2155999" cy="346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dirty="0"/>
              <a:t>SYNYI.COM · SHANGHAI </a:t>
            </a:r>
            <a:endParaRPr dirty="0"/>
          </a:p>
        </p:txBody>
      </p:sp>
      <p:pic>
        <p:nvPicPr>
          <p:cNvPr id="7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0" y="536114"/>
            <a:ext cx="759462" cy="511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6" name="图像" descr="图像"/>
          <p:cNvPicPr>
            <a:picLocks noChangeAspect="1"/>
          </p:cNvPicPr>
          <p:nvPr/>
        </p:nvPicPr>
        <p:blipFill>
          <a:blip r:embed="rId3"/>
          <a:srcRect l="657" t="32259" r="1673" b="43916"/>
          <a:stretch>
            <a:fillRect/>
          </a:stretch>
        </p:blipFill>
        <p:spPr>
          <a:xfrm>
            <a:off x="-71041" y="4322365"/>
            <a:ext cx="24526061" cy="50711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33937" y="6101024"/>
            <a:ext cx="14716126" cy="1513952"/>
          </a:xfrm>
          <a:prstGeom prst="rect">
            <a:avLst/>
          </a:prstGeom>
        </p:spPr>
        <p:txBody>
          <a:bodyPr lIns="71437" tIns="71437" rIns="71437" bIns="71437"/>
          <a:lstStyle>
            <a:lvl1pPr defTabSz="821055">
              <a:defRPr sz="9000">
                <a:solidFill>
                  <a:srgbClr val="FFFFFF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YNYI.COM · SHANGHAI"/>
          <p:cNvSpPr txBox="1"/>
          <p:nvPr/>
        </p:nvSpPr>
        <p:spPr>
          <a:xfrm>
            <a:off x="509534" y="13078979"/>
            <a:ext cx="2155999" cy="3460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>
              <a:lnSpc>
                <a:spcPct val="100000"/>
              </a:lnSpc>
              <a:defRPr sz="1400">
                <a:solidFill>
                  <a:srgbClr val="53585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SYNYI.COM · SHANGHAI </a:t>
            </a:r>
          </a:p>
        </p:txBody>
      </p:sp>
      <p:pic>
        <p:nvPicPr>
          <p:cNvPr id="8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0" y="536114"/>
            <a:ext cx="759462" cy="511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34807" y="187960"/>
            <a:ext cx="14716126" cy="1206500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055">
              <a:defRPr sz="6000">
                <a:latin typeface="+mn-lt"/>
                <a:ea typeface="+mn-ea"/>
                <a:cs typeface="+mn-cs"/>
                <a:sym typeface="Lantinghei SC Extralight" panose="02000000000000000000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90" name="文本"/>
          <p:cNvSpPr txBox="1">
            <a:spLocks noGrp="1"/>
          </p:cNvSpPr>
          <p:nvPr>
            <p:ph type="body" sz="quarter" idx="13"/>
          </p:nvPr>
        </p:nvSpPr>
        <p:spPr>
          <a:xfrm>
            <a:off x="1634490" y="3340100"/>
            <a:ext cx="20824825" cy="7036435"/>
          </a:xfrm>
          <a:prstGeom prst="rect">
            <a:avLst/>
          </a:prstGeom>
        </p:spPr>
        <p:txBody>
          <a:bodyPr wrap="square" lIns="71437" tIns="71437" rIns="71437" bIns="71437">
            <a:noAutofit/>
          </a:bodyPr>
          <a:lstStyle/>
          <a:p>
            <a:pPr marL="0" indent="0" algn="ctr" defTabSz="821055">
              <a:spcBef>
                <a:spcPts val="0"/>
              </a:spcBef>
              <a:buSzTx/>
              <a:buNone/>
              <a:defRPr sz="3000">
                <a:solidFill>
                  <a:srgbClr val="929292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图像" descr="图像"/>
          <p:cNvPicPr>
            <a:picLocks noChangeAspect="1"/>
          </p:cNvPicPr>
          <p:nvPr userDrawn="1"/>
        </p:nvPicPr>
        <p:blipFill>
          <a:blip r:embed="rId2"/>
          <a:srcRect l="657" t="21577" r="1673" b="12706"/>
          <a:stretch>
            <a:fillRect/>
          </a:stretch>
        </p:blipFill>
        <p:spPr>
          <a:xfrm>
            <a:off x="-8843" y="-100608"/>
            <a:ext cx="24401687" cy="139173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39" name="THANKS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8565207" y="1999972"/>
            <a:ext cx="7253586" cy="2247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SzTx/>
              <a:buNone/>
              <a:defRPr sz="144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THANKS</a:t>
            </a:r>
          </a:p>
        </p:txBody>
      </p:sp>
      <p:sp>
        <p:nvSpPr>
          <p:cNvPr id="540" name="姓名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7882890" y="4839335"/>
            <a:ext cx="8618220" cy="6675120"/>
          </a:xfrm>
          <a:prstGeom prst="rect">
            <a:avLst/>
          </a:prstGeom>
        </p:spPr>
        <p:txBody>
          <a:bodyPr wrap="none" lIns="71437" tIns="71437" rIns="71437" bIns="71437"/>
          <a:lstStyle/>
          <a:p>
            <a:pPr marL="0" lvl="1" indent="228600" algn="ctr" defTabSz="821055">
              <a:spcBef>
                <a:spcPts val="0"/>
              </a:spcBef>
              <a:buSzTx/>
              <a:buNone/>
              <a:defRPr sz="4000" spc="2000">
                <a:solidFill>
                  <a:srgbClr val="FFFFFF"/>
                </a:solidFill>
                <a:latin typeface="+mn-lt"/>
                <a:ea typeface="+mn-ea"/>
                <a:cs typeface="+mn-cs"/>
                <a:sym typeface="Lantinghei SC Extralight" panose="02000000000000000000" charset="-122"/>
              </a:defRPr>
            </a:pPr>
            <a:r>
              <a:rPr lang="zh-CN"/>
              <a:t>放置二维码</a:t>
            </a:r>
            <a:endParaRPr 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61812" y="13081000"/>
            <a:ext cx="447676" cy="533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hf hdr="0" dt="0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Lantinghei SC Demibold" panose="02000000000000000000" charset="-122"/>
          <a:ea typeface="Lantinghei SC Demibold" panose="02000000000000000000" charset="-122"/>
          <a:cs typeface="Lantinghei SC Demibold" panose="02000000000000000000" charset="-122"/>
          <a:sym typeface="Lantinghei SC Demibold" panose="02000000000000000000" charset="-122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antinghei SC Extralight" panose="02000000000000000000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juejin.im/post/686778757618335744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9994901" y="7883729"/>
            <a:ext cx="4394200" cy="840105"/>
          </a:xfrm>
        </p:spPr>
        <p:txBody>
          <a:bodyPr wrap="none">
            <a:spAutoFit/>
          </a:bodyPr>
          <a:p>
            <a:pPr marL="0" indent="0" algn="ctr">
              <a:buNone/>
            </a:pPr>
            <a:r>
              <a:rPr lang="zh-CN" altLang="en-US">
                <a:latin typeface="Lantinghei SC Extralight" panose="02000000000000000000" charset="-122"/>
                <a:ea typeface="Lantinghei SC Extralight" panose="02000000000000000000" charset="-122"/>
              </a:rPr>
              <a:t>分享人：孙吉</a:t>
            </a:r>
            <a:endParaRPr lang="zh-CN" altLang="en-US">
              <a:latin typeface="Lantinghei SC Extralight" panose="02000000000000000000" charset="-122"/>
              <a:ea typeface="Lantinghei SC Extralight" panose="02000000000000000000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689100" y="3486785"/>
            <a:ext cx="21005800" cy="2286000"/>
          </a:xfrm>
        </p:spPr>
        <p:txBody>
          <a:bodyPr>
            <a:normAutofit fontScale="90000"/>
          </a:bodyPr>
          <a:p>
            <a:r>
              <a:rPr lang="zh-CN" altLang="en-US"/>
              <a:t>从</a:t>
            </a:r>
            <a:r>
              <a:rPr lang="en-US" altLang="zh-CN"/>
              <a:t>changeDetection</a:t>
            </a:r>
            <a:r>
              <a:rPr lang="zh-CN" altLang="en-US"/>
              <a:t>到</a:t>
            </a:r>
            <a:r>
              <a:rPr lang="en-US" altLang="zh-CN"/>
              <a:t>lvy</a:t>
            </a:r>
            <a:r>
              <a:rPr lang="zh-CN" altLang="en-US"/>
              <a:t>再到</a:t>
            </a:r>
            <a:r>
              <a:rPr lang="en-US" altLang="zh-CN"/>
              <a:t>IncrementalDOM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4"/>
          </p:nvPr>
        </p:nvSpPr>
        <p:spPr>
          <a:xfrm>
            <a:off x="12043093" y="13081000"/>
            <a:ext cx="285115" cy="470535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THANKS"/>
          <p:cNvSpPr txBox="1"/>
          <p:nvPr/>
        </p:nvSpPr>
        <p:spPr>
          <a:xfrm>
            <a:off x="8565207" y="2313662"/>
            <a:ext cx="7253586" cy="2247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825500">
              <a:defRPr sz="1440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t>THANKS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7"/>
          </p:nvPr>
        </p:nvSpPr>
        <p:spPr>
          <a:xfrm>
            <a:off x="11961812" y="13081000"/>
            <a:ext cx="447676" cy="533400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pic>
        <p:nvPicPr>
          <p:cNvPr id="3" name="图片 2" descr="syn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265" y="4716145"/>
            <a:ext cx="7221220" cy="7221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12217444" y="3050978"/>
            <a:ext cx="6075680" cy="880745"/>
          </a:xfrm>
        </p:spPr>
        <p:txBody>
          <a:bodyPr wrap="none">
            <a:spAutoFit/>
          </a:bodyPr>
          <a:p>
            <a:pPr algn="l"/>
            <a:r>
              <a:rPr lang="en-US" altLang="zh-CN"/>
              <a:t>Change Detection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5"/>
          </p:nvPr>
        </p:nvSpPr>
        <p:spPr>
          <a:xfrm>
            <a:off x="12217444" y="7074708"/>
            <a:ext cx="3387090" cy="880745"/>
          </a:xfrm>
        </p:spPr>
        <p:txBody>
          <a:bodyPr wrap="none">
            <a:spAutoFit/>
          </a:bodyPr>
          <a:p>
            <a:pPr algn="l"/>
            <a:r>
              <a:rPr lang="en-US" altLang="zh-CN">
                <a:sym typeface="+mn-ea"/>
              </a:rPr>
              <a:t>Compiler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7"/>
          </p:nvPr>
        </p:nvSpPr>
        <p:spPr>
          <a:xfrm>
            <a:off x="12217444" y="11098438"/>
            <a:ext cx="10310495" cy="2376170"/>
          </a:xfrm>
        </p:spPr>
        <p:txBody>
          <a:bodyPr wrap="none">
            <a:spAutoFit/>
          </a:bodyPr>
          <a:p>
            <a:pPr algn="l"/>
            <a:r>
              <a:rPr lang="en-US" altLang="zh-CN"/>
              <a:t>Incremental DOM &amp; Virtual DOM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p>
            <a:pPr algn="l"/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Change Detection</a:t>
            </a:r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4807" y="187960"/>
            <a:ext cx="14716126" cy="1206500"/>
          </a:xfrm>
        </p:spPr>
        <p:txBody>
          <a:bodyPr/>
          <a:lstStyle/>
          <a:p>
            <a:r>
              <a:rPr lang="en-US" altLang="zh-CN">
                <a:sym typeface="+mn-ea"/>
              </a:rPr>
              <a:t>Change Detection(Demo)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11577955" y="3669665"/>
            <a:ext cx="11145520" cy="801941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9pPr>
          </a:lstStyle>
          <a:p>
            <a:pPr marL="0" indent="0">
              <a:buNone/>
            </a:pPr>
            <a:endParaRPr kumimoji="1" lang="zh-CN" altLang="en-US"/>
          </a:p>
        </p:txBody>
      </p:sp>
      <p:pic>
        <p:nvPicPr>
          <p:cNvPr id="6" name="图片 5" descr="Angular-change-det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3336290"/>
            <a:ext cx="12220575" cy="9992360"/>
          </a:xfrm>
          <a:prstGeom prst="rect">
            <a:avLst/>
          </a:prstGeom>
        </p:spPr>
      </p:pic>
      <p:pic>
        <p:nvPicPr>
          <p:cNvPr id="7" name="图片 6" descr="Vue-change-det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205" y="3378835"/>
            <a:ext cx="12307570" cy="9949815"/>
          </a:xfrm>
          <a:prstGeom prst="rect">
            <a:avLst/>
          </a:prstGeom>
        </p:spPr>
      </p:pic>
      <p:sp>
        <p:nvSpPr>
          <p:cNvPr id="8" name="文本占位符 7"/>
          <p:cNvSpPr/>
          <p:nvPr>
            <p:ph type="body" sz="quarter" idx="13"/>
          </p:nvPr>
        </p:nvSpPr>
        <p:spPr>
          <a:xfrm>
            <a:off x="1634490" y="3378200"/>
            <a:ext cx="20824825" cy="6998335"/>
          </a:xfrm>
        </p:spPr>
        <p:txBody>
          <a:bodyPr/>
          <a:p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400175" y="1840865"/>
            <a:ext cx="9452610" cy="12065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 marL="0" marR="0" indent="0" algn="l" defTabSz="82105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Lantinghei SC Extralight" panose="02000000000000000000" charset="-122"/>
              </a:defRPr>
            </a:lvl1pPr>
            <a:lvl2pPr marL="0" marR="0" indent="228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 marL="0" marR="0" indent="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 marL="0" marR="0" indent="685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 marL="0" marR="0" indent="9144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  <a:lvl6pPr marL="0" marR="0" indent="11430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6pPr>
            <a:lvl7pPr marL="0" marR="0" indent="1371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7pPr>
            <a:lvl8pPr marL="0" marR="0" indent="1600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8pPr>
            <a:lvl9pPr marL="0" marR="0" indent="1828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9pPr>
          </a:lstStyle>
          <a:p>
            <a:r>
              <a:rPr lang="en-US" altLang="zh-CN">
                <a:sym typeface="+mn-ea"/>
              </a:rPr>
              <a:t>Angular</a:t>
            </a:r>
            <a:endParaRPr kumimoji="1" lang="zh-CN" altLang="en-US"/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12181205" y="1840865"/>
            <a:ext cx="9452610" cy="1206500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 marL="0" marR="0" indent="0" algn="l" defTabSz="821055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Lantinghei SC Extralight" panose="02000000000000000000" charset="-122"/>
              </a:defRPr>
            </a:lvl1pPr>
            <a:lvl2pPr marL="0" marR="0" indent="228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 marL="0" marR="0" indent="457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 marL="0" marR="0" indent="685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 marL="0" marR="0" indent="9144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  <a:lvl6pPr marL="0" marR="0" indent="11430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6pPr>
            <a:lvl7pPr marL="0" marR="0" indent="13716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7pPr>
            <a:lvl8pPr marL="0" marR="0" indent="16002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8pPr>
            <a:lvl9pPr marL="0" marR="0" indent="182880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9pPr>
          </a:lstStyle>
          <a:p>
            <a:r>
              <a:rPr kumimoji="1" lang="en-US" altLang="zh-CN"/>
              <a:t>Vue</a:t>
            </a:r>
            <a:endParaRPr kumimoji="1" lang="en-US" altLang="zh-CN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Compile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/>
              <a:t>为什么不同？不同点</a:t>
            </a:r>
            <a:r>
              <a:rPr kumimoji="1" lang="en-US" altLang="zh-CN"/>
              <a:t>(</a:t>
            </a:r>
            <a:r>
              <a:rPr kumimoji="1" lang="en-US" altLang="zh-CN">
                <a:hlinkClick r:id="rId1" action="ppaction://hlinkfile"/>
              </a:rPr>
              <a:t>Compile变迁史)</a:t>
            </a:r>
            <a:endParaRPr kumimoji="1" lang="en-US" altLang="zh-CN">
              <a:hlinkClick r:id="rId1" action="ppaction://hlinkfil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1634490" y="3340100"/>
            <a:ext cx="20824825" cy="7036435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ctr">
            <a:norm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Lantinghei SC Demibold" panose="02000000000000000000" charset="-122"/>
                <a:ea typeface="Lantinghei SC Demibold" panose="02000000000000000000" charset="-122"/>
                <a:cs typeface="Lantinghei SC Demibold" panose="02000000000000000000" charset="-122"/>
                <a:sym typeface="Lantinghei SC Demibold" panose="02000000000000000000" charset="-122"/>
              </a:defRPr>
            </a:lvl9pPr>
          </a:lstStyle>
          <a:p>
            <a:pPr marL="0" indent="0">
              <a:buNone/>
            </a:pPr>
            <a:r>
              <a:rPr kumimoji="1" lang="zh-CN" altLang="en-US"/>
              <a:t>为什么不同？不同点</a:t>
            </a:r>
            <a:r>
              <a:rPr kumimoji="1" lang="en-US" altLang="zh-CN"/>
              <a:t>(</a:t>
            </a:r>
            <a:r>
              <a:rPr kumimoji="1" lang="en-US" altLang="zh-CN">
                <a:hlinkClick r:id="rId1" action="ppaction://hlinkfile"/>
              </a:rPr>
              <a:t>Compile变迁史)</a:t>
            </a:r>
            <a:endParaRPr kumimoji="1" lang="en-US" altLang="zh-CN">
              <a:hlinkClick r:id="rId1" action="ppaction://hlinkfil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3620" y="6276975"/>
            <a:ext cx="17626965" cy="1337945"/>
          </a:xfrm>
        </p:spPr>
        <p:txBody>
          <a:bodyPr>
            <a:normAutofit/>
          </a:bodyPr>
          <a:lstStyle/>
          <a:p>
            <a:r>
              <a:rPr lang="en-US" altLang="zh-CN" sz="6000">
                <a:sym typeface="+mn-ea"/>
              </a:rPr>
              <a:t>Incremental DOM &amp; Virtual DOM</a:t>
            </a:r>
            <a:endParaRPr kumimoji="1" lang="en-US" altLang="zh-CN" sz="6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Incremental DOM &amp; Virtual DOM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Diff</a:t>
            </a:r>
            <a:r>
              <a:rPr kumimoji="1" lang="zh-CN" altLang="en-US"/>
              <a:t>算法，</a:t>
            </a:r>
            <a:r>
              <a:rPr kumimoji="1" lang="en-US" altLang="zh-CN"/>
              <a:t>Incremental</a:t>
            </a:r>
            <a:r>
              <a:rPr kumimoji="1" lang="zh-CN" altLang="en-US"/>
              <a:t>算法</a:t>
            </a:r>
            <a:endParaRPr kumimoji="1" lang="zh-CN" altLang="en-US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Incremental DOM &amp; Virtual DOM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  <p:pic>
        <p:nvPicPr>
          <p:cNvPr id="8" name="图片 7" descr="compa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430" y="1394460"/>
            <a:ext cx="16661765" cy="11892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White">
  <a:themeElements>
    <a:clrScheme name="White">
      <a:dk1>
        <a:srgbClr val="424242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antinghei SC Extralight"/>
        <a:ea typeface="Lantinghei SC Extralight"/>
        <a:cs typeface="Lantinghei SC Extralight"/>
      </a:majorFont>
      <a:minorFont>
        <a:latin typeface="Lantinghei SC Extralight"/>
        <a:ea typeface="Lantinghei SC Extralight"/>
        <a:cs typeface="Lantinghei SC Extra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ntinghei SC Demibold" panose="02000000000000000000" charset="-122"/>
            <a:ea typeface="Lantinghei SC Demibold" panose="02000000000000000000" charset="-122"/>
            <a:cs typeface="Lantinghei SC Demibold" panose="02000000000000000000" charset="-122"/>
            <a:sym typeface="Lantinghei SC Demibold" panose="020000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424242"/>
            </a:solidFill>
            <a:effectLst/>
            <a:uFillTx/>
            <a:latin typeface="+mn-lt"/>
            <a:ea typeface="+mn-ea"/>
            <a:cs typeface="+mn-cs"/>
            <a:sym typeface="Lantinghei SC Extralight" panose="020000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antinghei SC Extralight"/>
        <a:ea typeface="Lantinghei SC Extralight"/>
        <a:cs typeface="Lantinghei SC Extralight"/>
      </a:majorFont>
      <a:minorFont>
        <a:latin typeface="Lantinghei SC Extralight"/>
        <a:ea typeface="Lantinghei SC Extralight"/>
        <a:cs typeface="Lantinghei SC Extra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ntinghei SC Demibold" panose="02000000000000000000" charset="-122"/>
            <a:ea typeface="Lantinghei SC Demibold" panose="02000000000000000000" charset="-122"/>
            <a:cs typeface="Lantinghei SC Demibold" panose="02000000000000000000" charset="-122"/>
            <a:sym typeface="Lantinghei SC Demibold" panose="020000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055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424242"/>
            </a:solidFill>
            <a:effectLst/>
            <a:uFillTx/>
            <a:latin typeface="+mn-lt"/>
            <a:ea typeface="+mn-ea"/>
            <a:cs typeface="+mn-cs"/>
            <a:sym typeface="Lantinghei SC Extralight" panose="020000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文字</Application>
  <PresentationFormat>自定义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Lantinghei SC Extralight</vt:lpstr>
      <vt:lpstr>Lantinghei SC Demibold</vt:lpstr>
      <vt:lpstr>Roboto Regular</vt:lpstr>
      <vt:lpstr>Thonburi</vt:lpstr>
      <vt:lpstr>微软雅黑</vt:lpstr>
      <vt:lpstr>汉仪旗黑</vt:lpstr>
      <vt:lpstr>宋体</vt:lpstr>
      <vt:lpstr>Arial Unicode MS</vt:lpstr>
      <vt:lpstr>汉仪书宋二KW</vt:lpstr>
      <vt:lpstr>White</vt:lpstr>
      <vt:lpstr>从changeDetection到IncrementalDOM</vt:lpstr>
      <vt:lpstr>大纲</vt:lpstr>
      <vt:lpstr>Change Detection</vt:lpstr>
      <vt:lpstr>Change Detection(Demo)</vt:lpstr>
      <vt:lpstr>Compile</vt:lpstr>
      <vt:lpstr>Incremental DOM &amp; Virtual DOM</vt:lpstr>
      <vt:lpstr>Incremental DOM &amp; Virtual DOM</vt:lpstr>
      <vt:lpstr>Incremental DOM &amp; Virtual DOM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邹杉杉</dc:creator>
  <cp:lastModifiedBy>sunji</cp:lastModifiedBy>
  <cp:revision>102</cp:revision>
  <dcterms:created xsi:type="dcterms:W3CDTF">2020-11-09T06:15:04Z</dcterms:created>
  <dcterms:modified xsi:type="dcterms:W3CDTF">2020-11-09T06:15:04Z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