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6:55:15.2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13,'1958'-13,"-1522"13,-429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8:00:29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0,'6231'0,"-5869"27,-55-2,-269-24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8:00:29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0,'14654'0,"-13803"63,-129-4,-632-56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8:01:54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1,'902'0,"2967"15,-830-4,-2157-12,-45 28,-231-2,-14-26,-533-2,1-2,95-21,-128 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8:01:55.6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1,'454'36,"-259"-14,251 12,479-25,-446-47,97-2,-542 40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1T17:21:53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9830,'4'0'273,"6"0"0,2 0-273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1T17:21:46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83 9830,'0'412'4915,"0"-409"-4852,0 1 0,1-1 0,-1 0 0,1 0 0,-1 1 0,1-1 0,0 0 0,1 0 0,-1 0 0,0 0 0,1 0 0,-1 0 0,1-1 0,0 1 0,0 0 0,0-1 0,1 1 0,-1-1 0,0 0 0,1 0 0,0 0 0,-1 0 0,1 0 0,0-1 0,0 1 0,0-1 0,0 0 0,0 1 0,4 0 0,11 2 329,0 0 1,0-2 0,0 0 0,23 0 0,-8 0 30,756 11 5471,-482-16-4596,215 3-1298,-518 0-24,-1 1 0,0-1 0,0-1 0,0 1 0,0 0 0,1-1 0,-1 1 0,0-1 1,0 0-1,0 0 0,0 0 0,0-1 0,0 1 0,-1-1 0,1 1 0,0-1 0,-1 0 1,1 0-1,3-4 0,-4 2-27,1-1-1,-1 1 1,0-1 0,0 1 0,-1-1 0,1 0-1,-1 0 1,0 0 0,-1 0 0,1 0 0,-1-9-1,-1-248-3048,-2 96 1831,3 162 1248,0 1 1,0 0-1,0-1 0,0 1 0,0 0 0,-1 0 0,0-1 0,1 1 0,-1 0 0,0 0 0,-1 0 0,1 0 0,0 0 0,-1 0 0,0 0 0,0 0 0,0 1 0,-2-4 0,0 4 48,0 0-1,0 0 1,1 0-1,-2 0 0,1 1 1,0-1-1,0 1 0,0 0 1,-1 1-1,1-1 0,0 1 1,-1-1-1,-6 2 1,-460 1 1977,138 2-621,-636-5 720,937 1-2103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1T17:21:54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9830,'0'0'0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1T17:24:39.9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 0,'1873'-25'0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7:49:15.0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0,'1577'0,"-1557"0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7:49:20.4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0,'1706'0,"-1675"0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21T17:56:24.0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0,'2232'25'0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1T17:56:25.52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0,'13'5,"18"5,34 1,31-1,22-3,39 3,19-1,32-2,6-2,-7-2,-25-2,-30 0,-38-1,-37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4777C-7606-4B9D-811B-A0B6928CAE0D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747FC-4890-496E-B80D-62E61CD2C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62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747FC-4890-496E-B80D-62E61CD2C9C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44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747FC-4890-496E-B80D-62E61CD2C9C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51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FDBF0-D233-3175-8DB3-002AC5933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08FD9-655C-1F0A-B5AA-65036F897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39C4F1-6631-8105-7E37-C193B417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3F6835-5247-C78A-81D3-DAFD1E49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781F9E-5C61-C83D-AC28-E09A27E5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8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93D84-8C2E-CB97-81AB-47F851B0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BBB823-23B0-F838-DF93-D24418C06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BEF864-6D00-6F00-06D7-23C3FFB0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7C4F46-1C95-211B-1A0A-7F2F77A00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4DB1E-0E50-645A-668E-D8BAD51F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136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5DCB27-BCDE-E03E-0E7C-41A91C224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75A01E-A220-84DA-4D85-5B2AE31E3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A40CC-7CAD-215B-8238-69B178AB0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F2CE8-2426-24CB-E947-D4D191C39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2CA738-EB92-2DE3-87B9-46548A0B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87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2FC287-D1AC-3896-79F0-AF4B5E10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ECB01-15B8-DA1E-126B-4FFD255B8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706985-6BA9-AAA3-5823-536EB8D88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71DBB-0540-A8C5-3489-8CAEC03E6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5A5F-CE14-9189-4614-C254E755E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5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D37C4-ED93-F0CE-F435-5EC21507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2ACD0-7D47-DF26-31F4-20219D445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77469-A65C-BC72-AF5E-8E9FAB620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CAAB4-9C15-A82A-D4F7-A35A6DEF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1125E-5D2C-1CBF-055C-85934CD55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50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7566B-A285-B0A0-A80D-72C513EB8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DADFC3-03FF-2505-5B64-97F0843A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7BD4F4-A004-A794-CB5B-B76216C39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63A9C9-2435-64C2-13B6-F42226DD5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C01F47-61B3-76B2-851C-FF23ACCD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6C3F30-A4D5-FA81-1C7C-F19B300F0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733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716E1-C797-DD82-1B62-657100D1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6EFBB-9F9E-7017-ED7E-FC257CA8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202F5F-89F9-5BAB-8873-A2BF188D0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2B6369-6378-B61E-396A-6D4FB8E280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C81B4F-01D0-39B1-3BFF-B860A3DB9C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959D21-99A6-5BCA-DBA3-9C637A1A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BEC506-D95F-FA35-C1ED-BF15EE0E2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EEC8D8-ADCD-0BB3-D150-BA28FFDD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48D4-5D88-7D33-2BCB-1719C27A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76D8FE-E67E-18C8-164E-49C62114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77B605-FB42-01F3-1D8C-8036AA7BD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B6FF5-2A85-0A19-C44C-2A9F77A5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08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854D18D-12B0-086A-09E8-FFEA50D6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210B1-800E-1BA2-C2A3-92946A6C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6FD1D-C859-3F1D-442D-12DFECEF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16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93CF37-6373-0E3C-2163-95D2DE0A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BBAAA9-DF9D-DA41-1312-416717EAB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89D4E4-79DB-7198-05E7-4D01AAFA8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B64DFD-3CEF-0C7D-2149-7609CA31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68A4E91-542F-EC5C-E4C5-84FC07C7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2FA41-8F15-9D91-F1D0-5832C140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22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2A37F-4228-9954-D77D-F619E4977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34D92A-8771-39A7-CF01-07363E296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F191F1-0D5F-52D1-4A5A-D5D3195A4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C2AC86-CD1F-E6D2-1404-72309A536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AA9CA0-F9BF-A6CC-B020-AC823CFD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378BD3-E982-F856-C836-45233E8A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24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EBD2E1-48AB-56CA-23F1-7484FBF6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5DAB86-BD2D-921D-B219-1F6BCEDD4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6CDA0-0C29-873F-14B1-72303A5E7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CE7D0D-9F6B-4B6B-BFFD-8208CA996638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7F9071-5CC6-557B-5AC1-A4AE60CBC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14D29F-9EEC-0BBC-DB01-CECFA9AD3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F66740-42C9-4D64-8B8D-A1A4D7A48F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7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customXml" Target="../ink/ink12.xml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customXml" Target="../ink/ink2.xml"/><Relationship Id="rId15" Type="http://schemas.openxmlformats.org/officeDocument/2006/relationships/image" Target="../media/image22.png"/><Relationship Id="rId10" Type="http://schemas.openxmlformats.org/officeDocument/2006/relationships/customXml" Target="../ink/ink4.xml"/><Relationship Id="rId4" Type="http://schemas.openxmlformats.org/officeDocument/2006/relationships/image" Target="../media/image15.png"/><Relationship Id="rId9" Type="http://schemas.openxmlformats.org/officeDocument/2006/relationships/image" Target="../media/image18.png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customXml" Target="../ink/ink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image" Target="../media/image28.png"/><Relationship Id="rId4" Type="http://schemas.openxmlformats.org/officeDocument/2006/relationships/customXml" Target="../ink/ink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D1FD3A5-417B-4533-04F0-E04A1E2DA14F}"/>
              </a:ext>
            </a:extLst>
          </p:cNvPr>
          <p:cNvSpPr txBox="1"/>
          <p:nvPr/>
        </p:nvSpPr>
        <p:spPr>
          <a:xfrm>
            <a:off x="619496" y="2704109"/>
            <a:ext cx="31518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/>
              <a:t>깃허브</a:t>
            </a:r>
            <a:r>
              <a:rPr lang="ko-KR" altLang="en-US" sz="1400" b="1" dirty="0"/>
              <a:t> 데스크탑</a:t>
            </a:r>
            <a:endParaRPr lang="en-US" altLang="ko-KR" sz="1400" b="1" dirty="0"/>
          </a:p>
          <a:p>
            <a:pPr algn="ctr"/>
            <a:r>
              <a:rPr lang="ko-KR" altLang="en-US" sz="1400" dirty="0"/>
              <a:t>있으면 편함</a:t>
            </a:r>
            <a:endParaRPr lang="en-US" altLang="ko-KR" sz="1400" dirty="0"/>
          </a:p>
          <a:p>
            <a:pPr algn="ctr"/>
            <a:r>
              <a:rPr lang="ko-KR" altLang="en-US" sz="1400" dirty="0"/>
              <a:t>없으면 </a:t>
            </a:r>
            <a:r>
              <a:rPr lang="en-US" altLang="ko-KR" sz="1400" dirty="0"/>
              <a:t>vs code</a:t>
            </a:r>
            <a:r>
              <a:rPr lang="ko-KR" altLang="en-US" sz="1400" dirty="0"/>
              <a:t>에라도 깃 연동해두기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F67CC-2BD6-EF67-62AC-C0740E8C56E5}"/>
              </a:ext>
            </a:extLst>
          </p:cNvPr>
          <p:cNvSpPr txBox="1"/>
          <p:nvPr/>
        </p:nvSpPr>
        <p:spPr>
          <a:xfrm>
            <a:off x="619496" y="464389"/>
            <a:ext cx="3345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사전에 필요한 것</a:t>
            </a:r>
          </a:p>
        </p:txBody>
      </p:sp>
      <p:pic>
        <p:nvPicPr>
          <p:cNvPr id="1026" name="Picture 2" descr="💻Github Desktop으로 협업하기">
            <a:extLst>
              <a:ext uri="{FF2B5EF4-FFF2-40B4-BE49-F238E27FC236}">
                <a16:creationId xmlns:a16="http://schemas.microsoft.com/office/drawing/2014/main" id="{6DC2C8AC-2CFB-8078-E33A-6BCF31E15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15" b="19552"/>
          <a:stretch>
            <a:fillRect/>
          </a:stretch>
        </p:blipFill>
        <p:spPr bwMode="auto">
          <a:xfrm>
            <a:off x="619496" y="1398336"/>
            <a:ext cx="3135086" cy="94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- Windows에서 다운로드 및 설치 | Microsoft Store">
            <a:extLst>
              <a:ext uri="{FF2B5EF4-FFF2-40B4-BE49-F238E27FC236}">
                <a16:creationId xmlns:a16="http://schemas.microsoft.com/office/drawing/2014/main" id="{25A596CF-E796-D991-EDC6-1AB1EC4C6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308" y="1271769"/>
            <a:ext cx="1195244" cy="119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1FEC382-5BF3-B801-11DE-01B19AFC90DF}"/>
              </a:ext>
            </a:extLst>
          </p:cNvPr>
          <p:cNvSpPr txBox="1"/>
          <p:nvPr/>
        </p:nvSpPr>
        <p:spPr>
          <a:xfrm>
            <a:off x="4102809" y="2704109"/>
            <a:ext cx="29482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Vs code</a:t>
            </a:r>
          </a:p>
          <a:p>
            <a:pPr algn="ctr"/>
            <a:r>
              <a:rPr lang="ko-KR" altLang="en-US" sz="1400" dirty="0"/>
              <a:t>클라우드 특성 상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실시간으로 코드 </a:t>
            </a:r>
            <a:r>
              <a:rPr lang="ko-KR" altLang="en-US" sz="1400" dirty="0" err="1"/>
              <a:t>수정할게</a:t>
            </a:r>
            <a:r>
              <a:rPr lang="ko-KR" altLang="en-US" sz="1400" dirty="0"/>
              <a:t> 좀 있음</a:t>
            </a:r>
            <a:endParaRPr lang="en-US" altLang="ko-KR" sz="1400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1AB461-EBCA-A046-FE9B-6F08B7EC0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083" y="1777063"/>
            <a:ext cx="3286008" cy="184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] 리액트 시작하기 / 리액트 설치 / 개발환경">
            <a:extLst>
              <a:ext uri="{FF2B5EF4-FFF2-40B4-BE49-F238E27FC236}">
                <a16:creationId xmlns:a16="http://schemas.microsoft.com/office/drawing/2014/main" id="{C977D1CF-4B00-1BAF-BE9A-B42D0A55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1514" y="3656904"/>
            <a:ext cx="3137147" cy="70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AEB7D29-DC22-8ADF-0620-C47C25DB093D}"/>
              </a:ext>
            </a:extLst>
          </p:cNvPr>
          <p:cNvSpPr txBox="1"/>
          <p:nvPr/>
        </p:nvSpPr>
        <p:spPr>
          <a:xfrm>
            <a:off x="8250881" y="4396343"/>
            <a:ext cx="31277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당연히 이거 기본으로 </a:t>
            </a:r>
            <a:r>
              <a:rPr lang="ko-KR" altLang="en-US" sz="1400" b="1" dirty="0" err="1"/>
              <a:t>깔려있어야</a:t>
            </a:r>
            <a:r>
              <a:rPr lang="ko-KR" altLang="en-US" sz="1400" b="1" dirty="0"/>
              <a:t> 함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파이썬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Node.js</a:t>
            </a:r>
          </a:p>
          <a:p>
            <a:pPr algn="ctr"/>
            <a:r>
              <a:rPr lang="en-US" altLang="ko-KR" sz="1400" b="1" dirty="0"/>
              <a:t>Yarn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811AA469-0F1B-7CE9-356F-1A5165A90E51}"/>
              </a:ext>
            </a:extLst>
          </p:cNvPr>
          <p:cNvCxnSpPr>
            <a:cxnSpLocks/>
          </p:cNvCxnSpPr>
          <p:nvPr/>
        </p:nvCxnSpPr>
        <p:spPr>
          <a:xfrm>
            <a:off x="431107" y="3679869"/>
            <a:ext cx="7353993" cy="2892584"/>
          </a:xfrm>
          <a:prstGeom prst="bentConnector3">
            <a:avLst>
              <a:gd name="adj1" fmla="val 9990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DFAABF-9AD7-BBBF-8508-98465AE21061}"/>
              </a:ext>
            </a:extLst>
          </p:cNvPr>
          <p:cNvSpPr txBox="1"/>
          <p:nvPr/>
        </p:nvSpPr>
        <p:spPr>
          <a:xfrm>
            <a:off x="3012138" y="5665280"/>
            <a:ext cx="19062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PuTTY</a:t>
            </a:r>
          </a:p>
          <a:p>
            <a:pPr algn="ctr"/>
            <a:r>
              <a:rPr lang="en-US" altLang="ko-KR" sz="1400" dirty="0"/>
              <a:t>Ec2 </a:t>
            </a:r>
            <a:r>
              <a:rPr lang="ko-KR" altLang="en-US" sz="1400" dirty="0"/>
              <a:t>접속할 때 필요함</a:t>
            </a:r>
            <a:endParaRPr lang="en-US" altLang="ko-KR" sz="1400" dirty="0"/>
          </a:p>
        </p:txBody>
      </p:sp>
      <p:pic>
        <p:nvPicPr>
          <p:cNvPr id="1039" name="Picture 10" descr="putty 다운로드 및 사용법 - 한글 버전 - 도라가이드">
            <a:extLst>
              <a:ext uri="{FF2B5EF4-FFF2-40B4-BE49-F238E27FC236}">
                <a16:creationId xmlns:a16="http://schemas.microsoft.com/office/drawing/2014/main" id="{04239808-EC95-BCCE-3E9D-B82E0E0F2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9510" y="3910701"/>
            <a:ext cx="2591547" cy="143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92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5F7DD-3A5B-1456-20E0-FADD25F9D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DB0FB9-238D-C23F-9CFE-9AEFE0669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6477"/>
            <a:ext cx="12079386" cy="4867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613D9-3DAA-9D19-DF7E-F57D8CC714ED}"/>
              </a:ext>
            </a:extLst>
          </p:cNvPr>
          <p:cNvSpPr txBox="1"/>
          <p:nvPr/>
        </p:nvSpPr>
        <p:spPr>
          <a:xfrm>
            <a:off x="522514" y="464389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데이터 확인 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A1FF83-45CC-0246-18F6-0722E8926A70}"/>
              </a:ext>
            </a:extLst>
          </p:cNvPr>
          <p:cNvSpPr txBox="1"/>
          <p:nvPr/>
        </p:nvSpPr>
        <p:spPr>
          <a:xfrm>
            <a:off x="522514" y="1049163"/>
            <a:ext cx="4585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객체 </a:t>
            </a:r>
            <a:r>
              <a:rPr lang="en-US" altLang="ko-KR" dirty="0"/>
              <a:t>URL</a:t>
            </a:r>
            <a:r>
              <a:rPr lang="ko-KR" altLang="en-US" dirty="0"/>
              <a:t>을 통해 접근 후 출력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우선은 코드 수정으로 자동화 </a:t>
            </a:r>
            <a:r>
              <a:rPr lang="ko-KR" altLang="en-US" dirty="0" err="1"/>
              <a:t>시도중</a:t>
            </a:r>
            <a:r>
              <a:rPr lang="en-US" altLang="ko-KR" dirty="0"/>
              <a:t>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8719E7B-A0D6-1DCB-23F9-84DDFE51F886}"/>
                  </a:ext>
                </a:extLst>
              </p14:cNvPr>
              <p14:cNvContentPartPr/>
              <p14:nvPr/>
            </p14:nvContentPartPr>
            <p14:xfrm>
              <a:off x="590836" y="1884068"/>
              <a:ext cx="5874892" cy="45719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8719E7B-A0D6-1DCB-23F9-84DDFE51F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832" y="1775213"/>
                <a:ext cx="5982540" cy="2630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033B322-AFB5-EF34-80C3-26116987F876}"/>
                  </a:ext>
                </a:extLst>
              </p14:cNvPr>
              <p14:cNvContentPartPr/>
              <p14:nvPr/>
            </p14:nvContentPartPr>
            <p14:xfrm>
              <a:off x="7546036" y="6021909"/>
              <a:ext cx="3970440" cy="280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033B322-AFB5-EF34-80C3-26116987F8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2036" y="5914269"/>
                <a:ext cx="40780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F65444D-74F0-BD6D-ECE1-685F3C0ABD14}"/>
                  </a:ext>
                </a:extLst>
              </p14:cNvPr>
              <p14:cNvContentPartPr/>
              <p14:nvPr/>
            </p14:nvContentPartPr>
            <p14:xfrm>
              <a:off x="7555396" y="6188229"/>
              <a:ext cx="1119600" cy="3672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F65444D-74F0-BD6D-ECE1-685F3C0ABD1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01396" y="6080589"/>
                <a:ext cx="1227240" cy="252360"/>
              </a:xfrm>
              <a:prstGeom prst="rect">
                <a:avLst/>
              </a:prstGeom>
            </p:spPr>
          </p:pic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010F5D17-51EA-C196-ABB1-8CA69F9599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1997" y="83302"/>
            <a:ext cx="5237389" cy="1931723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F1B235-4757-04D0-A636-D6F03E96F983}"/>
              </a:ext>
            </a:extLst>
          </p:cNvPr>
          <p:cNvCxnSpPr/>
          <p:nvPr/>
        </p:nvCxnSpPr>
        <p:spPr>
          <a:xfrm flipV="1">
            <a:off x="9134764" y="2050473"/>
            <a:ext cx="0" cy="381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37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7F1E-549F-C0EA-AF28-FB78FAC0E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02BB4C-AE01-1ED9-8EF8-F1A730C55CD9}"/>
              </a:ext>
            </a:extLst>
          </p:cNvPr>
          <p:cNvSpPr txBox="1"/>
          <p:nvPr/>
        </p:nvSpPr>
        <p:spPr>
          <a:xfrm>
            <a:off x="522513" y="1345427"/>
            <a:ext cx="5324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사이트</a:t>
            </a:r>
            <a:r>
              <a:rPr lang="en-US" altLang="ko-KR" dirty="0"/>
              <a:t>: </a:t>
            </a:r>
            <a:r>
              <a:rPr lang="en-US" altLang="ko-KR" dirty="0" err="1"/>
              <a:t>aws</a:t>
            </a:r>
            <a:r>
              <a:rPr lang="en-US" altLang="ko-KR" dirty="0"/>
              <a:t> console</a:t>
            </a:r>
          </a:p>
          <a:p>
            <a:endParaRPr lang="en-US" altLang="ko-KR" dirty="0"/>
          </a:p>
          <a:p>
            <a:r>
              <a:rPr lang="en-US" altLang="ko-KR" dirty="0"/>
              <a:t>ID: expo-2025</a:t>
            </a:r>
          </a:p>
          <a:p>
            <a:r>
              <a:rPr lang="en-US" altLang="ko-KR" dirty="0"/>
              <a:t>PW: 12345678aA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D5E63-F4D9-F97F-7801-36E1BCC0F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5" y="2640759"/>
            <a:ext cx="5324070" cy="2236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98F9EF-F8F2-B033-3E2C-3848CD6B9F6E}"/>
              </a:ext>
            </a:extLst>
          </p:cNvPr>
          <p:cNvSpPr txBox="1"/>
          <p:nvPr/>
        </p:nvSpPr>
        <p:spPr>
          <a:xfrm>
            <a:off x="522514" y="5066873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Ec2</a:t>
            </a:r>
            <a:r>
              <a:rPr lang="ko-KR" altLang="en-US" dirty="0"/>
              <a:t>로 </a:t>
            </a:r>
            <a:r>
              <a:rPr lang="ko-KR" altLang="en-US" dirty="0" err="1"/>
              <a:t>ㄱㄱ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2DFD97-F123-7C77-CED9-E4C509B44445}"/>
              </a:ext>
            </a:extLst>
          </p:cNvPr>
          <p:cNvSpPr txBox="1"/>
          <p:nvPr/>
        </p:nvSpPr>
        <p:spPr>
          <a:xfrm>
            <a:off x="522514" y="464389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서버 여는 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0F4F3D-2D7F-800A-5ADF-584984724027}"/>
              </a:ext>
            </a:extLst>
          </p:cNvPr>
          <p:cNvCxnSpPr>
            <a:cxnSpLocks/>
          </p:cNvCxnSpPr>
          <p:nvPr/>
        </p:nvCxnSpPr>
        <p:spPr>
          <a:xfrm>
            <a:off x="6096000" y="1295400"/>
            <a:ext cx="0" cy="4836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299FE3F-8C02-CFF6-1279-6B0276011248}"/>
              </a:ext>
            </a:extLst>
          </p:cNvPr>
          <p:cNvSpPr txBox="1"/>
          <p:nvPr/>
        </p:nvSpPr>
        <p:spPr>
          <a:xfrm>
            <a:off x="6564281" y="1345427"/>
            <a:ext cx="510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인스턴스로 들어가서 </a:t>
            </a:r>
            <a:r>
              <a:rPr lang="en-US" altLang="ko-KR" dirty="0"/>
              <a:t>expo-2025-ec2 </a:t>
            </a:r>
            <a:r>
              <a:rPr lang="ko-KR" altLang="en-US" dirty="0"/>
              <a:t>찾기</a:t>
            </a:r>
            <a:endParaRPr lang="en-US" altLang="ko-KR" dirty="0"/>
          </a:p>
          <a:p>
            <a:r>
              <a:rPr lang="en-US" altLang="ko-KR" dirty="0"/>
              <a:t>&gt;&gt; </a:t>
            </a:r>
            <a:r>
              <a:rPr lang="ko-KR" altLang="en-US" dirty="0"/>
              <a:t>인스턴스</a:t>
            </a:r>
            <a:r>
              <a:rPr lang="en-US" altLang="ko-KR" dirty="0"/>
              <a:t>ID</a:t>
            </a:r>
            <a:r>
              <a:rPr lang="ko-KR" altLang="en-US" dirty="0"/>
              <a:t>클릭해서 세부화면으로 들어가기</a:t>
            </a:r>
            <a:endParaRPr lang="en-US" altLang="ko-KR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9F49609-F49F-89BE-607C-67997E9F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95" y="2314923"/>
            <a:ext cx="3753374" cy="346758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4C7BD9-16F4-9A97-826F-2C3662BDF1D0}"/>
              </a:ext>
            </a:extLst>
          </p:cNvPr>
          <p:cNvSpPr/>
          <p:nvPr/>
        </p:nvSpPr>
        <p:spPr>
          <a:xfrm>
            <a:off x="7697266" y="4849160"/>
            <a:ext cx="1169643" cy="217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49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9E228-409A-8158-B008-A1BF0CF1E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2C07D9A-B488-8B98-7CA6-6180B8B93CA4}"/>
              </a:ext>
            </a:extLst>
          </p:cNvPr>
          <p:cNvSpPr txBox="1"/>
          <p:nvPr/>
        </p:nvSpPr>
        <p:spPr>
          <a:xfrm>
            <a:off x="522514" y="464389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서버 여는 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45B3DB-5593-6E30-F1E1-2A72D016A51D}"/>
              </a:ext>
            </a:extLst>
          </p:cNvPr>
          <p:cNvCxnSpPr>
            <a:cxnSpLocks/>
          </p:cNvCxnSpPr>
          <p:nvPr/>
        </p:nvCxnSpPr>
        <p:spPr>
          <a:xfrm>
            <a:off x="6096000" y="1295400"/>
            <a:ext cx="0" cy="4836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ABFBCA-47EC-1985-BBFF-D9C835097D3B}"/>
              </a:ext>
            </a:extLst>
          </p:cNvPr>
          <p:cNvSpPr txBox="1"/>
          <p:nvPr/>
        </p:nvSpPr>
        <p:spPr>
          <a:xfrm>
            <a:off x="532083" y="1345427"/>
            <a:ext cx="510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시작</a:t>
            </a:r>
            <a:endParaRPr lang="en-US" altLang="ko-KR" dirty="0"/>
          </a:p>
          <a:p>
            <a:r>
              <a:rPr lang="ko-KR" altLang="en-US" dirty="0"/>
              <a:t>인스턴스가 시작되어야지 </a:t>
            </a:r>
            <a:r>
              <a:rPr lang="en-US" altLang="ko-KR" dirty="0" err="1"/>
              <a:t>ip</a:t>
            </a:r>
            <a:r>
              <a:rPr lang="ko-KR" altLang="en-US" dirty="0"/>
              <a:t>주소가 뜸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1E9AF24-BCA8-80D3-B087-7F3B9DE76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3" y="2640759"/>
            <a:ext cx="5114774" cy="24261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69F978-7DDD-DB42-D207-664DC1F60552}"/>
              </a:ext>
            </a:extLst>
          </p:cNvPr>
          <p:cNvSpPr/>
          <p:nvPr/>
        </p:nvSpPr>
        <p:spPr>
          <a:xfrm>
            <a:off x="2509554" y="3766186"/>
            <a:ext cx="637411" cy="175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61ACB8B-A4C4-C666-8051-D4C358C3A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839" y="2640759"/>
            <a:ext cx="5573485" cy="22705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B58DA2-18F3-2C15-B225-8B0ABCC6C085}"/>
              </a:ext>
            </a:extLst>
          </p:cNvPr>
          <p:cNvSpPr txBox="1"/>
          <p:nvPr/>
        </p:nvSpPr>
        <p:spPr>
          <a:xfrm>
            <a:off x="6396839" y="1351581"/>
            <a:ext cx="510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</a:t>
            </a:r>
            <a:r>
              <a:rPr lang="ko-KR" altLang="en-US" dirty="0"/>
              <a:t>주소 복사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5A9D5D-F833-F002-7B52-D81486EDBF69}"/>
              </a:ext>
            </a:extLst>
          </p:cNvPr>
          <p:cNvSpPr/>
          <p:nvPr/>
        </p:nvSpPr>
        <p:spPr>
          <a:xfrm>
            <a:off x="8949440" y="3688384"/>
            <a:ext cx="1293687" cy="253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640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A972A-C046-E585-4A77-27B095119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2B7FF3-725A-BC6E-7D7F-72A945607D2A}"/>
              </a:ext>
            </a:extLst>
          </p:cNvPr>
          <p:cNvSpPr txBox="1"/>
          <p:nvPr/>
        </p:nvSpPr>
        <p:spPr>
          <a:xfrm>
            <a:off x="522514" y="464389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서버 여는 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230B1-FD54-5EB3-D7FA-CE2DDBDC1FEC}"/>
              </a:ext>
            </a:extLst>
          </p:cNvPr>
          <p:cNvSpPr txBox="1"/>
          <p:nvPr/>
        </p:nvSpPr>
        <p:spPr>
          <a:xfrm>
            <a:off x="2268189" y="1991758"/>
            <a:ext cx="3084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config.py</a:t>
            </a:r>
          </a:p>
          <a:p>
            <a:r>
              <a:rPr lang="en-US" altLang="ko-KR" dirty="0"/>
              <a:t>config.js</a:t>
            </a:r>
          </a:p>
          <a:p>
            <a:r>
              <a:rPr lang="en-US" altLang="ko-KR" dirty="0" err="1"/>
              <a:t>current_ip</a:t>
            </a:r>
            <a:r>
              <a:rPr lang="en-US" altLang="ko-KR" dirty="0"/>
              <a:t> = “ </a:t>
            </a:r>
            <a:r>
              <a:rPr lang="ko-KR" altLang="en-US" dirty="0"/>
              <a:t>현재 서버 </a:t>
            </a:r>
            <a:r>
              <a:rPr lang="en-US" altLang="ko-KR" dirty="0"/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556009-F116-CF2D-7406-D93F2EB095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991758"/>
            <a:ext cx="1564153" cy="44018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ACCC794-A7AC-65EB-485B-FB4D65678950}"/>
              </a:ext>
            </a:extLst>
          </p:cNvPr>
          <p:cNvSpPr/>
          <p:nvPr/>
        </p:nvSpPr>
        <p:spPr>
          <a:xfrm>
            <a:off x="568013" y="3540569"/>
            <a:ext cx="637411" cy="175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331CCF-9FAC-5C4D-5B85-ACB11010CA5C}"/>
              </a:ext>
            </a:extLst>
          </p:cNvPr>
          <p:cNvSpPr/>
          <p:nvPr/>
        </p:nvSpPr>
        <p:spPr>
          <a:xfrm>
            <a:off x="568014" y="6215813"/>
            <a:ext cx="637411" cy="175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B66693-34E3-333B-1C4D-60B459EFC7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89" y="3590331"/>
            <a:ext cx="3610479" cy="2800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B132A67D-B92E-B830-8456-D65A5706BEA2}"/>
                  </a:ext>
                </a:extLst>
              </p14:cNvPr>
              <p14:cNvContentPartPr/>
              <p14:nvPr/>
            </p14:nvContentPartPr>
            <p14:xfrm>
              <a:off x="3302678" y="4271918"/>
              <a:ext cx="864720" cy="504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B132A67D-B92E-B830-8456-D65A5706BE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8678" y="4163918"/>
                <a:ext cx="972360" cy="220680"/>
              </a:xfrm>
              <a:prstGeom prst="rect">
                <a:avLst/>
              </a:prstGeom>
            </p:spPr>
          </p:pic>
        </mc:Fallback>
      </mc:AlternateContent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2631767-404E-3534-CD6C-F444761C8A84}"/>
              </a:ext>
            </a:extLst>
          </p:cNvPr>
          <p:cNvCxnSpPr>
            <a:cxnSpLocks/>
          </p:cNvCxnSpPr>
          <p:nvPr/>
        </p:nvCxnSpPr>
        <p:spPr>
          <a:xfrm>
            <a:off x="6096000" y="1295400"/>
            <a:ext cx="0" cy="48364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78A5F3E-A668-64C9-6A80-9FF063359C8A}"/>
              </a:ext>
            </a:extLst>
          </p:cNvPr>
          <p:cNvSpPr txBox="1"/>
          <p:nvPr/>
        </p:nvSpPr>
        <p:spPr>
          <a:xfrm>
            <a:off x="522514" y="1197295"/>
            <a:ext cx="510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시작</a:t>
            </a:r>
            <a:endParaRPr lang="en-US" altLang="ko-KR" dirty="0"/>
          </a:p>
          <a:p>
            <a:r>
              <a:rPr lang="ko-KR" altLang="en-US" dirty="0"/>
              <a:t>인스턴스가 시작되어야지 </a:t>
            </a:r>
            <a:r>
              <a:rPr lang="en-US" altLang="ko-KR" dirty="0" err="1"/>
              <a:t>ip</a:t>
            </a:r>
            <a:r>
              <a:rPr lang="ko-KR" altLang="en-US" dirty="0"/>
              <a:t>주소가 뜸</a:t>
            </a:r>
            <a:endParaRPr lang="en-US" altLang="ko-KR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B13470-7D54-7153-7DE5-90DB730426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9701" y="1888632"/>
            <a:ext cx="4598761" cy="44148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2B64941-E455-54AC-D9E7-CC98F8C55086}"/>
              </a:ext>
            </a:extLst>
          </p:cNvPr>
          <p:cNvSpPr txBox="1"/>
          <p:nvPr/>
        </p:nvSpPr>
        <p:spPr>
          <a:xfrm>
            <a:off x="8598713" y="4087252"/>
            <a:ext cx="1325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커밋</a:t>
            </a:r>
            <a:r>
              <a:rPr lang="en-US" altLang="ko-KR" dirty="0"/>
              <a:t>&amp;</a:t>
            </a:r>
            <a:r>
              <a:rPr lang="ko-KR" altLang="en-US" dirty="0"/>
              <a:t>푸시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87254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09901-F00A-64A0-4F1B-7A108A623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3C5341C-FE43-B73F-7FBC-04EC0AD4D890}"/>
              </a:ext>
            </a:extLst>
          </p:cNvPr>
          <p:cNvSpPr txBox="1"/>
          <p:nvPr/>
        </p:nvSpPr>
        <p:spPr>
          <a:xfrm>
            <a:off x="522514" y="464389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서버 여는 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90DF2E-B92A-B384-3977-E347495F076F}"/>
              </a:ext>
            </a:extLst>
          </p:cNvPr>
          <p:cNvSpPr txBox="1"/>
          <p:nvPr/>
        </p:nvSpPr>
        <p:spPr>
          <a:xfrm>
            <a:off x="522514" y="1377147"/>
            <a:ext cx="2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Ip: 56.155.106.24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C5C85A-CC9F-4FCA-4560-FFFC65273F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005"/>
          <a:stretch>
            <a:fillRect/>
          </a:stretch>
        </p:blipFill>
        <p:spPr>
          <a:xfrm>
            <a:off x="522514" y="2033109"/>
            <a:ext cx="2790259" cy="128083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2848F9-36F7-A001-2BC7-7B2F7CD93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14" y="3641930"/>
            <a:ext cx="2790261" cy="2747049"/>
          </a:xfrm>
          <a:prstGeom prst="rect">
            <a:avLst/>
          </a:prstGeom>
        </p:spPr>
      </p:pic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94F20C1-B148-68F4-2058-4AD63AFD2B32}"/>
              </a:ext>
            </a:extLst>
          </p:cNvPr>
          <p:cNvCxnSpPr>
            <a:cxnSpLocks/>
          </p:cNvCxnSpPr>
          <p:nvPr/>
        </p:nvCxnSpPr>
        <p:spPr>
          <a:xfrm>
            <a:off x="3651446" y="1295400"/>
            <a:ext cx="0" cy="4836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283FAE-3A78-0ABA-B9FD-D16C8E0D0433}"/>
              </a:ext>
            </a:extLst>
          </p:cNvPr>
          <p:cNvSpPr txBox="1"/>
          <p:nvPr/>
        </p:nvSpPr>
        <p:spPr>
          <a:xfrm>
            <a:off x="3869160" y="1377147"/>
            <a:ext cx="21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Id: ec2-user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E062506E-CA33-F9BF-9C94-B6E941624255}"/>
                  </a:ext>
                </a:extLst>
              </p14:cNvPr>
              <p14:cNvContentPartPr/>
              <p14:nvPr/>
            </p14:nvContentPartPr>
            <p14:xfrm>
              <a:off x="14149876" y="6132789"/>
              <a:ext cx="9720" cy="3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E062506E-CA33-F9BF-9C94-B6E941624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32236" y="6114789"/>
                <a:ext cx="453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그룹 26">
            <a:extLst>
              <a:ext uri="{FF2B5EF4-FFF2-40B4-BE49-F238E27FC236}">
                <a16:creationId xmlns:a16="http://schemas.microsoft.com/office/drawing/2014/main" id="{A608D33A-0423-E6DB-884D-66C7B802E792}"/>
              </a:ext>
            </a:extLst>
          </p:cNvPr>
          <p:cNvGrpSpPr/>
          <p:nvPr/>
        </p:nvGrpSpPr>
        <p:grpSpPr>
          <a:xfrm>
            <a:off x="3869160" y="1746479"/>
            <a:ext cx="4882577" cy="2345381"/>
            <a:chOff x="4290951" y="2032655"/>
            <a:chExt cx="4882577" cy="2345381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3393535E-B1B1-C0A4-0146-43547A0DA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90951" y="2032655"/>
              <a:ext cx="4882577" cy="2345381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8B03684-B7D0-2D58-5574-C3099DB92E4B}"/>
                    </a:ext>
                  </a:extLst>
                </p14:cNvPr>
                <p14:cNvContentPartPr/>
                <p14:nvPr/>
              </p14:nvContentPartPr>
              <p14:xfrm>
                <a:off x="5172196" y="2269989"/>
                <a:ext cx="685440" cy="21564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8B03684-B7D0-2D58-5574-C3099DB92E4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54196" y="2251989"/>
                  <a:ext cx="7210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0E0F2F55-BF3B-F93B-E14A-B83155313560}"/>
                    </a:ext>
                  </a:extLst>
                </p14:cNvPr>
                <p14:cNvContentPartPr/>
                <p14:nvPr/>
              </p14:nvContentPartPr>
              <p14:xfrm>
                <a:off x="5800396" y="2438469"/>
                <a:ext cx="360" cy="36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0E0F2F55-BF3B-F93B-E14A-B831553135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82756" y="2420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169DBA2E-CC00-C8E8-026F-251FB4046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69160" y="4967796"/>
            <a:ext cx="4917980" cy="104133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8EA551F-8C79-99CB-EB7A-EF6139A20D82}"/>
              </a:ext>
            </a:extLst>
          </p:cNvPr>
          <p:cNvSpPr txBox="1"/>
          <p:nvPr/>
        </p:nvSpPr>
        <p:spPr>
          <a:xfrm>
            <a:off x="3869160" y="4260340"/>
            <a:ext cx="50100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cd Youth</a:t>
            </a:r>
          </a:p>
          <a:p>
            <a:r>
              <a:rPr lang="en-US" altLang="ko-KR" sz="1600" dirty="0"/>
              <a:t>git pull origin main &lt;&lt; </a:t>
            </a:r>
            <a:r>
              <a:rPr lang="ko-KR" altLang="en-US" sz="1600" dirty="0"/>
              <a:t>최근 </a:t>
            </a:r>
            <a:r>
              <a:rPr lang="en-US" altLang="ko-KR" sz="1600" dirty="0"/>
              <a:t>git </a:t>
            </a:r>
            <a:r>
              <a:rPr lang="ko-KR" altLang="en-US" sz="1600" dirty="0"/>
              <a:t>파일 불러오기</a:t>
            </a:r>
            <a:endParaRPr lang="en-US" altLang="ko-KR" sz="16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63CC126-F26E-6D71-0247-C08D2FF92857}"/>
              </a:ext>
            </a:extLst>
          </p:cNvPr>
          <p:cNvCxnSpPr>
            <a:cxnSpLocks/>
          </p:cNvCxnSpPr>
          <p:nvPr/>
        </p:nvCxnSpPr>
        <p:spPr>
          <a:xfrm>
            <a:off x="8879228" y="1295400"/>
            <a:ext cx="0" cy="4836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F880C8D8-0B5B-18ED-FBBA-A52BB20727C3}"/>
                  </a:ext>
                </a:extLst>
              </p14:cNvPr>
              <p14:cNvContentPartPr/>
              <p14:nvPr/>
            </p14:nvContentPartPr>
            <p14:xfrm>
              <a:off x="655636" y="3186549"/>
              <a:ext cx="674640" cy="9360"/>
            </p14:xfrm>
          </p:contentPart>
        </mc:Choice>
        <mc:Fallback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F880C8D8-0B5B-18ED-FBBA-A52BB20727C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1636" y="3078549"/>
                <a:ext cx="782280" cy="225000"/>
              </a:xfrm>
              <a:prstGeom prst="rect">
                <a:avLst/>
              </a:prstGeom>
            </p:spPr>
          </p:pic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2E7A2114-A1C7-21A2-BC68-348C5ACC7EF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69450" y="2302504"/>
            <a:ext cx="3119541" cy="20228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7168960-0F31-DF04-FBF0-8B0311FC4649}"/>
              </a:ext>
            </a:extLst>
          </p:cNvPr>
          <p:cNvSpPr txBox="1"/>
          <p:nvPr/>
        </p:nvSpPr>
        <p:spPr>
          <a:xfrm>
            <a:off x="8969450" y="1377147"/>
            <a:ext cx="3037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cd</a:t>
            </a:r>
            <a:r>
              <a:rPr lang="ko-KR" altLang="en-US" dirty="0"/>
              <a:t> </a:t>
            </a:r>
            <a:r>
              <a:rPr lang="en-US" altLang="ko-KR" dirty="0"/>
              <a:t>backend</a:t>
            </a:r>
          </a:p>
          <a:p>
            <a:r>
              <a:rPr lang="en-US" altLang="ko-KR" dirty="0"/>
              <a:t>python3 app.py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백엔드서버</a:t>
            </a:r>
            <a:r>
              <a:rPr lang="ko-KR" altLang="en-US" dirty="0">
                <a:sym typeface="Wingdings" panose="05000000000000000000" pitchFamily="2" charset="2"/>
              </a:rPr>
              <a:t> 시작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3122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1949C-C0E7-A6AB-5143-AE1A92BFB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D2CED0-B634-802E-1430-EA9A134D1811}"/>
              </a:ext>
            </a:extLst>
          </p:cNvPr>
          <p:cNvSpPr txBox="1"/>
          <p:nvPr/>
        </p:nvSpPr>
        <p:spPr>
          <a:xfrm>
            <a:off x="522514" y="464389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서버 여는 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32FC94-38C0-7C05-F4B8-9BD337B433D0}"/>
              </a:ext>
            </a:extLst>
          </p:cNvPr>
          <p:cNvSpPr txBox="1"/>
          <p:nvPr/>
        </p:nvSpPr>
        <p:spPr>
          <a:xfrm>
            <a:off x="522515" y="1501707"/>
            <a:ext cx="351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프론트 시작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cd frontend</a:t>
            </a:r>
          </a:p>
          <a:p>
            <a:r>
              <a:rPr lang="en-US" altLang="ko-KR" dirty="0"/>
              <a:t>yarn start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15B141-26DB-5AEC-97B8-4B1374273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951510"/>
            <a:ext cx="3515216" cy="15718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B855381-180B-3E82-115E-AE6C90D127EA}"/>
              </a:ext>
            </a:extLst>
          </p:cNvPr>
          <p:cNvCxnSpPr>
            <a:cxnSpLocks/>
          </p:cNvCxnSpPr>
          <p:nvPr/>
        </p:nvCxnSpPr>
        <p:spPr>
          <a:xfrm>
            <a:off x="4205627" y="1295400"/>
            <a:ext cx="0" cy="4836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9B61502-CE5E-E801-D9BD-C1F94974BCE5}"/>
                  </a:ext>
                </a:extLst>
              </p14:cNvPr>
              <p14:cNvContentPartPr/>
              <p14:nvPr/>
            </p14:nvContentPartPr>
            <p14:xfrm>
              <a:off x="757156" y="3278906"/>
              <a:ext cx="574920" cy="3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9B61502-CE5E-E801-D9BD-C1F94974BC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156" y="3170906"/>
                <a:ext cx="6825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BF0B2CB-5480-6F72-353E-C3D3A3FA55E9}"/>
                  </a:ext>
                </a:extLst>
              </p14:cNvPr>
              <p14:cNvContentPartPr/>
              <p14:nvPr/>
            </p14:nvContentPartPr>
            <p14:xfrm>
              <a:off x="720436" y="3657626"/>
              <a:ext cx="625680" cy="36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BF0B2CB-5480-6F72-353E-C3D3A3FA55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436" y="3549626"/>
                <a:ext cx="73332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그림 16">
            <a:extLst>
              <a:ext uri="{FF2B5EF4-FFF2-40B4-BE49-F238E27FC236}">
                <a16:creationId xmlns:a16="http://schemas.microsoft.com/office/drawing/2014/main" id="{A80742A4-599C-C50E-7930-9195F1A372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330" y="1048327"/>
            <a:ext cx="6154087" cy="47613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13A3FA-5084-E66F-8425-F01AAF0DEEA5}"/>
              </a:ext>
            </a:extLst>
          </p:cNvPr>
          <p:cNvSpPr txBox="1"/>
          <p:nvPr/>
        </p:nvSpPr>
        <p:spPr>
          <a:xfrm>
            <a:off x="7360941" y="5440340"/>
            <a:ext cx="1250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완료</a:t>
            </a:r>
            <a:r>
              <a:rPr lang="en-US" altLang="ko-KR" b="1" dirty="0"/>
              <a:t> ^~^</a:t>
            </a:r>
          </a:p>
        </p:txBody>
      </p:sp>
    </p:spTree>
    <p:extLst>
      <p:ext uri="{BB962C8B-B14F-4D97-AF65-F5344CB8AC3E}">
        <p14:creationId xmlns:p14="http://schemas.microsoft.com/office/powerpoint/2010/main" val="177125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03D4-4053-3F1A-67AA-F4DA694C0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DC89A3-E5F0-1A7B-4783-EAE85EDD8667}"/>
              </a:ext>
            </a:extLst>
          </p:cNvPr>
          <p:cNvSpPr txBox="1"/>
          <p:nvPr/>
        </p:nvSpPr>
        <p:spPr>
          <a:xfrm>
            <a:off x="522514" y="464389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데이터 확인 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DE0F8-7918-96B2-76CD-B3D6A06D2692}"/>
              </a:ext>
            </a:extLst>
          </p:cNvPr>
          <p:cNvSpPr txBox="1"/>
          <p:nvPr/>
        </p:nvSpPr>
        <p:spPr>
          <a:xfrm>
            <a:off x="522514" y="1143059"/>
            <a:ext cx="351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</a:t>
            </a:r>
            <a:r>
              <a:rPr lang="ko-KR" altLang="en-US" dirty="0"/>
              <a:t>란</a:t>
            </a:r>
            <a:r>
              <a:rPr lang="en-US" altLang="ko-KR" dirty="0"/>
              <a:t>? = </a:t>
            </a:r>
            <a:r>
              <a:rPr lang="ko-KR" altLang="en-US" dirty="0"/>
              <a:t>데이터 저장소</a:t>
            </a:r>
            <a:endParaRPr lang="en-US" altLang="ko-KR" dirty="0"/>
          </a:p>
          <a:p>
            <a:r>
              <a:rPr lang="en-US" altLang="ko-KR" dirty="0"/>
              <a:t>S3 </a:t>
            </a:r>
            <a:r>
              <a:rPr lang="ko-KR" altLang="en-US" dirty="0"/>
              <a:t>검색 또는 클릭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A6F3F2-E8E3-A3C5-1C0F-2F971A47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883285"/>
            <a:ext cx="5324070" cy="223610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225D36B-37AC-BC6F-152D-4A30CBB343F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2238"/>
          <a:stretch>
            <a:fillRect/>
          </a:stretch>
        </p:blipFill>
        <p:spPr>
          <a:xfrm>
            <a:off x="6600221" y="2026748"/>
            <a:ext cx="4104724" cy="28045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C8D9ED24-460D-9166-3F9C-486E45633F6F}"/>
                  </a:ext>
                </a:extLst>
              </p14:cNvPr>
              <p14:cNvContentPartPr/>
              <p14:nvPr/>
            </p14:nvContentPartPr>
            <p14:xfrm>
              <a:off x="8728276" y="4544116"/>
              <a:ext cx="803880" cy="93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C8D9ED24-460D-9166-3F9C-486E45633F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674276" y="4436116"/>
                <a:ext cx="91152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BA1273C-A607-AE2C-C8D4-1DA895643CE8}"/>
                  </a:ext>
                </a:extLst>
              </p14:cNvPr>
              <p14:cNvContentPartPr/>
              <p14:nvPr/>
            </p14:nvContentPartPr>
            <p14:xfrm>
              <a:off x="8652583" y="3242772"/>
              <a:ext cx="651600" cy="284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BA1273C-A607-AE2C-C8D4-1DA895643C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8583" y="3134772"/>
                <a:ext cx="759240" cy="2440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5F9DABD-666C-9896-3EF9-8CB70F005D90}"/>
              </a:ext>
            </a:extLst>
          </p:cNvPr>
          <p:cNvSpPr txBox="1"/>
          <p:nvPr/>
        </p:nvSpPr>
        <p:spPr>
          <a:xfrm>
            <a:off x="6618514" y="1143059"/>
            <a:ext cx="351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S3 </a:t>
            </a:r>
            <a:r>
              <a:rPr lang="ko-KR" altLang="en-US" dirty="0"/>
              <a:t>이름</a:t>
            </a:r>
            <a:r>
              <a:rPr lang="en-US" altLang="ko-KR" dirty="0"/>
              <a:t>: expo-2025-s3</a:t>
            </a:r>
          </a:p>
          <a:p>
            <a:r>
              <a:rPr lang="ko-KR" altLang="en-US" dirty="0"/>
              <a:t>검색 또는 찾아서 클릭</a:t>
            </a:r>
            <a:endParaRPr lang="en-US" altLang="ko-KR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57C509A-D103-6B0C-9689-186F1FCA74DA}"/>
              </a:ext>
            </a:extLst>
          </p:cNvPr>
          <p:cNvCxnSpPr>
            <a:cxnSpLocks/>
          </p:cNvCxnSpPr>
          <p:nvPr/>
        </p:nvCxnSpPr>
        <p:spPr>
          <a:xfrm>
            <a:off x="6256100" y="1295400"/>
            <a:ext cx="0" cy="48364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44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E4A9D-DA8A-EA30-06F7-C3AEB6648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54A1314-A223-C0B6-889C-65D9533D0C51}"/>
              </a:ext>
            </a:extLst>
          </p:cNvPr>
          <p:cNvSpPr txBox="1"/>
          <p:nvPr/>
        </p:nvSpPr>
        <p:spPr>
          <a:xfrm>
            <a:off x="522514" y="464389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데이터 확인 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8BED2D-0E8D-21B2-32F0-472DD5723173}"/>
              </a:ext>
            </a:extLst>
          </p:cNvPr>
          <p:cNvSpPr txBox="1"/>
          <p:nvPr/>
        </p:nvSpPr>
        <p:spPr>
          <a:xfrm>
            <a:off x="522514" y="1143059"/>
            <a:ext cx="351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final/</a:t>
            </a:r>
            <a:r>
              <a:rPr lang="ko-KR" altLang="en-US" dirty="0"/>
              <a:t> 최종 </a:t>
            </a:r>
            <a:r>
              <a:rPr lang="en-US" altLang="ko-KR" dirty="0"/>
              <a:t>4</a:t>
            </a:r>
            <a:r>
              <a:rPr lang="ko-KR" altLang="en-US" dirty="0"/>
              <a:t>컷 사진 저장</a:t>
            </a:r>
            <a:endParaRPr lang="en-US" altLang="ko-KR" dirty="0"/>
          </a:p>
          <a:p>
            <a:r>
              <a:rPr lang="en-US" altLang="ko-KR" dirty="0"/>
              <a:t>print/ </a:t>
            </a:r>
            <a:r>
              <a:rPr lang="ko-KR" altLang="en-US" dirty="0"/>
              <a:t>프린트 결과물 저장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A40FBD-1B5C-2CFA-1E37-75FF2CA2A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1883285"/>
            <a:ext cx="5850577" cy="32529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6A2C3B-9F7C-B591-FE3A-ECF4F8677198}"/>
              </a:ext>
            </a:extLst>
          </p:cNvPr>
          <p:cNvSpPr txBox="1"/>
          <p:nvPr/>
        </p:nvSpPr>
        <p:spPr>
          <a:xfrm>
            <a:off x="522514" y="5271713"/>
            <a:ext cx="577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캡쳐된</a:t>
            </a:r>
            <a:r>
              <a:rPr lang="ko-KR" altLang="en-US" dirty="0"/>
              <a:t> </a:t>
            </a:r>
            <a:r>
              <a:rPr lang="en-US" altLang="ko-KR" dirty="0"/>
              <a:t>8</a:t>
            </a:r>
            <a:r>
              <a:rPr lang="ko-KR" altLang="en-US" dirty="0"/>
              <a:t>장의 사진은 </a:t>
            </a:r>
            <a:r>
              <a:rPr lang="en-US" altLang="ko-KR" dirty="0"/>
              <a:t>ec2(</a:t>
            </a:r>
            <a:r>
              <a:rPr lang="ko-KR" altLang="en-US" dirty="0"/>
              <a:t>서버</a:t>
            </a:r>
            <a:r>
              <a:rPr lang="en-US" altLang="ko-KR" dirty="0"/>
              <a:t>)</a:t>
            </a:r>
            <a:r>
              <a:rPr lang="ko-KR" altLang="en-US" dirty="0"/>
              <a:t>상에만 저장되어</a:t>
            </a:r>
            <a:endParaRPr lang="en-US" altLang="ko-KR" dirty="0"/>
          </a:p>
          <a:p>
            <a:r>
              <a:rPr lang="ko-KR" altLang="en-US" dirty="0"/>
              <a:t>서버에서만 조회 가능함</a:t>
            </a:r>
            <a:endParaRPr lang="en-US" altLang="ko-KR" dirty="0"/>
          </a:p>
          <a:p>
            <a:r>
              <a:rPr lang="ko-KR" altLang="en-US" dirty="0"/>
              <a:t>접근 방법은 리눅스와 같음 </a:t>
            </a:r>
            <a:r>
              <a:rPr lang="en-US" altLang="ko-KR" dirty="0"/>
              <a:t>(cd </a:t>
            </a:r>
            <a:r>
              <a:rPr lang="ko-KR" altLang="en-US" dirty="0"/>
              <a:t>폴더</a:t>
            </a:r>
            <a:r>
              <a:rPr lang="en-US" altLang="ko-KR" dirty="0"/>
              <a:t>, ls –la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70205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B4DA9-8656-E69C-8776-F86AFDA34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02865B-7B3A-B2D3-8DB7-6FB546D580EB}"/>
              </a:ext>
            </a:extLst>
          </p:cNvPr>
          <p:cNvSpPr txBox="1"/>
          <p:nvPr/>
        </p:nvSpPr>
        <p:spPr>
          <a:xfrm>
            <a:off x="522514" y="464389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데이터 확인 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CCCD66-F56F-A7BC-1A85-2495977694B6}"/>
              </a:ext>
            </a:extLst>
          </p:cNvPr>
          <p:cNvSpPr txBox="1"/>
          <p:nvPr/>
        </p:nvSpPr>
        <p:spPr>
          <a:xfrm>
            <a:off x="522514" y="1143059"/>
            <a:ext cx="745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사진은 날짜</a:t>
            </a:r>
            <a:r>
              <a:rPr lang="en-US" altLang="ko-KR" dirty="0"/>
              <a:t>_</a:t>
            </a:r>
            <a:r>
              <a:rPr lang="en-US" altLang="ko-KR" dirty="0" err="1"/>
              <a:t>imgN</a:t>
            </a:r>
            <a:r>
              <a:rPr lang="en-US" altLang="ko-KR" dirty="0"/>
              <a:t>(</a:t>
            </a:r>
            <a:r>
              <a:rPr lang="ko-KR" altLang="en-US" dirty="0"/>
              <a:t>순서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 err="1"/>
              <a:t>저장되어있음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41231F-9BFB-9CBB-CF5B-6C07EDF2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72" y="1751531"/>
            <a:ext cx="8378831" cy="51064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240A428-779C-8E43-4939-98C26298F131}"/>
                  </a:ext>
                </a:extLst>
              </p14:cNvPr>
              <p14:cNvContentPartPr/>
              <p14:nvPr/>
            </p14:nvContentPartPr>
            <p14:xfrm>
              <a:off x="590836" y="1884069"/>
              <a:ext cx="2498040" cy="194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240A428-779C-8E43-4939-98C26298F1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196" y="1776069"/>
                <a:ext cx="2605680" cy="23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327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237</Words>
  <Application>Microsoft Office PowerPoint</Application>
  <PresentationFormat>와이드스크린</PresentationFormat>
  <Paragraphs>64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다연 강</dc:creator>
  <cp:lastModifiedBy>다연 강</cp:lastModifiedBy>
  <cp:revision>19</cp:revision>
  <dcterms:created xsi:type="dcterms:W3CDTF">2025-10-21T15:21:40Z</dcterms:created>
  <dcterms:modified xsi:type="dcterms:W3CDTF">2025-10-21T18:02:49Z</dcterms:modified>
</cp:coreProperties>
</file>