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png" Type="http://schemas.openxmlformats.org/officeDocument/2006/relationships/image"/><Relationship Id="rId12" Target="../media/image61.png" Type="http://schemas.openxmlformats.org/officeDocument/2006/relationships/image"/><Relationship Id="rId13" Target="../media/image62.png" Type="http://schemas.openxmlformats.org/officeDocument/2006/relationships/image"/><Relationship Id="rId14" Target="../media/image63.png" Type="http://schemas.openxmlformats.org/officeDocument/2006/relationships/image"/><Relationship Id="rId15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33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33.png" Type="http://schemas.openxmlformats.org/officeDocument/2006/relationships/image"/><Relationship Id="rId4" Target="../media/image64.png" Type="http://schemas.openxmlformats.org/officeDocument/2006/relationships/image"/><Relationship Id="rId5" Target="../media/image65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33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70.png" Type="http://schemas.openxmlformats.org/officeDocument/2006/relationships/image"/><Relationship Id="rId7" Target="../media/image71.png" Type="http://schemas.openxmlformats.org/officeDocument/2006/relationships/image"/><Relationship Id="rId8" Target="../media/image64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33.png" Type="http://schemas.openxmlformats.org/officeDocument/2006/relationships/image"/><Relationship Id="rId14" Target="../media/image38.png" Type="http://schemas.openxmlformats.org/officeDocument/2006/relationships/image"/><Relationship Id="rId15" Target="../media/image47.png" Type="http://schemas.openxmlformats.org/officeDocument/2006/relationships/image"/><Relationship Id="rId16" Target="../media/image85.png" Type="http://schemas.openxmlformats.org/officeDocument/2006/relationships/image"/><Relationship Id="rId2" Target="../media/image18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86.png" Type="http://schemas.openxmlformats.org/officeDocument/2006/relationships/image"/><Relationship Id="rId4" Target="../media/image87.png" Type="http://schemas.openxmlformats.org/officeDocument/2006/relationships/image"/><Relationship Id="rId5" Target="../media/image88.png" Type="http://schemas.openxmlformats.org/officeDocument/2006/relationships/image"/><Relationship Id="rId6" Target="../media/image33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97.png" Type="http://schemas.openxmlformats.org/officeDocument/2006/relationships/image"/><Relationship Id="rId12" Target="../media/image98.png" Type="http://schemas.openxmlformats.org/officeDocument/2006/relationships/image"/><Relationship Id="rId13" Target="../media/image99.png" Type="http://schemas.openxmlformats.org/officeDocument/2006/relationships/image"/><Relationship Id="rId14" Target="../media/image100.png" Type="http://schemas.openxmlformats.org/officeDocument/2006/relationships/image"/><Relationship Id="rId15" Target="../media/image101.png" Type="http://schemas.openxmlformats.org/officeDocument/2006/relationships/image"/><Relationship Id="rId16" Target="../media/image102.png" Type="http://schemas.openxmlformats.org/officeDocument/2006/relationships/image"/><Relationship Id="rId17" Target="../media/image103.png" Type="http://schemas.openxmlformats.org/officeDocument/2006/relationships/image"/><Relationship Id="rId18" Target="../media/image104.png" Type="http://schemas.openxmlformats.org/officeDocument/2006/relationships/image"/><Relationship Id="rId19" Target="../media/image105.png" Type="http://schemas.openxmlformats.org/officeDocument/2006/relationships/image"/><Relationship Id="rId2" Target="../media/image18.png" Type="http://schemas.openxmlformats.org/officeDocument/2006/relationships/image"/><Relationship Id="rId20" Target="../media/image106.png" Type="http://schemas.openxmlformats.org/officeDocument/2006/relationships/image"/><Relationship Id="rId21" Target="../media/image107.png" Type="http://schemas.openxmlformats.org/officeDocument/2006/relationships/image"/><Relationship Id="rId22" Target="../media/image108.png" Type="http://schemas.openxmlformats.org/officeDocument/2006/relationships/image"/><Relationship Id="rId23" Target="../media/image109.png" Type="http://schemas.openxmlformats.org/officeDocument/2006/relationships/image"/><Relationship Id="rId24" Target="../media/image110.png" Type="http://schemas.openxmlformats.org/officeDocument/2006/relationships/image"/><Relationship Id="rId25" Target="../media/image111.png" Type="http://schemas.openxmlformats.org/officeDocument/2006/relationships/image"/><Relationship Id="rId26" Target="../media/image112.png" Type="http://schemas.openxmlformats.org/officeDocument/2006/relationships/image"/><Relationship Id="rId27" Target="../media/image113.png" Type="http://schemas.openxmlformats.org/officeDocument/2006/relationships/image"/><Relationship Id="rId28" Target="../media/image114.png" Type="http://schemas.openxmlformats.org/officeDocument/2006/relationships/image"/><Relationship Id="rId29" Target="../media/image33.png" Type="http://schemas.openxmlformats.org/officeDocument/2006/relationships/image"/><Relationship Id="rId3" Target="../media/image89.png" Type="http://schemas.openxmlformats.org/officeDocument/2006/relationships/image"/><Relationship Id="rId30" Target="../media/image38.png" Type="http://schemas.openxmlformats.org/officeDocument/2006/relationships/image"/><Relationship Id="rId31" Target="../media/image115.png" Type="http://schemas.openxmlformats.org/officeDocument/2006/relationships/image"/><Relationship Id="rId32" Target="../media/image116.png" Type="http://schemas.openxmlformats.org/officeDocument/2006/relationships/image"/><Relationship Id="rId33" Target="../media/image117.png" Type="http://schemas.openxmlformats.org/officeDocument/2006/relationships/image"/><Relationship Id="rId34" Target="../media/image118.png" Type="http://schemas.openxmlformats.org/officeDocument/2006/relationships/image"/><Relationship Id="rId35" Target="../media/image119.png" Type="http://schemas.openxmlformats.org/officeDocument/2006/relationships/image"/><Relationship Id="rId36" Target="../media/image120.png" Type="http://schemas.openxmlformats.org/officeDocument/2006/relationships/image"/><Relationship Id="rId37" Target="../media/image121.png" Type="http://schemas.openxmlformats.org/officeDocument/2006/relationships/image"/><Relationship Id="rId38" Target="../media/image122.png" Type="http://schemas.openxmlformats.org/officeDocument/2006/relationships/image"/><Relationship Id="rId39" Target="../media/image123.png" Type="http://schemas.openxmlformats.org/officeDocument/2006/relationships/image"/><Relationship Id="rId4" Target="../media/image90.png" Type="http://schemas.openxmlformats.org/officeDocument/2006/relationships/image"/><Relationship Id="rId40" Target="../media/image124.png" Type="http://schemas.openxmlformats.org/officeDocument/2006/relationships/image"/><Relationship Id="rId41" Target="../media/image125.png" Type="http://schemas.openxmlformats.org/officeDocument/2006/relationships/image"/><Relationship Id="rId42" Target="../media/image126.png" Type="http://schemas.openxmlformats.org/officeDocument/2006/relationships/image"/><Relationship Id="rId43" Target="../media/image127.png" Type="http://schemas.openxmlformats.org/officeDocument/2006/relationships/image"/><Relationship Id="rId5" Target="../media/image91.png" Type="http://schemas.openxmlformats.org/officeDocument/2006/relationships/image"/><Relationship Id="rId6" Target="../media/image92.png" Type="http://schemas.openxmlformats.org/officeDocument/2006/relationships/image"/><Relationship Id="rId7" Target="../media/image93.png" Type="http://schemas.openxmlformats.org/officeDocument/2006/relationships/image"/><Relationship Id="rId8" Target="../media/image94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4.png" Type="http://schemas.openxmlformats.org/officeDocument/2006/relationships/image"/><Relationship Id="rId11" Target="../media/image135.png" Type="http://schemas.openxmlformats.org/officeDocument/2006/relationships/image"/><Relationship Id="rId12" Target="../media/image136.png" Type="http://schemas.openxmlformats.org/officeDocument/2006/relationships/image"/><Relationship Id="rId13" Target="../media/image137.png" Type="http://schemas.openxmlformats.org/officeDocument/2006/relationships/image"/><Relationship Id="rId14" Target="../media/image138.png" Type="http://schemas.openxmlformats.org/officeDocument/2006/relationships/image"/><Relationship Id="rId15" Target="../media/image139.png" Type="http://schemas.openxmlformats.org/officeDocument/2006/relationships/image"/><Relationship Id="rId16" Target="../media/image140.png" Type="http://schemas.openxmlformats.org/officeDocument/2006/relationships/image"/><Relationship Id="rId17" Target="../media/image141.png" Type="http://schemas.openxmlformats.org/officeDocument/2006/relationships/image"/><Relationship Id="rId18" Target="../media/image142.png" Type="http://schemas.openxmlformats.org/officeDocument/2006/relationships/image"/><Relationship Id="rId19" Target="../media/image143.png" Type="http://schemas.openxmlformats.org/officeDocument/2006/relationships/image"/><Relationship Id="rId2" Target="../media/image18.png" Type="http://schemas.openxmlformats.org/officeDocument/2006/relationships/image"/><Relationship Id="rId20" Target="../media/image144.png" Type="http://schemas.openxmlformats.org/officeDocument/2006/relationships/image"/><Relationship Id="rId21" Target="../media/image145.png" Type="http://schemas.openxmlformats.org/officeDocument/2006/relationships/image"/><Relationship Id="rId22" Target="../media/image146.png" Type="http://schemas.openxmlformats.org/officeDocument/2006/relationships/image"/><Relationship Id="rId23" Target="../media/image147.png" Type="http://schemas.openxmlformats.org/officeDocument/2006/relationships/image"/><Relationship Id="rId24" Target="../media/image148.png" Type="http://schemas.openxmlformats.org/officeDocument/2006/relationships/image"/><Relationship Id="rId25" Target="../media/image149.png" Type="http://schemas.openxmlformats.org/officeDocument/2006/relationships/image"/><Relationship Id="rId26" Target="../media/image150.png" Type="http://schemas.openxmlformats.org/officeDocument/2006/relationships/image"/><Relationship Id="rId27" Target="../media/image38.png" Type="http://schemas.openxmlformats.org/officeDocument/2006/relationships/image"/><Relationship Id="rId3" Target="../media/image33.png" Type="http://schemas.openxmlformats.org/officeDocument/2006/relationships/image"/><Relationship Id="rId4" Target="../media/image128.png" Type="http://schemas.openxmlformats.org/officeDocument/2006/relationships/image"/><Relationship Id="rId5" Target="../media/image129.png" Type="http://schemas.openxmlformats.org/officeDocument/2006/relationships/image"/><Relationship Id="rId6" Target="../media/image130.png" Type="http://schemas.openxmlformats.org/officeDocument/2006/relationships/image"/><Relationship Id="rId7" Target="../media/image131.png" Type="http://schemas.openxmlformats.org/officeDocument/2006/relationships/image"/><Relationship Id="rId8" Target="../media/image132.png" Type="http://schemas.openxmlformats.org/officeDocument/2006/relationships/image"/><Relationship Id="rId9" Target="../media/image1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51.png" Type="http://schemas.openxmlformats.org/officeDocument/2006/relationships/image"/><Relationship Id="rId4" Target="../media/image152.png" Type="http://schemas.openxmlformats.org/officeDocument/2006/relationships/image"/><Relationship Id="rId5" Target="../media/image33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55.png" Type="http://schemas.openxmlformats.org/officeDocument/2006/relationships/image"/><Relationship Id="rId4" Target="../media/image33.png" Type="http://schemas.openxmlformats.org/officeDocument/2006/relationships/image"/><Relationship Id="rId5" Target="../media/image156.png" Type="http://schemas.openxmlformats.org/officeDocument/2006/relationships/image"/><Relationship Id="rId6" Target="../media/image157.png" Type="http://schemas.openxmlformats.org/officeDocument/2006/relationships/image"/><Relationship Id="rId7" Target="../media/image38.png" Type="http://schemas.openxmlformats.org/officeDocument/2006/relationships/image"/><Relationship Id="rId8" Target="../media/image158.png" Type="http://schemas.openxmlformats.org/officeDocument/2006/relationships/image"/><Relationship Id="rId9" Target="../media/image15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60.png" Type="http://schemas.openxmlformats.org/officeDocument/2006/relationships/image"/><Relationship Id="rId4" Target="../media/image33.png" Type="http://schemas.openxmlformats.org/officeDocument/2006/relationships/image"/><Relationship Id="rId5" Target="../media/image38.png" Type="http://schemas.openxmlformats.org/officeDocument/2006/relationships/image"/><Relationship Id="rId6" Target="../media/image161.png" Type="http://schemas.openxmlformats.org/officeDocument/2006/relationships/image"/><Relationship Id="rId7" Target="../media/image15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16" Target="../media/image31.png" Type="http://schemas.openxmlformats.org/officeDocument/2006/relationships/image"/><Relationship Id="rId17" Target="../media/image32.png" Type="http://schemas.openxmlformats.org/officeDocument/2006/relationships/image"/><Relationship Id="rId18" Target="../media/image33.png" Type="http://schemas.openxmlformats.org/officeDocument/2006/relationships/image"/><Relationship Id="rId19" Target="../media/image34.png" Type="http://schemas.openxmlformats.org/officeDocument/2006/relationships/image"/><Relationship Id="rId2" Target="../media/image18.png" Type="http://schemas.openxmlformats.org/officeDocument/2006/relationships/image"/><Relationship Id="rId20" Target="../media/image35.png" Type="http://schemas.openxmlformats.org/officeDocument/2006/relationships/image"/><Relationship Id="rId21" Target="../media/image36.png" Type="http://schemas.openxmlformats.org/officeDocument/2006/relationships/image"/><Relationship Id="rId22" Target="../media/image37.png" Type="http://schemas.openxmlformats.org/officeDocument/2006/relationships/image"/><Relationship Id="rId23" Target="../media/image38.png" Type="http://schemas.openxmlformats.org/officeDocument/2006/relationships/image"/><Relationship Id="rId3" Target="../media/image19.png" Type="http://schemas.openxmlformats.org/officeDocument/2006/relationships/image"/><Relationship Id="rId4" Target="../media/image7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png" Type="http://schemas.openxmlformats.org/officeDocument/2006/relationships/image"/><Relationship Id="rId12" Target="../media/image13.png" Type="http://schemas.openxmlformats.org/officeDocument/2006/relationships/image"/><Relationship Id="rId13" Target="../media/image166.png" Type="http://schemas.openxmlformats.org/officeDocument/2006/relationships/image"/><Relationship Id="rId14" Target="../media/image12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67.png" Type="http://schemas.openxmlformats.org/officeDocument/2006/relationships/image"/><Relationship Id="rId2" Target="../media/image1.png" Type="http://schemas.openxmlformats.org/officeDocument/2006/relationships/image"/><Relationship Id="rId3" Target="../media/image162.png" Type="http://schemas.openxmlformats.org/officeDocument/2006/relationships/image"/><Relationship Id="rId4" Target="../media/image163.png" Type="http://schemas.openxmlformats.org/officeDocument/2006/relationships/image"/><Relationship Id="rId5" Target="../media/image164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16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33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1.png" Type="http://schemas.openxmlformats.org/officeDocument/2006/relationships/image"/><Relationship Id="rId7" Target="../media/image44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1.png" Type="http://schemas.openxmlformats.org/officeDocument/2006/relationships/image"/><Relationship Id="rId7" Target="../media/image44.png" Type="http://schemas.openxmlformats.org/officeDocument/2006/relationships/image"/><Relationship Id="rId8" Target="../media/image38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49.png" Type="http://schemas.openxmlformats.org/officeDocument/2006/relationships/image"/><Relationship Id="rId6" Target="../media/image41.png" Type="http://schemas.openxmlformats.org/officeDocument/2006/relationships/image"/><Relationship Id="rId7" Target="../media/image44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50.png" Type="http://schemas.openxmlformats.org/officeDocument/2006/relationships/image"/><Relationship Id="rId6" Target="../media/image41.png" Type="http://schemas.openxmlformats.org/officeDocument/2006/relationships/image"/><Relationship Id="rId7" Target="../media/image44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50.png" Type="http://schemas.openxmlformats.org/officeDocument/2006/relationships/image"/><Relationship Id="rId6" Target="../media/image47.png" Type="http://schemas.openxmlformats.org/officeDocument/2006/relationships/image"/><Relationship Id="rId7" Target="../media/image41.png" Type="http://schemas.openxmlformats.org/officeDocument/2006/relationships/image"/><Relationship Id="rId8" Target="../media/image44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8.png" Type="http://schemas.openxmlformats.org/officeDocument/2006/relationships/image"/><Relationship Id="rId3" Target="../media/image33.png" Type="http://schemas.openxmlformats.org/officeDocument/2006/relationships/image"/><Relationship Id="rId4" Target="../media/image45.png" Type="http://schemas.openxmlformats.org/officeDocument/2006/relationships/image"/><Relationship Id="rId5" Target="../media/image50.png" Type="http://schemas.openxmlformats.org/officeDocument/2006/relationships/image"/><Relationship Id="rId6" Target="../media/image41.png" Type="http://schemas.openxmlformats.org/officeDocument/2006/relationships/image"/><Relationship Id="rId7" Target="../media/image44.png" Type="http://schemas.openxmlformats.org/officeDocument/2006/relationships/image"/><Relationship Id="rId8" Target="../media/image47.png" Type="http://schemas.openxmlformats.org/officeDocument/2006/relationships/image"/><Relationship Id="rId9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12800" y="4991100"/>
            <a:ext cx="4521200" cy="4521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49400" y="5727700"/>
            <a:ext cx="2260600" cy="2260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246100" y="203200"/>
            <a:ext cx="5664200" cy="5664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89100" y="1346200"/>
            <a:ext cx="2832100" cy="2832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54500" y="5549900"/>
            <a:ext cx="1981200" cy="198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59300" y="5867400"/>
            <a:ext cx="990600" cy="990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52400" y="1549400"/>
            <a:ext cx="1981200" cy="1981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169900" y="1854200"/>
            <a:ext cx="990600" cy="990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572500" y="6477000"/>
            <a:ext cx="1143000" cy="25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62800" y="6946900"/>
            <a:ext cx="3975100" cy="81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2908300"/>
            <a:ext cx="14020800" cy="2946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" y="5016500"/>
            <a:ext cx="151130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502400" y="6959600"/>
            <a:ext cx="4508500" cy="901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45400" y="2819400"/>
            <a:ext cx="2997200" cy="6858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986000" y="8331200"/>
            <a:ext cx="698500" cy="698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858500" y="8483600"/>
            <a:ext cx="9017000" cy="1155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905500" y="8026400"/>
            <a:ext cx="5638800" cy="444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327900" y="7772400"/>
            <a:ext cx="36322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155700"/>
            <a:ext cx="3136900" cy="120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7600" y="2108200"/>
            <a:ext cx="4648200" cy="60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46500" y="2311400"/>
            <a:ext cx="711200" cy="215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692400" y="711200"/>
            <a:ext cx="15544800" cy="952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93800" y="3048000"/>
            <a:ext cx="7772400" cy="476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359400" y="711200"/>
            <a:ext cx="15646400" cy="952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71000" y="3048000"/>
            <a:ext cx="7823200" cy="4762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45300" y="8077200"/>
            <a:ext cx="4470400" cy="482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92200" y="2108200"/>
            <a:ext cx="48768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667500" y="8051800"/>
            <a:ext cx="48768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2108200"/>
            <a:ext cx="5041900" cy="609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603500" y="965200"/>
            <a:ext cx="23482300" cy="922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276600" y="3162300"/>
            <a:ext cx="11747500" cy="4610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16400" y="8077200"/>
            <a:ext cx="95377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2500" y="1155700"/>
            <a:ext cx="3136900" cy="120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3000" y="2108200"/>
            <a:ext cx="5156200" cy="825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368800" y="8051800"/>
            <a:ext cx="9486900" cy="68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155700"/>
            <a:ext cx="3136900" cy="120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0" y="8077200"/>
            <a:ext cx="75311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384800" y="8051800"/>
            <a:ext cx="75819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2108200"/>
            <a:ext cx="5041900" cy="609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3136900" y="838200"/>
            <a:ext cx="24561800" cy="9347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997200" y="3111500"/>
            <a:ext cx="12280900" cy="467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43000" y="2108200"/>
            <a:ext cx="51562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429000" y="660400"/>
            <a:ext cx="25387300" cy="909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94000" y="2870200"/>
            <a:ext cx="12687300" cy="4546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76400" y="5499100"/>
            <a:ext cx="1333500" cy="135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81200" y="5803900"/>
            <a:ext cx="673100" cy="673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76400" y="4673600"/>
            <a:ext cx="1333500" cy="133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81200" y="4978400"/>
            <a:ext cx="673100" cy="673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76400" y="6311900"/>
            <a:ext cx="1346200" cy="1346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81200" y="6616700"/>
            <a:ext cx="6731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65200" y="1155700"/>
            <a:ext cx="3543300" cy="1206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-990600" y="3479800"/>
            <a:ext cx="18262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94000" y="850900"/>
            <a:ext cx="14287500" cy="784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" y="1155700"/>
            <a:ext cx="3022600" cy="1206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889000"/>
            <a:ext cx="17653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5200" y="1155700"/>
            <a:ext cx="3543300" cy="120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85900" y="2133600"/>
            <a:ext cx="2857500" cy="6413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22400" y="2336800"/>
            <a:ext cx="3073400" cy="307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08200" y="3060700"/>
            <a:ext cx="1536700" cy="1536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6800" y="4991100"/>
            <a:ext cx="3822700" cy="382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5880100"/>
            <a:ext cx="1905000" cy="1905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74700" y="2222500"/>
            <a:ext cx="3695700" cy="749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" y="4724400"/>
            <a:ext cx="4013200" cy="736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20700" y="7785100"/>
            <a:ext cx="3911600" cy="749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597400" y="2133600"/>
            <a:ext cx="2857500" cy="6413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483100" y="2425700"/>
            <a:ext cx="3225800" cy="2870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19700" y="3111500"/>
            <a:ext cx="1612900" cy="14351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254500" y="5041900"/>
            <a:ext cx="3721100" cy="3721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092700" y="5930900"/>
            <a:ext cx="1866900" cy="1866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3644900" y="2222500"/>
            <a:ext cx="4114800" cy="749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013200" y="7848600"/>
            <a:ext cx="3644900" cy="698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013200" y="4787900"/>
            <a:ext cx="3632200" cy="6985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833100" y="2133600"/>
            <a:ext cx="2857500" cy="64135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566400" y="2159000"/>
            <a:ext cx="3416300" cy="3416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353800" y="2971800"/>
            <a:ext cx="1701800" cy="17018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350500" y="4991100"/>
            <a:ext cx="3860800" cy="3784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1239500" y="5905500"/>
            <a:ext cx="1930400" cy="1892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9410700" y="2209800"/>
            <a:ext cx="44958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9893300" y="4724400"/>
            <a:ext cx="3924300" cy="8001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0160000" y="7785100"/>
            <a:ext cx="3606800" cy="736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931900" y="2133600"/>
            <a:ext cx="2857500" cy="6413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2903200" y="2286000"/>
            <a:ext cx="4114800" cy="6985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4058900" y="5232400"/>
            <a:ext cx="2794000" cy="33782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4681200" y="6032500"/>
            <a:ext cx="1397000" cy="16891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2801600" y="5181600"/>
            <a:ext cx="4267200" cy="7620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13182600" y="7848600"/>
            <a:ext cx="3784600" cy="6985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2966700" y="3390900"/>
            <a:ext cx="4064000" cy="9779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7708900" y="2133600"/>
            <a:ext cx="2857500" cy="6413500"/>
          </a:xfrm>
          <a:prstGeom prst="rect">
            <a:avLst/>
          </a:prstGeom>
        </p:spPr>
      </p:pic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6883400" y="1549400"/>
            <a:ext cx="4584700" cy="45847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8001000" y="2679700"/>
            <a:ext cx="2298700" cy="22987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6324600" y="2209800"/>
            <a:ext cx="4559300" cy="7747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6908800" y="4724400"/>
            <a:ext cx="3860800" cy="749300"/>
          </a:xfrm>
          <a:prstGeom prst="rect">
            <a:avLst/>
          </a:prstGeom>
        </p:spPr>
      </p:pic>
      <p:grpSp>
        <p:nvGrpSpPr>
          <p:cNvPr name="Group 54" id="5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8394700" y="5994400"/>
            <a:ext cx="1498600" cy="18034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7086600" y="7848600"/>
            <a:ext cx="36195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155700"/>
            <a:ext cx="2273300" cy="120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460500" y="4445000"/>
            <a:ext cx="5499100" cy="3302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667000" y="2692400"/>
            <a:ext cx="3060700" cy="445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29000" y="3733800"/>
            <a:ext cx="1536700" cy="222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749800" y="4445000"/>
            <a:ext cx="5499100" cy="3302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89600" y="2794000"/>
            <a:ext cx="3606800" cy="426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591300" y="3771900"/>
            <a:ext cx="1803400" cy="213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8039100" y="4445000"/>
            <a:ext cx="5499100" cy="3302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53500" y="3162300"/>
            <a:ext cx="3657600" cy="3581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67900" y="3975100"/>
            <a:ext cx="1828800" cy="1790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1328400" y="4445000"/>
            <a:ext cx="5499100" cy="33020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611100" y="3124200"/>
            <a:ext cx="2946400" cy="3695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347700" y="3937000"/>
            <a:ext cx="1473200" cy="18542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52700" y="6972300"/>
            <a:ext cx="13157200" cy="381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565400" y="7924800"/>
            <a:ext cx="6591300" cy="381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5460000">
            <a:off x="8216900" y="7886700"/>
            <a:ext cx="1854200" cy="381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5460000">
            <a:off x="11531600" y="7912100"/>
            <a:ext cx="1854200" cy="38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273300" y="5981700"/>
            <a:ext cx="3479800" cy="9779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562600" y="5981700"/>
            <a:ext cx="3492500" cy="9652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851900" y="5994400"/>
            <a:ext cx="3479800" cy="965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5994400"/>
            <a:ext cx="3517900" cy="9652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552700" y="7162800"/>
            <a:ext cx="3289300" cy="7366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5359400" y="7162800"/>
            <a:ext cx="3771900" cy="736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79500" y="8077200"/>
            <a:ext cx="7988300" cy="736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271000" y="7645400"/>
            <a:ext cx="3136900" cy="736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039600" y="7645400"/>
            <a:ext cx="3644900" cy="736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5200" y="1155700"/>
            <a:ext cx="3797300" cy="120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3276600" y="-2603500"/>
            <a:ext cx="24841200" cy="1584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33700" y="1358900"/>
            <a:ext cx="12420600" cy="792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19400" y="1485900"/>
            <a:ext cx="11290300" cy="736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96900" y="-1028700"/>
            <a:ext cx="19494500" cy="1262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67200" y="2133600"/>
            <a:ext cx="9740900" cy="631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2500" y="1041400"/>
            <a:ext cx="2070100" cy="130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2286000"/>
            <a:ext cx="13589000" cy="628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054100"/>
            <a:ext cx="2146300" cy="130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526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30600" y="5143500"/>
            <a:ext cx="1422400" cy="1422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446500" y="5359400"/>
            <a:ext cx="711200" cy="711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836926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21400" y="4787900"/>
            <a:ext cx="6057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2895600"/>
            <a:ext cx="5499100" cy="800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144000" y="3213100"/>
            <a:ext cx="889000" cy="165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94800" y="3060700"/>
            <a:ext cx="6337300" cy="622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144000" y="4419600"/>
            <a:ext cx="889000" cy="16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87000" y="4089400"/>
            <a:ext cx="5499100" cy="80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826500" y="4254500"/>
            <a:ext cx="6743700" cy="62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144000" y="5613400"/>
            <a:ext cx="889000" cy="165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87000" y="5295900"/>
            <a:ext cx="5499100" cy="80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45600" y="5448300"/>
            <a:ext cx="6286500" cy="622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9144000" y="6807200"/>
            <a:ext cx="889000" cy="165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87000" y="6489700"/>
            <a:ext cx="5499100" cy="800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01100" y="6591300"/>
            <a:ext cx="67437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8255000" y="2616200"/>
            <a:ext cx="889000" cy="165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501900" y="2298700"/>
            <a:ext cx="5499100" cy="800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41400" y="2463800"/>
            <a:ext cx="6731000" cy="62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8255000" y="3810000"/>
            <a:ext cx="889000" cy="165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01900" y="3492500"/>
            <a:ext cx="5499100" cy="800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70000" y="3657600"/>
            <a:ext cx="6502400" cy="622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8255000" y="5016500"/>
            <a:ext cx="889000" cy="165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01900" y="4686300"/>
            <a:ext cx="5499100" cy="800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09700" y="4851400"/>
            <a:ext cx="6337300" cy="622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8255000" y="6210300"/>
            <a:ext cx="889000" cy="165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01900" y="5892800"/>
            <a:ext cx="5499100" cy="800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41400" y="6045200"/>
            <a:ext cx="6743700" cy="6223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699500" y="1460500"/>
            <a:ext cx="7645400" cy="14605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744700" y="8128000"/>
            <a:ext cx="1422400" cy="1422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73300" y="8343900"/>
            <a:ext cx="711200" cy="7112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792200" y="5397500"/>
            <a:ext cx="6223000" cy="6223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5341600" y="6438900"/>
            <a:ext cx="3111500" cy="3111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649200" y="444500"/>
            <a:ext cx="4089400" cy="4089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373100" y="1155700"/>
            <a:ext cx="2044700" cy="2044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1200" y="8801100"/>
            <a:ext cx="16878300" cy="825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681200" y="2933700"/>
            <a:ext cx="1981200" cy="1981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998700" y="3238500"/>
            <a:ext cx="990600" cy="990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86200" y="5105400"/>
            <a:ext cx="1981200" cy="198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0" y="5422900"/>
            <a:ext cx="990600" cy="990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572500" y="6477000"/>
            <a:ext cx="11430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69100" y="6946900"/>
            <a:ext cx="4749800" cy="8128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1400" y="5181600"/>
            <a:ext cx="4521200" cy="4521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78000" y="5918200"/>
            <a:ext cx="2260600" cy="226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645400" y="3416300"/>
            <a:ext cx="2997200" cy="68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711200" y="3136900"/>
            <a:ext cx="17424400" cy="3530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502400" y="6959600"/>
            <a:ext cx="4508500" cy="90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778500" y="9029700"/>
            <a:ext cx="5638800" cy="444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327900" y="7772400"/>
            <a:ext cx="3632200" cy="444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7000" y="5397500"/>
            <a:ext cx="154305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44800" y="1892300"/>
            <a:ext cx="12598400" cy="6502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100000">
            <a:off x="10274300" y="5156200"/>
            <a:ext cx="4381500" cy="4381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100000">
            <a:off x="11264900" y="6146800"/>
            <a:ext cx="2197100" cy="2197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394200" y="3771900"/>
            <a:ext cx="9499600" cy="382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394200" y="3771900"/>
            <a:ext cx="9499600" cy="382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0" y="-12700"/>
            <a:ext cx="18288000" cy="1028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2400300" y="4381500"/>
            <a:ext cx="19735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14900" y="4013200"/>
            <a:ext cx="8458200" cy="3314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21200" y="2565400"/>
            <a:ext cx="8902700" cy="626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21200" y="2565400"/>
            <a:ext cx="8902700" cy="626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0" y="-12700"/>
            <a:ext cx="18288000" cy="1028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5100" y="4013200"/>
            <a:ext cx="17183100" cy="2514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A0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520700"/>
            <a:ext cx="17132300" cy="9232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11200" y="8826500"/>
            <a:ext cx="16878300" cy="81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2413000"/>
            <a:ext cx="14554200" cy="722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21200" y="2565400"/>
            <a:ext cx="8902700" cy="626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1155700"/>
            <a:ext cx="2247900" cy="120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889000"/>
            <a:ext cx="17145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82600" y="4013200"/>
            <a:ext cx="17754600" cy="2514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96200" y="9042400"/>
            <a:ext cx="29464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