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023" r:id="rId2"/>
    <p:sldId id="1025" r:id="rId3"/>
    <p:sldId id="1026" r:id="rId4"/>
    <p:sldId id="1027" r:id="rId5"/>
    <p:sldId id="1028" r:id="rId6"/>
    <p:sldId id="1029" r:id="rId7"/>
    <p:sldId id="1208" r:id="rId8"/>
    <p:sldId id="1209" r:id="rId9"/>
    <p:sldId id="1216" r:id="rId10"/>
    <p:sldId id="1228" r:id="rId11"/>
    <p:sldId id="1252" r:id="rId12"/>
    <p:sldId id="103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28"/>
    <p:restoredTop sz="55949"/>
  </p:normalViewPr>
  <p:slideViewPr>
    <p:cSldViewPr snapToGrid="0" snapToObjects="1">
      <p:cViewPr varScale="1">
        <p:scale>
          <a:sx n="46" d="100"/>
          <a:sy n="46" d="100"/>
        </p:scale>
        <p:origin x="1608" y="34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mass.edu/~phuthipon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32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</a:t>
            </a:r>
            <a:r>
              <a:rPr lang="en-US" dirty="0">
                <a:hlinkClick r:id="rId3"/>
              </a:rPr>
              <a:t>Nikko Bovornkeeratiroj</a:t>
            </a:r>
            <a:r>
              <a:rPr lang="en-US" dirty="0"/>
              <a:t>,  Phuthipong &lt;phuthipong@cs.umass.edu&gt;, for the stacking dolls idea and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969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9204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4778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21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749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19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42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96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540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9701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121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ribbble.com/shots/7182188-Babushka-Boi" TargetMode="External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Chapter 1: roadmap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 fontScale="92500"/>
          </a:bodyPr>
          <a:lstStyle/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Internet?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altLang="en-US" sz="3200" i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altLang="ja-JP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protocol?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edge: hosts, access network, physical media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core: packet/circuit switching, internet structure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Performance: loss, delay, throughput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403225" indent="-285750">
              <a:spcBef>
                <a:spcPts val="800"/>
              </a:spcBef>
              <a:buClr>
                <a:srgbClr val="0000A8"/>
              </a:buClr>
            </a:pPr>
            <a:r>
              <a:rPr lang="en-US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Protocol layers, service models</a:t>
            </a:r>
          </a:p>
          <a:p>
            <a:pPr marL="403225" indent="-285750" eaLnBrk="1" hangingPunct="1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6" descr="Kurose&amp;Ross 8th ed cover picture">
            <a:extLst>
              <a:ext uri="{FF2B5EF4-FFF2-40B4-BE49-F238E27FC236}">
                <a16:creationId xmlns:a16="http://schemas.microsoft.com/office/drawing/2014/main" id="{68817EC6-8DF7-E64F-9CA4-BFB8E6090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4329" y="1293471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781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EBD77-BBEB-8256-B1D7-6D40115E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F92B3-9996-B455-D98A-6E4215C6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2" name="Picture 4" descr="Stacking Dolls designs, themes, templates and downloadable graphic elements  on Dribbble">
            <a:extLst>
              <a:ext uri="{FF2B5EF4-FFF2-40B4-BE49-F238E27FC236}">
                <a16:creationId xmlns:a16="http://schemas.microsoft.com/office/drawing/2014/main" id="{A26A0BB6-0C77-FE07-9A76-501AF81B1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86" y="2071687"/>
            <a:ext cx="5214120" cy="39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9B3C42-EA63-6E49-E436-960A9CD62219}"/>
              </a:ext>
            </a:extLst>
          </p:cNvPr>
          <p:cNvSpPr txBox="1"/>
          <p:nvPr/>
        </p:nvSpPr>
        <p:spPr>
          <a:xfrm>
            <a:off x="6245138" y="5073301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5FEF7-391E-06CF-EC8D-A4D9473CECC7}"/>
              </a:ext>
            </a:extLst>
          </p:cNvPr>
          <p:cNvSpPr txBox="1"/>
          <p:nvPr/>
        </p:nvSpPr>
        <p:spPr>
          <a:xfrm>
            <a:off x="7392802" y="5073301"/>
            <a:ext cx="995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segment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D3DA2-B741-6497-BE53-D89EBC073BDC}"/>
              </a:ext>
            </a:extLst>
          </p:cNvPr>
          <p:cNvSpPr txBox="1"/>
          <p:nvPr/>
        </p:nvSpPr>
        <p:spPr>
          <a:xfrm>
            <a:off x="8738816" y="5059744"/>
            <a:ext cx="109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BD8C8-727E-C550-63F3-5D31C6B6018F}"/>
              </a:ext>
            </a:extLst>
          </p:cNvPr>
          <p:cNvSpPr txBox="1"/>
          <p:nvPr/>
        </p:nvSpPr>
        <p:spPr>
          <a:xfrm>
            <a:off x="10488109" y="5065260"/>
            <a:ext cx="751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91CF71-749F-554A-9CA6-E3C9A1D4B1D4}"/>
              </a:ext>
            </a:extLst>
          </p:cNvPr>
          <p:cNvSpPr/>
          <p:nvPr/>
        </p:nvSpPr>
        <p:spPr>
          <a:xfrm>
            <a:off x="838200" y="1285429"/>
            <a:ext cx="5624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Matryoshka dolls (stacking dolls)</a:t>
            </a:r>
            <a:endParaRPr kumimoji="0" lang="en-US" altLang="en-US" sz="3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Icon&#10;&#10;Description automatically generated with low confidence">
            <a:extLst>
              <a:ext uri="{FF2B5EF4-FFF2-40B4-BE49-F238E27FC236}">
                <a16:creationId xmlns:a16="http://schemas.microsoft.com/office/drawing/2014/main" id="{F4618F35-68D8-2BAF-C676-F42021682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54" y="3663601"/>
            <a:ext cx="1016000" cy="1409700"/>
          </a:xfrm>
          <a:prstGeom prst="rect">
            <a:avLst/>
          </a:prstGeom>
        </p:spPr>
      </p:pic>
      <p:pic>
        <p:nvPicPr>
          <p:cNvPr id="16" name="Picture 15" descr="Logo&#10;&#10;Description automatically generated with medium confidence">
            <a:extLst>
              <a:ext uri="{FF2B5EF4-FFF2-40B4-BE49-F238E27FC236}">
                <a16:creationId xmlns:a16="http://schemas.microsoft.com/office/drawing/2014/main" id="{59693B85-4EFF-244B-266A-A60BE22C3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590" y="3409601"/>
            <a:ext cx="1206500" cy="166370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7F9B19E8-C8FD-1DD8-CEBE-996F1AC16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7316" y="3041509"/>
            <a:ext cx="1481342" cy="2038158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BA160814-4425-09C4-92B8-72251E175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7231" y="2709865"/>
            <a:ext cx="1722729" cy="23698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A624C3-138D-4F50-821F-574B852B4729}"/>
              </a:ext>
            </a:extLst>
          </p:cNvPr>
          <p:cNvSpPr txBox="1"/>
          <p:nvPr/>
        </p:nvSpPr>
        <p:spPr>
          <a:xfrm>
            <a:off x="46604" y="651928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Credit: </a:t>
            </a:r>
            <a:r>
              <a:rPr lang="en-US" sz="1050" dirty="0">
                <a:hlinkClick r:id="rId8"/>
              </a:rPr>
              <a:t>https://dribbble.com/shots/7182188-Babushka-Boi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50768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 with low confidence">
            <a:extLst>
              <a:ext uri="{FF2B5EF4-FFF2-40B4-BE49-F238E27FC236}">
                <a16:creationId xmlns:a16="http://schemas.microsoft.com/office/drawing/2014/main" id="{17A504FA-5493-C357-A605-4DCC182B6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349" y="1695405"/>
            <a:ext cx="351909" cy="488275"/>
          </a:xfrm>
          <a:prstGeom prst="rect">
            <a:avLst/>
          </a:prstGeom>
        </p:spPr>
      </p:pic>
      <p:sp>
        <p:nvSpPr>
          <p:cNvPr id="118" name="Freeform 8">
            <a:extLst>
              <a:ext uri="{FF2B5EF4-FFF2-40B4-BE49-F238E27FC236}">
                <a16:creationId xmlns:a16="http://schemas.microsoft.com/office/drawing/2014/main" id="{5C25CEF4-E407-5F48-A3E3-98E83E25849B}"/>
              </a:ext>
            </a:extLst>
          </p:cNvPr>
          <p:cNvSpPr>
            <a:spLocks/>
          </p:cNvSpPr>
          <p:nvPr/>
        </p:nvSpPr>
        <p:spPr bwMode="auto">
          <a:xfrm>
            <a:off x="3548141" y="1573968"/>
            <a:ext cx="4992" cy="3104606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198153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D21437-EB31-B049-BCA8-EA76E03FEDB7}"/>
              </a:ext>
            </a:extLst>
          </p:cNvPr>
          <p:cNvGrpSpPr/>
          <p:nvPr/>
        </p:nvGrpSpPr>
        <p:grpSpPr>
          <a:xfrm>
            <a:off x="7629993" y="1484027"/>
            <a:ext cx="1535906" cy="3792511"/>
            <a:chOff x="7629993" y="1484027"/>
            <a:chExt cx="1535906" cy="3792511"/>
          </a:xfrm>
        </p:grpSpPr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2E3C13E9-FC91-E54D-9DC5-AFD70E3CBBAA}"/>
                </a:ext>
              </a:extLst>
            </p:cNvPr>
            <p:cNvSpPr/>
            <p:nvPr/>
          </p:nvSpPr>
          <p:spPr>
            <a:xfrm flipH="1">
              <a:off x="7629993" y="1484027"/>
              <a:ext cx="1201062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 </a:t>
              </a:r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92B38A84-24FD-C544-987C-947AA35CE4C5}"/>
                </a:ext>
              </a:extLst>
            </p:cNvPr>
            <p:cNvGrpSpPr/>
            <p:nvPr/>
          </p:nvGrpSpPr>
          <p:grpSpPr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4CDD6D97-0BE7-0549-9C77-11B2E0248059}"/>
                  </a:ext>
                </a:extLst>
              </p:cNvPr>
              <p:cNvSpPr/>
              <p:nvPr/>
            </p:nvSpPr>
            <p:spPr>
              <a:xfrm>
                <a:off x="6477000" y="5375649"/>
                <a:ext cx="1210365" cy="38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2" name="Group 182">
                <a:extLst>
                  <a:ext uri="{FF2B5EF4-FFF2-40B4-BE49-F238E27FC236}">
                    <a16:creationId xmlns:a16="http://schemas.microsoft.com/office/drawing/2014/main" id="{0DBA1D16-ECC0-6340-A5E0-A93C4A81AE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130" name="Rectangle 183">
                  <a:extLst>
                    <a:ext uri="{FF2B5EF4-FFF2-40B4-BE49-F238E27FC236}">
                      <a16:creationId xmlns:a16="http://schemas.microsoft.com/office/drawing/2014/main" id="{973B9FB6-C384-9B48-9B9C-233F0A0DBC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1" name="Rectangle 184">
                  <a:extLst>
                    <a:ext uri="{FF2B5EF4-FFF2-40B4-BE49-F238E27FC236}">
                      <a16:creationId xmlns:a16="http://schemas.microsoft.com/office/drawing/2014/main" id="{3F4F223D-5B6B-4E46-9BB6-14710B320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23" name="Rectangle 181">
                <a:extLst>
                  <a:ext uri="{FF2B5EF4-FFF2-40B4-BE49-F238E27FC236}">
                    <a16:creationId xmlns:a16="http://schemas.microsoft.com/office/drawing/2014/main" id="{5258144E-5499-AD49-BC8B-BE256AE9A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24" name="Rectangle 181">
                <a:extLst>
                  <a:ext uri="{FF2B5EF4-FFF2-40B4-BE49-F238E27FC236}">
                    <a16:creationId xmlns:a16="http://schemas.microsoft.com/office/drawing/2014/main" id="{AA376B89-1E9F-2B4E-BC10-4D886A940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A158D1E0-EC39-B24D-B774-0F90A7D44B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6894" y="542102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8C5D3C3-9FD9-A44F-928B-E71825DFF240}"/>
                  </a:ext>
                </a:extLst>
              </p:cNvPr>
              <p:cNvCxnSpPr/>
              <p:nvPr/>
            </p:nvCxnSpPr>
            <p:spPr>
              <a:xfrm>
                <a:off x="6826395" y="541931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Rectangle 181">
                <a:extLst>
                  <a:ext uri="{FF2B5EF4-FFF2-40B4-BE49-F238E27FC236}">
                    <a16:creationId xmlns:a16="http://schemas.microsoft.com/office/drawing/2014/main" id="{225DB40F-4099-ED4A-9278-26E92634A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9C2CF80-D780-354F-8B0F-64498B55F617}"/>
                  </a:ext>
                </a:extLst>
              </p:cNvPr>
              <p:cNvCxnSpPr/>
              <p:nvPr/>
            </p:nvCxnSpPr>
            <p:spPr>
              <a:xfrm>
                <a:off x="6505708" y="5419900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9A41558-760A-B044-A2E4-76228C31F8A4}"/>
                </a:ext>
              </a:extLst>
            </p:cNvPr>
            <p:cNvGrpSpPr/>
            <p:nvPr/>
          </p:nvGrpSpPr>
          <p:grpSpPr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140" name="Group 182">
                <a:extLst>
                  <a:ext uri="{FF2B5EF4-FFF2-40B4-BE49-F238E27FC236}">
                    <a16:creationId xmlns:a16="http://schemas.microsoft.com/office/drawing/2014/main" id="{C1155C62-A602-444F-B19F-4DA3FA3F7D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147" name="Rectangle 183">
                  <a:extLst>
                    <a:ext uri="{FF2B5EF4-FFF2-40B4-BE49-F238E27FC236}">
                      <a16:creationId xmlns:a16="http://schemas.microsoft.com/office/drawing/2014/main" id="{2D53D250-0610-284E-81F1-879A700C00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Rectangle 184">
                  <a:extLst>
                    <a:ext uri="{FF2B5EF4-FFF2-40B4-BE49-F238E27FC236}">
                      <a16:creationId xmlns:a16="http://schemas.microsoft.com/office/drawing/2014/main" id="{0ACD3527-E9B9-6D4D-8007-099BBDDFF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141" name="Rectangle 181">
                <a:extLst>
                  <a:ext uri="{FF2B5EF4-FFF2-40B4-BE49-F238E27FC236}">
                    <a16:creationId xmlns:a16="http://schemas.microsoft.com/office/drawing/2014/main" id="{38AD7C4D-A21D-0347-A026-DC5DDA65C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42" name="Rectangle 181">
                <a:extLst>
                  <a:ext uri="{FF2B5EF4-FFF2-40B4-BE49-F238E27FC236}">
                    <a16:creationId xmlns:a16="http://schemas.microsoft.com/office/drawing/2014/main" id="{283EF6F9-EBD6-0643-B547-9A89925CC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F1A7170-6A51-3D48-AEA7-1F523F75B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519B9E-323B-804C-8AD0-4C25771A040B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A2AE95C-185C-8444-B654-78F71C71DE49}"/>
                </a:ext>
              </a:extLst>
            </p:cNvPr>
            <p:cNvGrpSpPr/>
            <p:nvPr/>
          </p:nvGrpSpPr>
          <p:grpSpPr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155" name="Group 179">
                <a:extLst>
                  <a:ext uri="{FF2B5EF4-FFF2-40B4-BE49-F238E27FC236}">
                    <a16:creationId xmlns:a16="http://schemas.microsoft.com/office/drawing/2014/main" id="{F7F3A59D-8E1C-0843-A91C-661B48C280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159" name="Rectangle 180">
                  <a:extLst>
                    <a:ext uri="{FF2B5EF4-FFF2-40B4-BE49-F238E27FC236}">
                      <a16:creationId xmlns:a16="http://schemas.microsoft.com/office/drawing/2014/main" id="{D8D8CDAC-1743-F44C-8814-3E710C0D8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0" name="Rectangle 181">
                  <a:extLst>
                    <a:ext uri="{FF2B5EF4-FFF2-40B4-BE49-F238E27FC236}">
                      <a16:creationId xmlns:a16="http://schemas.microsoft.com/office/drawing/2014/main" id="{2BF6322B-3EB6-C74A-B78F-2C3780E0EF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56" name="Group 182">
                <a:extLst>
                  <a:ext uri="{FF2B5EF4-FFF2-40B4-BE49-F238E27FC236}">
                    <a16:creationId xmlns:a16="http://schemas.microsoft.com/office/drawing/2014/main" id="{EEA95EC8-682A-ED49-9AD0-BB0068E93C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157" name="Rectangle 183">
                  <a:extLst>
                    <a:ext uri="{FF2B5EF4-FFF2-40B4-BE49-F238E27FC236}">
                      <a16:creationId xmlns:a16="http://schemas.microsoft.com/office/drawing/2014/main" id="{FFE8EEA0-FBAD-384F-AB6F-D39C89FF6B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8" name="Rectangle 184">
                  <a:extLst>
                    <a:ext uri="{FF2B5EF4-FFF2-40B4-BE49-F238E27FC236}">
                      <a16:creationId xmlns:a16="http://schemas.microsoft.com/office/drawing/2014/main" id="{9C401D53-7DDF-E146-8622-C9BE9D947C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grpSp>
          <p:nvGrpSpPr>
            <p:cNvPr id="162" name="Group 175">
              <a:extLst>
                <a:ext uri="{FF2B5EF4-FFF2-40B4-BE49-F238E27FC236}">
                  <a16:creationId xmlns:a16="http://schemas.microsoft.com/office/drawing/2014/main" id="{22C4D71A-308A-D147-9E34-D1EFF8D1F1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163" name="Rectangle 176">
                <a:extLst>
                  <a:ext uri="{FF2B5EF4-FFF2-40B4-BE49-F238E27FC236}">
                    <a16:creationId xmlns:a16="http://schemas.microsoft.com/office/drawing/2014/main" id="{1BB3E472-5096-EB4B-9536-B45F30797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64" name="Rectangle 177">
                <a:extLst>
                  <a:ext uri="{FF2B5EF4-FFF2-40B4-BE49-F238E27FC236}">
                    <a16:creationId xmlns:a16="http://schemas.microsoft.com/office/drawing/2014/main" id="{37DB6D54-3397-3949-A1CA-B2DA46101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65" name="Freeform 8">
            <a:extLst>
              <a:ext uri="{FF2B5EF4-FFF2-40B4-BE49-F238E27FC236}">
                <a16:creationId xmlns:a16="http://schemas.microsoft.com/office/drawing/2014/main" id="{2F028C19-F830-D644-B8E0-645A3A1596FF}"/>
              </a:ext>
            </a:extLst>
          </p:cNvPr>
          <p:cNvSpPr>
            <a:spLocks/>
          </p:cNvSpPr>
          <p:nvPr/>
        </p:nvSpPr>
        <p:spPr bwMode="auto">
          <a:xfrm>
            <a:off x="3570599" y="4675377"/>
            <a:ext cx="4136844" cy="601045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B559A3-7D00-A302-7026-C353590A1438}"/>
              </a:ext>
            </a:extLst>
          </p:cNvPr>
          <p:cNvGrpSpPr/>
          <p:nvPr/>
        </p:nvGrpSpPr>
        <p:grpSpPr>
          <a:xfrm>
            <a:off x="4158384" y="1778534"/>
            <a:ext cx="2245439" cy="369332"/>
            <a:chOff x="4158384" y="2165404"/>
            <a:chExt cx="2245439" cy="369332"/>
          </a:xfrm>
        </p:grpSpPr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4373" y="2189377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282034-58EE-6443-97BE-4033A6975AE5}"/>
                </a:ext>
              </a:extLst>
            </p:cNvPr>
            <p:cNvSpPr txBox="1"/>
            <p:nvPr/>
          </p:nvSpPr>
          <p:spPr>
            <a:xfrm>
              <a:off x="4158384" y="2165404"/>
              <a:ext cx="997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message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58A9F5-536F-4297-1363-9B60BDACF2BF}"/>
              </a:ext>
            </a:extLst>
          </p:cNvPr>
          <p:cNvGrpSpPr/>
          <p:nvPr/>
        </p:nvGrpSpPr>
        <p:grpSpPr>
          <a:xfrm>
            <a:off x="4155671" y="2565788"/>
            <a:ext cx="2253425" cy="369332"/>
            <a:chOff x="4155671" y="2952658"/>
            <a:chExt cx="2253425" cy="369332"/>
          </a:xfrm>
        </p:grpSpPr>
        <p:grpSp>
          <p:nvGrpSpPr>
            <p:cNvPr id="133" name="Group 185">
              <a:extLst>
                <a:ext uri="{FF2B5EF4-FFF2-40B4-BE49-F238E27FC236}">
                  <a16:creationId xmlns:a16="http://schemas.microsoft.com/office/drawing/2014/main" id="{EB20B2E4-EE78-334C-B142-D9716F5100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01046" y="3003781"/>
              <a:ext cx="908050" cy="301625"/>
              <a:chOff x="1848" y="2046"/>
              <a:chExt cx="572" cy="190"/>
            </a:xfrm>
          </p:grpSpPr>
          <p:grpSp>
            <p:nvGrpSpPr>
              <p:cNvPr id="134" name="Group 179">
                <a:extLst>
                  <a:ext uri="{FF2B5EF4-FFF2-40B4-BE49-F238E27FC236}">
                    <a16:creationId xmlns:a16="http://schemas.microsoft.com/office/drawing/2014/main" id="{1D5E26E8-DD67-F64E-B7A5-CF2A5868C4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138" name="Rectangle 180">
                  <a:extLst>
                    <a:ext uri="{FF2B5EF4-FFF2-40B4-BE49-F238E27FC236}">
                      <a16:creationId xmlns:a16="http://schemas.microsoft.com/office/drawing/2014/main" id="{A0FF28E6-68F8-9D49-858D-54A894437A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9" name="Rectangle 181">
                  <a:extLst>
                    <a:ext uri="{FF2B5EF4-FFF2-40B4-BE49-F238E27FC236}">
                      <a16:creationId xmlns:a16="http://schemas.microsoft.com/office/drawing/2014/main" id="{57F4F79C-9470-0243-9459-9DE005B149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135" name="Group 182">
                <a:extLst>
                  <a:ext uri="{FF2B5EF4-FFF2-40B4-BE49-F238E27FC236}">
                    <a16:creationId xmlns:a16="http://schemas.microsoft.com/office/drawing/2014/main" id="{C814D838-F088-1449-A73B-3285342C6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136" name="Rectangle 183">
                  <a:extLst>
                    <a:ext uri="{FF2B5EF4-FFF2-40B4-BE49-F238E27FC236}">
                      <a16:creationId xmlns:a16="http://schemas.microsoft.com/office/drawing/2014/main" id="{744B26E9-8C84-AF45-BC0E-C09188489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7" name="Rectangle 184">
                  <a:extLst>
                    <a:ext uri="{FF2B5EF4-FFF2-40B4-BE49-F238E27FC236}">
                      <a16:creationId xmlns:a16="http://schemas.microsoft.com/office/drawing/2014/main" id="{71A3F897-85F9-4241-906F-6308455A3C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8BE5EF03-00F9-6A41-8F0C-CAAFE7A85EE6}"/>
                </a:ext>
              </a:extLst>
            </p:cNvPr>
            <p:cNvSpPr txBox="1"/>
            <p:nvPr/>
          </p:nvSpPr>
          <p:spPr>
            <a:xfrm>
              <a:off x="4155671" y="2952658"/>
              <a:ext cx="9952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segment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DAD311-C0E8-ECAB-AB26-71D0E13F87C3}"/>
              </a:ext>
            </a:extLst>
          </p:cNvPr>
          <p:cNvGrpSpPr/>
          <p:nvPr/>
        </p:nvGrpSpPr>
        <p:grpSpPr>
          <a:xfrm>
            <a:off x="4134419" y="3291630"/>
            <a:ext cx="2152842" cy="369332"/>
            <a:chOff x="4134419" y="3678500"/>
            <a:chExt cx="2152842" cy="36933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228886" y="3706233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DD9ACBFF-6D46-1C46-8036-50329CCCA60E}"/>
                </a:ext>
              </a:extLst>
            </p:cNvPr>
            <p:cNvSpPr txBox="1"/>
            <p:nvPr/>
          </p:nvSpPr>
          <p:spPr>
            <a:xfrm>
              <a:off x="4134419" y="3678500"/>
              <a:ext cx="10790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datagram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8F84AA8-653C-EA7E-40CB-0F8B1664BA09}"/>
              </a:ext>
            </a:extLst>
          </p:cNvPr>
          <p:cNvGrpSpPr/>
          <p:nvPr/>
        </p:nvGrpSpPr>
        <p:grpSpPr>
          <a:xfrm>
            <a:off x="4152584" y="4104550"/>
            <a:ext cx="2134677" cy="369332"/>
            <a:chOff x="4152584" y="4491420"/>
            <a:chExt cx="2134677" cy="369332"/>
          </a:xfrm>
        </p:grpSpPr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1BE94808-747E-4346-8BA9-1245F5340481}"/>
                </a:ext>
              </a:extLst>
            </p:cNvPr>
            <p:cNvSpPr txBox="1"/>
            <p:nvPr/>
          </p:nvSpPr>
          <p:spPr>
            <a:xfrm>
              <a:off x="4152584" y="4491420"/>
              <a:ext cx="7409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frame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0ABA56E-C19B-1E49-8691-B116C4BC92D9}"/>
                </a:ext>
              </a:extLst>
            </p:cNvPr>
            <p:cNvGrpSpPr/>
            <p:nvPr/>
          </p:nvGrpSpPr>
          <p:grpSpPr>
            <a:xfrm>
              <a:off x="4939472" y="4504142"/>
              <a:ext cx="1347789" cy="307296"/>
              <a:chOff x="5144294" y="4194650"/>
              <a:chExt cx="1347789" cy="307296"/>
            </a:xfrm>
          </p:grpSpPr>
          <p:grpSp>
            <p:nvGrpSpPr>
              <p:cNvPr id="210" name="Group 182">
                <a:extLst>
                  <a:ext uri="{FF2B5EF4-FFF2-40B4-BE49-F238E27FC236}">
                    <a16:creationId xmlns:a16="http://schemas.microsoft.com/office/drawing/2014/main" id="{1C0D8E0C-30C7-D644-B53F-545AC3B41D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00321"/>
                <a:ext cx="1347789" cy="301625"/>
                <a:chOff x="286" y="1531"/>
                <a:chExt cx="849" cy="190"/>
              </a:xfrm>
            </p:grpSpPr>
            <p:sp>
              <p:nvSpPr>
                <p:cNvPr id="226" name="Rectangle 183">
                  <a:extLst>
                    <a:ext uri="{FF2B5EF4-FFF2-40B4-BE49-F238E27FC236}">
                      <a16:creationId xmlns:a16="http://schemas.microsoft.com/office/drawing/2014/main" id="{6DE19E5C-020A-764D-8F6B-6BB09EA733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7" name="Rectangle 184">
                  <a:extLst>
                    <a:ext uri="{FF2B5EF4-FFF2-40B4-BE49-F238E27FC236}">
                      <a16:creationId xmlns:a16="http://schemas.microsoft.com/office/drawing/2014/main" id="{3DF40025-F95F-CB4C-938D-A1646D4921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211" name="Rectangle 181">
                <a:extLst>
                  <a:ext uri="{FF2B5EF4-FFF2-40B4-BE49-F238E27FC236}">
                    <a16:creationId xmlns:a16="http://schemas.microsoft.com/office/drawing/2014/main" id="{C5D484DA-CF52-D04F-9108-C2A5AAA25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11988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221" name="Rectangle 181">
                <a:extLst>
                  <a:ext uri="{FF2B5EF4-FFF2-40B4-BE49-F238E27FC236}">
                    <a16:creationId xmlns:a16="http://schemas.microsoft.com/office/drawing/2014/main" id="{9A7A7B02-76C2-C24E-946A-4CBDBFE07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194650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104E923B-AAA4-BF49-886D-0890ABD390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228896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4096CE24-617A-E048-B706-AA2C9CEA0B54}"/>
                  </a:ext>
                </a:extLst>
              </p:cNvPr>
              <p:cNvCxnSpPr/>
              <p:nvPr/>
            </p:nvCxnSpPr>
            <p:spPr>
              <a:xfrm>
                <a:off x="5720650" y="4227184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Rectangle 181">
                <a:extLst>
                  <a:ext uri="{FF2B5EF4-FFF2-40B4-BE49-F238E27FC236}">
                    <a16:creationId xmlns:a16="http://schemas.microsoft.com/office/drawing/2014/main" id="{00739E25-7377-104B-A6E7-E26BE236C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198403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FB902E57-4D34-7F49-80B6-6C4A1D5EB080}"/>
                  </a:ext>
                </a:extLst>
              </p:cNvPr>
              <p:cNvCxnSpPr/>
              <p:nvPr/>
            </p:nvCxnSpPr>
            <p:spPr>
              <a:xfrm>
                <a:off x="5418102" y="4226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60581BF3-DA2A-CA4C-99A4-DD38B8148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" name="Picture 19" descr="Logo&#10;&#10;Description automatically generated with medium confidence">
            <a:extLst>
              <a:ext uri="{FF2B5EF4-FFF2-40B4-BE49-F238E27FC236}">
                <a16:creationId xmlns:a16="http://schemas.microsoft.com/office/drawing/2014/main" id="{C71A39D3-23E1-42C5-2774-48B4697E1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3652" y="2422862"/>
            <a:ext cx="401301" cy="553374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D04C425A-439B-4CD6-6869-E9EE3D1F6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1955" y="3154580"/>
            <a:ext cx="451829" cy="62166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094CD9A-32A2-C6AD-C10C-1539072C15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5899" y="3926006"/>
            <a:ext cx="505593" cy="695498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73D185E-41AC-A488-12F0-6F458E236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303" y="3225239"/>
            <a:ext cx="451829" cy="621665"/>
          </a:xfrm>
          <a:prstGeom prst="rect">
            <a:avLst/>
          </a:prstGeom>
        </p:spPr>
      </p:pic>
      <p:pic>
        <p:nvPicPr>
          <p:cNvPr id="29" name="Picture 28" descr="Logo&#10;&#10;Description automatically generated with medium confidence">
            <a:extLst>
              <a:ext uri="{FF2B5EF4-FFF2-40B4-BE49-F238E27FC236}">
                <a16:creationId xmlns:a16="http://schemas.microsoft.com/office/drawing/2014/main" id="{DAE5997A-6335-A674-DD5F-6C3480538E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21" y="2509417"/>
            <a:ext cx="401301" cy="553374"/>
          </a:xfrm>
          <a:prstGeom prst="rect">
            <a:avLst/>
          </a:prstGeom>
        </p:spPr>
      </p:pic>
      <p:pic>
        <p:nvPicPr>
          <p:cNvPr id="30" name="Picture 29" descr="Icon&#10;&#10;Description automatically generated with low confidence">
            <a:extLst>
              <a:ext uri="{FF2B5EF4-FFF2-40B4-BE49-F238E27FC236}">
                <a16:creationId xmlns:a16="http://schemas.microsoft.com/office/drawing/2014/main" id="{7DDF0824-9437-DBE7-B0F5-931B58829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1613" y="1739407"/>
            <a:ext cx="351909" cy="48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09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023 L -0.00039 0.11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567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-0.00026 0.11342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67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857 L 0.00013 0.1201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7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5416 L 0.05183 0.11296 L 0.30365 0.11296 L 0.43998 0.00324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992" y="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>
            <a:extLst>
              <a:ext uri="{FF2B5EF4-FFF2-40B4-BE49-F238E27FC236}">
                <a16:creationId xmlns:a16="http://schemas.microsoft.com/office/drawing/2014/main" id="{3E758716-A071-4141-B9BA-7927A5BFBD94}"/>
              </a:ext>
            </a:extLst>
          </p:cNvPr>
          <p:cNvSpPr>
            <a:spLocks/>
          </p:cNvSpPr>
          <p:nvPr/>
        </p:nvSpPr>
        <p:spPr bwMode="auto">
          <a:xfrm>
            <a:off x="8197855" y="4478480"/>
            <a:ext cx="454072" cy="992421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DBEB0F95-AE9C-DA4D-9F9E-9C6AE4A652EE}"/>
              </a:ext>
            </a:extLst>
          </p:cNvPr>
          <p:cNvGrpSpPr/>
          <p:nvPr/>
        </p:nvGrpSpPr>
        <p:grpSpPr>
          <a:xfrm>
            <a:off x="8637066" y="5115960"/>
            <a:ext cx="958850" cy="476251"/>
            <a:chOff x="7493876" y="2774731"/>
            <a:chExt cx="1481958" cy="894622"/>
          </a:xfrm>
        </p:grpSpPr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6025F28A-8766-8949-96E6-DD0BD882AB2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DFA4B720-1D85-4E4A-A3DF-4E2D8BCABCA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AD2409F-AAE1-4A47-A41C-4F8FC3073E0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10106D6-70AD-294D-966C-B6530FB2C38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301">
                <a:extLst>
                  <a:ext uri="{FF2B5EF4-FFF2-40B4-BE49-F238E27FC236}">
                    <a16:creationId xmlns:a16="http://schemas.microsoft.com/office/drawing/2014/main" id="{03C28B18-54E7-EB4E-A70A-2F3A019FD15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302">
                <a:extLst>
                  <a:ext uri="{FF2B5EF4-FFF2-40B4-BE49-F238E27FC236}">
                    <a16:creationId xmlns:a16="http://schemas.microsoft.com/office/drawing/2014/main" id="{5090762B-1155-2347-B6D2-D77A21D74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Freeform 303">
                <a:extLst>
                  <a:ext uri="{FF2B5EF4-FFF2-40B4-BE49-F238E27FC236}">
                    <a16:creationId xmlns:a16="http://schemas.microsoft.com/office/drawing/2014/main" id="{F0881117-1317-CD49-B4BD-8B8A1E6EB2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32" name="Rectangle 90">
            <a:extLst>
              <a:ext uri="{FF2B5EF4-FFF2-40B4-BE49-F238E27FC236}">
                <a16:creationId xmlns:a16="http://schemas.microsoft.com/office/drawing/2014/main" id="{990C22D1-7679-CB44-8984-10C1D99DC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6745" y="4489446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4" name="Text Box 92">
            <a:extLst>
              <a:ext uri="{FF2B5EF4-FFF2-40B4-BE49-F238E27FC236}">
                <a16:creationId xmlns:a16="http://schemas.microsoft.com/office/drawing/2014/main" id="{1CB4056D-0AB4-094A-9E8C-7C63E13B1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2" y="4456108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4" name="Rectangle 24">
            <a:extLst>
              <a:ext uri="{FF2B5EF4-FFF2-40B4-BE49-F238E27FC236}">
                <a16:creationId xmlns:a16="http://schemas.microsoft.com/office/drawing/2014/main" id="{99237050-2EC8-FD44-B771-4FF0EAEAB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6137" y="4865756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5" name="Text Box 26">
            <a:extLst>
              <a:ext uri="{FF2B5EF4-FFF2-40B4-BE49-F238E27FC236}">
                <a16:creationId xmlns:a16="http://schemas.microsoft.com/office/drawing/2014/main" id="{BA4F849D-1AD2-9F4B-A8A6-5D9737C83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765" y="4821907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A3F12762-BE2E-E244-ADD0-3F754C8AA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6136" y="518325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Line 27">
            <a:extLst>
              <a:ext uri="{FF2B5EF4-FFF2-40B4-BE49-F238E27FC236}">
                <a16:creationId xmlns:a16="http://schemas.microsoft.com/office/drawing/2014/main" id="{D9CB41BB-F2D8-B74D-BA63-C9D69DF8D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74" y="550393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Line 28">
            <a:extLst>
              <a:ext uri="{FF2B5EF4-FFF2-40B4-BE49-F238E27FC236}">
                <a16:creationId xmlns:a16="http://schemas.microsoft.com/office/drawing/2014/main" id="{383571D9-51C3-9042-A891-980960CA3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578491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9" name="Line 29">
            <a:extLst>
              <a:ext uri="{FF2B5EF4-FFF2-40B4-BE49-F238E27FC236}">
                <a16:creationId xmlns:a16="http://schemas.microsoft.com/office/drawing/2014/main" id="{C49F8A27-7F5E-A74A-87FC-4C156780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836" y="606114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9" name="Rectangle 24">
            <a:extLst>
              <a:ext uri="{FF2B5EF4-FFF2-40B4-BE49-F238E27FC236}">
                <a16:creationId xmlns:a16="http://schemas.microsoft.com/office/drawing/2014/main" id="{7EA1E797-77D1-3E4E-BE7E-ACEB5C9FC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7" y="985833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81" name="Text Box 26">
            <a:extLst>
              <a:ext uri="{FF2B5EF4-FFF2-40B4-BE49-F238E27FC236}">
                <a16:creationId xmlns:a16="http://schemas.microsoft.com/office/drawing/2014/main" id="{955E0381-1B0E-544A-A7DD-37ADCBB63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985" y="941984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application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transport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59" name="Freeform 3">
            <a:extLst>
              <a:ext uri="{FF2B5EF4-FFF2-40B4-BE49-F238E27FC236}">
                <a16:creationId xmlns:a16="http://schemas.microsoft.com/office/drawing/2014/main" id="{FF79401E-326D-8443-A822-64EFF7D91F62}"/>
              </a:ext>
            </a:extLst>
          </p:cNvPr>
          <p:cNvSpPr>
            <a:spLocks/>
          </p:cNvSpPr>
          <p:nvPr/>
        </p:nvSpPr>
        <p:spPr bwMode="auto">
          <a:xfrm>
            <a:off x="8317497" y="2564096"/>
            <a:ext cx="638175" cy="78177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A4E47CB1-938F-064D-AFFA-550D0F125117}"/>
              </a:ext>
            </a:extLst>
          </p:cNvPr>
          <p:cNvGrpSpPr/>
          <p:nvPr/>
        </p:nvGrpSpPr>
        <p:grpSpPr>
          <a:xfrm>
            <a:off x="8737109" y="2942202"/>
            <a:ext cx="959348" cy="478062"/>
            <a:chOff x="3668110" y="2448910"/>
            <a:chExt cx="3794234" cy="2165130"/>
          </a:xfrm>
        </p:grpSpPr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113AFA1-3E53-2B44-844D-33D4D414E8F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6AACD184-A341-A64D-AF0A-E8273A8D120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397EA54E-AF9C-5E43-ABD4-420C1068CBF3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>
                <a:extLst>
                  <a:ext uri="{FF2B5EF4-FFF2-40B4-BE49-F238E27FC236}">
                    <a16:creationId xmlns:a16="http://schemas.microsoft.com/office/drawing/2014/main" id="{AAA61B04-18ED-CB4C-AA56-9EE1A97FE5CD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0" name="Freeform 309">
                <a:extLst>
                  <a:ext uri="{FF2B5EF4-FFF2-40B4-BE49-F238E27FC236}">
                    <a16:creationId xmlns:a16="http://schemas.microsoft.com/office/drawing/2014/main" id="{F58AB38C-C52F-C046-8B42-AB402232C8F1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Freeform 310">
                <a:extLst>
                  <a:ext uri="{FF2B5EF4-FFF2-40B4-BE49-F238E27FC236}">
                    <a16:creationId xmlns:a16="http://schemas.microsoft.com/office/drawing/2014/main" id="{40B533FA-5B0B-F640-8203-4E6686DF6167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2" name="Freeform 311">
                <a:extLst>
                  <a:ext uri="{FF2B5EF4-FFF2-40B4-BE49-F238E27FC236}">
                    <a16:creationId xmlns:a16="http://schemas.microsoft.com/office/drawing/2014/main" id="{113B733F-5182-5C46-833B-B970C649E760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8813" y="264748"/>
            <a:ext cx="4683534" cy="1680850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Encapsulation: an end-end view</a:t>
            </a:r>
            <a:endParaRPr lang="en-US" sz="4400" dirty="0"/>
          </a:p>
        </p:txBody>
      </p:sp>
      <p:sp>
        <p:nvSpPr>
          <p:cNvPr id="175" name="Freeform 2">
            <a:extLst>
              <a:ext uri="{FF2B5EF4-FFF2-40B4-BE49-F238E27FC236}">
                <a16:creationId xmlns:a16="http://schemas.microsoft.com/office/drawing/2014/main" id="{230063FB-CBF2-814F-9B6D-159C714DB102}"/>
              </a:ext>
            </a:extLst>
          </p:cNvPr>
          <p:cNvSpPr>
            <a:spLocks/>
          </p:cNvSpPr>
          <p:nvPr/>
        </p:nvSpPr>
        <p:spPr bwMode="auto">
          <a:xfrm>
            <a:off x="5037145" y="1701796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6" name="Text Box 8">
            <a:extLst>
              <a:ext uri="{FF2B5EF4-FFF2-40B4-BE49-F238E27FC236}">
                <a16:creationId xmlns:a16="http://schemas.microsoft.com/office/drawing/2014/main" id="{D0A7F162-BF56-0D42-AC1A-1EA608D15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20" y="477833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77" name="Freeform 10">
            <a:extLst>
              <a:ext uri="{FF2B5EF4-FFF2-40B4-BE49-F238E27FC236}">
                <a16:creationId xmlns:a16="http://schemas.microsoft.com/office/drawing/2014/main" id="{375C2B54-0F8A-624C-B0EA-326ECF0BEBFA}"/>
              </a:ext>
            </a:extLst>
          </p:cNvPr>
          <p:cNvSpPr>
            <a:spLocks/>
          </p:cNvSpPr>
          <p:nvPr/>
        </p:nvSpPr>
        <p:spPr bwMode="auto">
          <a:xfrm>
            <a:off x="5087944" y="959945"/>
            <a:ext cx="360362" cy="1596219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0" name="Line 25">
            <a:extLst>
              <a:ext uri="{FF2B5EF4-FFF2-40B4-BE49-F238E27FC236}">
                <a16:creationId xmlns:a16="http://schemas.microsoft.com/office/drawing/2014/main" id="{06DACFB6-A512-6346-ADF0-044A1E0D8B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6" y="1303334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2" name="Line 27">
            <a:extLst>
              <a:ext uri="{FF2B5EF4-FFF2-40B4-BE49-F238E27FC236}">
                <a16:creationId xmlns:a16="http://schemas.microsoft.com/office/drawing/2014/main" id="{7F5AA9D2-E3F5-C947-8DEE-283B00AD05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4294" y="1624009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3" name="Line 28">
            <a:extLst>
              <a:ext uri="{FF2B5EF4-FFF2-40B4-BE49-F238E27FC236}">
                <a16:creationId xmlns:a16="http://schemas.microsoft.com/office/drawing/2014/main" id="{D2FB6FCA-C219-0347-A799-A07286AA5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190499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4" name="Line 29">
            <a:extLst>
              <a:ext uri="{FF2B5EF4-FFF2-40B4-BE49-F238E27FC236}">
                <a16:creationId xmlns:a16="http://schemas.microsoft.com/office/drawing/2014/main" id="{5DD86E94-6322-434A-87B3-1B856F1C7F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9056" y="21812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5" name="Group 39">
            <a:extLst>
              <a:ext uri="{FF2B5EF4-FFF2-40B4-BE49-F238E27FC236}">
                <a16:creationId xmlns:a16="http://schemas.microsoft.com/office/drawing/2014/main" id="{8AA541B8-399A-EF48-9EFE-5AF447CE2F83}"/>
              </a:ext>
            </a:extLst>
          </p:cNvPr>
          <p:cNvGrpSpPr>
            <a:grpSpLocks/>
          </p:cNvGrpSpPr>
          <p:nvPr/>
        </p:nvGrpSpPr>
        <p:grpSpPr bwMode="auto">
          <a:xfrm>
            <a:off x="2438406" y="1622421"/>
            <a:ext cx="1208088" cy="303213"/>
            <a:chOff x="501" y="1990"/>
            <a:chExt cx="761" cy="191"/>
          </a:xfrm>
        </p:grpSpPr>
        <p:sp>
          <p:nvSpPr>
            <p:cNvPr id="186" name="Rectangle 40">
              <a:extLst>
                <a:ext uri="{FF2B5EF4-FFF2-40B4-BE49-F238E27FC236}">
                  <a16:creationId xmlns:a16="http://schemas.microsoft.com/office/drawing/2014/main" id="{0387B9A7-F992-9246-A12A-3BB5DCDBD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Rectangle 41">
              <a:extLst>
                <a:ext uri="{FF2B5EF4-FFF2-40B4-BE49-F238E27FC236}">
                  <a16:creationId xmlns:a16="http://schemas.microsoft.com/office/drawing/2014/main" id="{313D90F6-44E7-5B43-9F40-EAB5A4BC3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88" name="Rectangle 42">
              <a:extLst>
                <a:ext uri="{FF2B5EF4-FFF2-40B4-BE49-F238E27FC236}">
                  <a16:creationId xmlns:a16="http://schemas.microsoft.com/office/drawing/2014/main" id="{09FD516E-DDA8-584C-AC12-7F5211BB3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9" name="Rectangle 43">
              <a:extLst>
                <a:ext uri="{FF2B5EF4-FFF2-40B4-BE49-F238E27FC236}">
                  <a16:creationId xmlns:a16="http://schemas.microsoft.com/office/drawing/2014/main" id="{6FFC472B-97D7-D347-9A3C-464686CD1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190" name="Line 44">
              <a:extLst>
                <a:ext uri="{FF2B5EF4-FFF2-40B4-BE49-F238E27FC236}">
                  <a16:creationId xmlns:a16="http://schemas.microsoft.com/office/drawing/2014/main" id="{72E3E927-7804-2B4F-BEB5-8E712FD0D8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1" name="Line 45">
              <a:extLst>
                <a:ext uri="{FF2B5EF4-FFF2-40B4-BE49-F238E27FC236}">
                  <a16:creationId xmlns:a16="http://schemas.microsoft.com/office/drawing/2014/main" id="{FB19C408-B20F-B545-913F-0B0F21C3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92" name="Text Box 5">
            <a:extLst>
              <a:ext uri="{FF2B5EF4-FFF2-40B4-BE49-F238E27FC236}">
                <a16:creationId xmlns:a16="http://schemas.microsoft.com/office/drawing/2014/main" id="{0D15D10E-958A-864A-A283-C2AB2D4E8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4494" y="1250945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segment</a:t>
            </a:r>
          </a:p>
        </p:txBody>
      </p:sp>
      <p:grpSp>
        <p:nvGrpSpPr>
          <p:cNvPr id="193" name="Group 178">
            <a:extLst>
              <a:ext uri="{FF2B5EF4-FFF2-40B4-BE49-F238E27FC236}">
                <a16:creationId xmlns:a16="http://schemas.microsoft.com/office/drawing/2014/main" id="{C602A8C6-FCB3-7248-AB25-E5D9AF0992ED}"/>
              </a:ext>
            </a:extLst>
          </p:cNvPr>
          <p:cNvGrpSpPr>
            <a:grpSpLocks/>
          </p:cNvGrpSpPr>
          <p:nvPr/>
        </p:nvGrpSpPr>
        <p:grpSpPr bwMode="auto">
          <a:xfrm>
            <a:off x="2755907" y="1290633"/>
            <a:ext cx="301625" cy="292100"/>
            <a:chOff x="1962" y="2058"/>
            <a:chExt cx="190" cy="184"/>
          </a:xfrm>
        </p:grpSpPr>
        <p:sp>
          <p:nvSpPr>
            <p:cNvPr id="194" name="Rectangle 47">
              <a:extLst>
                <a:ext uri="{FF2B5EF4-FFF2-40B4-BE49-F238E27FC236}">
                  <a16:creationId xmlns:a16="http://schemas.microsoft.com/office/drawing/2014/main" id="{74D4FADB-78FF-754C-9258-3499AEC56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5" name="Rectangle 48">
              <a:extLst>
                <a:ext uri="{FF2B5EF4-FFF2-40B4-BE49-F238E27FC236}">
                  <a16:creationId xmlns:a16="http://schemas.microsoft.com/office/drawing/2014/main" id="{9A86A925-4488-C149-AC92-7E56AC2DB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</p:grpSp>
      <p:sp>
        <p:nvSpPr>
          <p:cNvPr id="196" name="Text Box 4">
            <a:extLst>
              <a:ext uri="{FF2B5EF4-FFF2-40B4-BE49-F238E27FC236}">
                <a16:creationId xmlns:a16="http://schemas.microsoft.com/office/drawing/2014/main" id="{0E8F71B9-D739-9B4D-B3C4-4209B53F4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470" y="1590670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datagram</a:t>
            </a:r>
          </a:p>
        </p:txBody>
      </p:sp>
      <p:sp>
        <p:nvSpPr>
          <p:cNvPr id="197" name="Text Box 54">
            <a:extLst>
              <a:ext uri="{FF2B5EF4-FFF2-40B4-BE49-F238E27FC236}">
                <a16:creationId xmlns:a16="http://schemas.microsoft.com/office/drawing/2014/main" id="{74C41705-B97B-5F4E-BB03-C374DF49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7020" y="4411659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destination</a:t>
            </a:r>
          </a:p>
        </p:txBody>
      </p:sp>
      <p:grpSp>
        <p:nvGrpSpPr>
          <p:cNvPr id="206" name="Group 64">
            <a:extLst>
              <a:ext uri="{FF2B5EF4-FFF2-40B4-BE49-F238E27FC236}">
                <a16:creationId xmlns:a16="http://schemas.microsoft.com/office/drawing/2014/main" id="{C50D7752-68C1-8540-988D-5347ECFD1886}"/>
              </a:ext>
            </a:extLst>
          </p:cNvPr>
          <p:cNvGrpSpPr>
            <a:grpSpLocks/>
          </p:cNvGrpSpPr>
          <p:nvPr/>
        </p:nvGrpSpPr>
        <p:grpSpPr bwMode="auto">
          <a:xfrm>
            <a:off x="1371606" y="5781671"/>
            <a:ext cx="1479550" cy="303213"/>
            <a:chOff x="332" y="2224"/>
            <a:chExt cx="932" cy="191"/>
          </a:xfrm>
        </p:grpSpPr>
        <p:sp>
          <p:nvSpPr>
            <p:cNvPr id="207" name="Rectangle 65">
              <a:extLst>
                <a:ext uri="{FF2B5EF4-FFF2-40B4-BE49-F238E27FC236}">
                  <a16:creationId xmlns:a16="http://schemas.microsoft.com/office/drawing/2014/main" id="{1F3E093B-217C-A04B-B5D1-A6C902542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8" name="Rectangle 66">
              <a:extLst>
                <a:ext uri="{FF2B5EF4-FFF2-40B4-BE49-F238E27FC236}">
                  <a16:creationId xmlns:a16="http://schemas.microsoft.com/office/drawing/2014/main" id="{12601678-594C-E14C-9193-F38CE907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09" name="Rectangle 67">
              <a:extLst>
                <a:ext uri="{FF2B5EF4-FFF2-40B4-BE49-F238E27FC236}">
                  <a16:creationId xmlns:a16="http://schemas.microsoft.com/office/drawing/2014/main" id="{C60FF2A5-B680-E647-99BC-03E16BB18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0" name="Rectangle 68">
              <a:extLst>
                <a:ext uri="{FF2B5EF4-FFF2-40B4-BE49-F238E27FC236}">
                  <a16:creationId xmlns:a16="http://schemas.microsoft.com/office/drawing/2014/main" id="{397B1F1F-935A-C84B-968D-E29BC9F4E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11" name="Rectangle 69">
              <a:extLst>
                <a:ext uri="{FF2B5EF4-FFF2-40B4-BE49-F238E27FC236}">
                  <a16:creationId xmlns:a16="http://schemas.microsoft.com/office/drawing/2014/main" id="{F6478DF2-BC33-B343-8620-1D9F679E4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12" name="Line 70">
              <a:extLst>
                <a:ext uri="{FF2B5EF4-FFF2-40B4-BE49-F238E27FC236}">
                  <a16:creationId xmlns:a16="http://schemas.microsoft.com/office/drawing/2014/main" id="{B65227E4-D34A-B045-A564-9F588CE817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3" name="Line 71">
              <a:extLst>
                <a:ext uri="{FF2B5EF4-FFF2-40B4-BE49-F238E27FC236}">
                  <a16:creationId xmlns:a16="http://schemas.microsoft.com/office/drawing/2014/main" id="{89581348-A579-E648-AF77-CC0CCFD73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4" name="Line 72">
              <a:extLst>
                <a:ext uri="{FF2B5EF4-FFF2-40B4-BE49-F238E27FC236}">
                  <a16:creationId xmlns:a16="http://schemas.microsoft.com/office/drawing/2014/main" id="{5CD35CDE-ACA7-B147-9033-013571F30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5" name="Group 73">
            <a:extLst>
              <a:ext uri="{FF2B5EF4-FFF2-40B4-BE49-F238E27FC236}">
                <a16:creationId xmlns:a16="http://schemas.microsoft.com/office/drawing/2014/main" id="{782EFA19-0788-864E-B946-830DAB797411}"/>
              </a:ext>
            </a:extLst>
          </p:cNvPr>
          <p:cNvGrpSpPr>
            <a:grpSpLocks/>
          </p:cNvGrpSpPr>
          <p:nvPr/>
        </p:nvGrpSpPr>
        <p:grpSpPr bwMode="auto">
          <a:xfrm>
            <a:off x="1639895" y="5483221"/>
            <a:ext cx="1208087" cy="303213"/>
            <a:chOff x="501" y="1990"/>
            <a:chExt cx="761" cy="191"/>
          </a:xfrm>
        </p:grpSpPr>
        <p:sp>
          <p:nvSpPr>
            <p:cNvPr id="216" name="Rectangle 74">
              <a:extLst>
                <a:ext uri="{FF2B5EF4-FFF2-40B4-BE49-F238E27FC236}">
                  <a16:creationId xmlns:a16="http://schemas.microsoft.com/office/drawing/2014/main" id="{D970D459-C7BE-CB4F-B370-10A7B56F6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7" name="Rectangle 75">
              <a:extLst>
                <a:ext uri="{FF2B5EF4-FFF2-40B4-BE49-F238E27FC236}">
                  <a16:creationId xmlns:a16="http://schemas.microsoft.com/office/drawing/2014/main" id="{1904B028-B6FD-624E-A3E6-5B05A106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18" name="Rectangle 76">
              <a:extLst>
                <a:ext uri="{FF2B5EF4-FFF2-40B4-BE49-F238E27FC236}">
                  <a16:creationId xmlns:a16="http://schemas.microsoft.com/office/drawing/2014/main" id="{7E497BF0-01B9-9645-AADF-EC6ECCD69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9" name="Rectangle 77">
              <a:extLst>
                <a:ext uri="{FF2B5EF4-FFF2-40B4-BE49-F238E27FC236}">
                  <a16:creationId xmlns:a16="http://schemas.microsoft.com/office/drawing/2014/main" id="{F655CC88-7712-A040-B05C-B926BA640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0" name="Line 78">
              <a:extLst>
                <a:ext uri="{FF2B5EF4-FFF2-40B4-BE49-F238E27FC236}">
                  <a16:creationId xmlns:a16="http://schemas.microsoft.com/office/drawing/2014/main" id="{5F8C7ACF-60C6-EA40-ABF5-A21BAB3D7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1" name="Line 79">
              <a:extLst>
                <a:ext uri="{FF2B5EF4-FFF2-40B4-BE49-F238E27FC236}">
                  <a16:creationId xmlns:a16="http://schemas.microsoft.com/office/drawing/2014/main" id="{B9D1E0FC-D7EB-B94A-95BC-135127D00E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80">
            <a:extLst>
              <a:ext uri="{FF2B5EF4-FFF2-40B4-BE49-F238E27FC236}">
                <a16:creationId xmlns:a16="http://schemas.microsoft.com/office/drawing/2014/main" id="{ED606BB4-B8BF-EE47-81F0-E3489EBF698D}"/>
              </a:ext>
            </a:extLst>
          </p:cNvPr>
          <p:cNvGrpSpPr>
            <a:grpSpLocks/>
          </p:cNvGrpSpPr>
          <p:nvPr/>
        </p:nvGrpSpPr>
        <p:grpSpPr bwMode="auto">
          <a:xfrm>
            <a:off x="1943106" y="5175246"/>
            <a:ext cx="890588" cy="303213"/>
            <a:chOff x="645" y="1734"/>
            <a:chExt cx="561" cy="191"/>
          </a:xfrm>
        </p:grpSpPr>
        <p:sp>
          <p:nvSpPr>
            <p:cNvPr id="223" name="Rectangle 81">
              <a:extLst>
                <a:ext uri="{FF2B5EF4-FFF2-40B4-BE49-F238E27FC236}">
                  <a16:creationId xmlns:a16="http://schemas.microsoft.com/office/drawing/2014/main" id="{5E750AC6-B9B9-BA47-9749-5BA61D17A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4" name="Rectangle 82">
              <a:extLst>
                <a:ext uri="{FF2B5EF4-FFF2-40B4-BE49-F238E27FC236}">
                  <a16:creationId xmlns:a16="http://schemas.microsoft.com/office/drawing/2014/main" id="{203BBA7B-2CF5-6949-AEF6-9B5E4804A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25" name="Rectangle 83">
              <a:extLst>
                <a:ext uri="{FF2B5EF4-FFF2-40B4-BE49-F238E27FC236}">
                  <a16:creationId xmlns:a16="http://schemas.microsoft.com/office/drawing/2014/main" id="{D9094A29-8FA3-604F-BCB2-C28018927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26" name="Line 84">
              <a:extLst>
                <a:ext uri="{FF2B5EF4-FFF2-40B4-BE49-F238E27FC236}">
                  <a16:creationId xmlns:a16="http://schemas.microsoft.com/office/drawing/2014/main" id="{B797ADA3-EF18-7C49-99C2-2F8F051D9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7" name="Group 85">
            <a:extLst>
              <a:ext uri="{FF2B5EF4-FFF2-40B4-BE49-F238E27FC236}">
                <a16:creationId xmlns:a16="http://schemas.microsoft.com/office/drawing/2014/main" id="{11AB6D85-B7C0-8142-8671-E8110C22285E}"/>
              </a:ext>
            </a:extLst>
          </p:cNvPr>
          <p:cNvGrpSpPr>
            <a:grpSpLocks/>
          </p:cNvGrpSpPr>
          <p:nvPr/>
        </p:nvGrpSpPr>
        <p:grpSpPr bwMode="auto">
          <a:xfrm>
            <a:off x="2149481" y="4864096"/>
            <a:ext cx="679450" cy="301625"/>
            <a:chOff x="780" y="1553"/>
            <a:chExt cx="428" cy="190"/>
          </a:xfrm>
        </p:grpSpPr>
        <p:sp>
          <p:nvSpPr>
            <p:cNvPr id="228" name="Rectangle 86">
              <a:extLst>
                <a:ext uri="{FF2B5EF4-FFF2-40B4-BE49-F238E27FC236}">
                  <a16:creationId xmlns:a16="http://schemas.microsoft.com/office/drawing/2014/main" id="{5CCFD8AF-21AA-2143-8C8C-4C988C5E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29" name="Rectangle 87">
              <a:extLst>
                <a:ext uri="{FF2B5EF4-FFF2-40B4-BE49-F238E27FC236}">
                  <a16:creationId xmlns:a16="http://schemas.microsoft.com/office/drawing/2014/main" id="{0247FE4B-63DA-1F45-A8DA-A5A5C63B6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sp>
        <p:nvSpPr>
          <p:cNvPr id="233" name="Line 91">
            <a:extLst>
              <a:ext uri="{FF2B5EF4-FFF2-40B4-BE49-F238E27FC236}">
                <a16:creationId xmlns:a16="http://schemas.microsoft.com/office/drawing/2014/main" id="{19384907-F1F7-7342-B03B-0F3880C907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6745" y="480694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5" name="Line 93">
            <a:extLst>
              <a:ext uri="{FF2B5EF4-FFF2-40B4-BE49-F238E27FC236}">
                <a16:creationId xmlns:a16="http://schemas.microsoft.com/office/drawing/2014/main" id="{883D6FEA-BFB1-A54A-986E-6B3951173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82" y="512762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8" name="Rectangle 96">
            <a:extLst>
              <a:ext uri="{FF2B5EF4-FFF2-40B4-BE49-F238E27FC236}">
                <a16:creationId xmlns:a16="http://schemas.microsoft.com/office/drawing/2014/main" id="{259A49E6-709B-2347-990D-69F0B212F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433" y="2597147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39" name="Line 97">
            <a:extLst>
              <a:ext uri="{FF2B5EF4-FFF2-40B4-BE49-F238E27FC236}">
                <a16:creationId xmlns:a16="http://schemas.microsoft.com/office/drawing/2014/main" id="{D82D4EF1-E7DC-B146-B148-5E79F02BC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3433" y="291464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1" name="Freeform 114">
            <a:extLst>
              <a:ext uri="{FF2B5EF4-FFF2-40B4-BE49-F238E27FC236}">
                <a16:creationId xmlns:a16="http://schemas.microsoft.com/office/drawing/2014/main" id="{BEDEB3A2-EFA9-6F44-A8E6-C8BD127C9FBD}"/>
              </a:ext>
            </a:extLst>
          </p:cNvPr>
          <p:cNvSpPr>
            <a:spLocks/>
          </p:cNvSpPr>
          <p:nvPr/>
        </p:nvSpPr>
        <p:spPr bwMode="auto">
          <a:xfrm>
            <a:off x="3048006" y="787395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2" name="Group 115">
            <a:extLst>
              <a:ext uri="{FF2B5EF4-FFF2-40B4-BE49-F238E27FC236}">
                <a16:creationId xmlns:a16="http://schemas.microsoft.com/office/drawing/2014/main" id="{85B6340C-1412-DD49-A487-35E5DC0144AC}"/>
              </a:ext>
            </a:extLst>
          </p:cNvPr>
          <p:cNvGrpSpPr>
            <a:grpSpLocks/>
          </p:cNvGrpSpPr>
          <p:nvPr/>
        </p:nvGrpSpPr>
        <p:grpSpPr bwMode="auto">
          <a:xfrm>
            <a:off x="5457831" y="4800596"/>
            <a:ext cx="1479550" cy="303213"/>
            <a:chOff x="332" y="2224"/>
            <a:chExt cx="932" cy="191"/>
          </a:xfrm>
        </p:grpSpPr>
        <p:sp>
          <p:nvSpPr>
            <p:cNvPr id="243" name="Rectangle 116">
              <a:extLst>
                <a:ext uri="{FF2B5EF4-FFF2-40B4-BE49-F238E27FC236}">
                  <a16:creationId xmlns:a16="http://schemas.microsoft.com/office/drawing/2014/main" id="{504C038E-092B-1D4B-AD07-733B523A2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44" name="Rectangle 117">
              <a:extLst>
                <a:ext uri="{FF2B5EF4-FFF2-40B4-BE49-F238E27FC236}">
                  <a16:creationId xmlns:a16="http://schemas.microsoft.com/office/drawing/2014/main" id="{99CDC4A5-2671-2F4C-AF10-D4F0B21A0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45" name="Rectangle 118">
              <a:extLst>
                <a:ext uri="{FF2B5EF4-FFF2-40B4-BE49-F238E27FC236}">
                  <a16:creationId xmlns:a16="http://schemas.microsoft.com/office/drawing/2014/main" id="{41C01446-A97C-0942-9110-AECA50BAD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46" name="Rectangle 119">
              <a:extLst>
                <a:ext uri="{FF2B5EF4-FFF2-40B4-BE49-F238E27FC236}">
                  <a16:creationId xmlns:a16="http://schemas.microsoft.com/office/drawing/2014/main" id="{AA06A8EE-28E9-AF46-9EEA-FBEDDAF18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47" name="Rectangle 120">
              <a:extLst>
                <a:ext uri="{FF2B5EF4-FFF2-40B4-BE49-F238E27FC236}">
                  <a16:creationId xmlns:a16="http://schemas.microsoft.com/office/drawing/2014/main" id="{EF7ADA06-A6C3-EC42-9026-08C964BC6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48" name="Line 121">
              <a:extLst>
                <a:ext uri="{FF2B5EF4-FFF2-40B4-BE49-F238E27FC236}">
                  <a16:creationId xmlns:a16="http://schemas.microsoft.com/office/drawing/2014/main" id="{F47A00CE-0D92-CA4D-9460-92CBEF8DE8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9" name="Line 122">
              <a:extLst>
                <a:ext uri="{FF2B5EF4-FFF2-40B4-BE49-F238E27FC236}">
                  <a16:creationId xmlns:a16="http://schemas.microsoft.com/office/drawing/2014/main" id="{457AAAB2-E313-B54A-B86A-CBEACA43A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0" name="Line 123">
              <a:extLst>
                <a:ext uri="{FF2B5EF4-FFF2-40B4-BE49-F238E27FC236}">
                  <a16:creationId xmlns:a16="http://schemas.microsoft.com/office/drawing/2014/main" id="{777075DA-53C1-4349-BD44-36049E94C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1" name="Group 124">
            <a:extLst>
              <a:ext uri="{FF2B5EF4-FFF2-40B4-BE49-F238E27FC236}">
                <a16:creationId xmlns:a16="http://schemas.microsoft.com/office/drawing/2014/main" id="{F09DD616-F735-7046-9C1C-D2103F4D1E5C}"/>
              </a:ext>
            </a:extLst>
          </p:cNvPr>
          <p:cNvGrpSpPr>
            <a:grpSpLocks/>
          </p:cNvGrpSpPr>
          <p:nvPr/>
        </p:nvGrpSpPr>
        <p:grpSpPr bwMode="auto">
          <a:xfrm>
            <a:off x="5716595" y="4494208"/>
            <a:ext cx="1208087" cy="303212"/>
            <a:chOff x="501" y="1990"/>
            <a:chExt cx="761" cy="191"/>
          </a:xfrm>
        </p:grpSpPr>
        <p:sp>
          <p:nvSpPr>
            <p:cNvPr id="252" name="Rectangle 125">
              <a:extLst>
                <a:ext uri="{FF2B5EF4-FFF2-40B4-BE49-F238E27FC236}">
                  <a16:creationId xmlns:a16="http://schemas.microsoft.com/office/drawing/2014/main" id="{DB941F93-1335-5645-94DE-59F001928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53" name="Rectangle 126">
              <a:extLst>
                <a:ext uri="{FF2B5EF4-FFF2-40B4-BE49-F238E27FC236}">
                  <a16:creationId xmlns:a16="http://schemas.microsoft.com/office/drawing/2014/main" id="{9EA1B2EB-B358-3D4C-841E-567FECFAD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54" name="Rectangle 127">
              <a:extLst>
                <a:ext uri="{FF2B5EF4-FFF2-40B4-BE49-F238E27FC236}">
                  <a16:creationId xmlns:a16="http://schemas.microsoft.com/office/drawing/2014/main" id="{13F00E9F-B735-5849-861F-39C839FD8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55" name="Rectangle 128">
              <a:extLst>
                <a:ext uri="{FF2B5EF4-FFF2-40B4-BE49-F238E27FC236}">
                  <a16:creationId xmlns:a16="http://schemas.microsoft.com/office/drawing/2014/main" id="{0CE33A55-3FFF-D247-A00E-5085ABE3B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56" name="Line 129">
              <a:extLst>
                <a:ext uri="{FF2B5EF4-FFF2-40B4-BE49-F238E27FC236}">
                  <a16:creationId xmlns:a16="http://schemas.microsoft.com/office/drawing/2014/main" id="{5257F2F7-73B9-0943-A775-4320CC67F9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Line 130">
              <a:extLst>
                <a:ext uri="{FF2B5EF4-FFF2-40B4-BE49-F238E27FC236}">
                  <a16:creationId xmlns:a16="http://schemas.microsoft.com/office/drawing/2014/main" id="{F79FB15F-B9B5-1C48-A8C6-B6B142E79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8" name="Group 140">
            <a:extLst>
              <a:ext uri="{FF2B5EF4-FFF2-40B4-BE49-F238E27FC236}">
                <a16:creationId xmlns:a16="http://schemas.microsoft.com/office/drawing/2014/main" id="{DC4925E6-41A9-8643-8E76-63BD0FB2392D}"/>
              </a:ext>
            </a:extLst>
          </p:cNvPr>
          <p:cNvGrpSpPr>
            <a:grpSpLocks/>
          </p:cNvGrpSpPr>
          <p:nvPr/>
        </p:nvGrpSpPr>
        <p:grpSpPr bwMode="auto">
          <a:xfrm>
            <a:off x="8488370" y="4860921"/>
            <a:ext cx="1208087" cy="303213"/>
            <a:chOff x="501" y="1990"/>
            <a:chExt cx="761" cy="191"/>
          </a:xfrm>
        </p:grpSpPr>
        <p:sp>
          <p:nvSpPr>
            <p:cNvPr id="259" name="Rectangle 141">
              <a:extLst>
                <a:ext uri="{FF2B5EF4-FFF2-40B4-BE49-F238E27FC236}">
                  <a16:creationId xmlns:a16="http://schemas.microsoft.com/office/drawing/2014/main" id="{24DA0C2F-17DB-7643-B65D-18F2B43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0" name="Rectangle 142">
              <a:extLst>
                <a:ext uri="{FF2B5EF4-FFF2-40B4-BE49-F238E27FC236}">
                  <a16:creationId xmlns:a16="http://schemas.microsoft.com/office/drawing/2014/main" id="{296D85F8-DA00-E347-906C-91E4F93935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1" name="Rectangle 143">
              <a:extLst>
                <a:ext uri="{FF2B5EF4-FFF2-40B4-BE49-F238E27FC236}">
                  <a16:creationId xmlns:a16="http://schemas.microsoft.com/office/drawing/2014/main" id="{7E7E3D6E-A342-6648-9506-7A080F8B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2" name="Rectangle 144">
              <a:extLst>
                <a:ext uri="{FF2B5EF4-FFF2-40B4-BE49-F238E27FC236}">
                  <a16:creationId xmlns:a16="http://schemas.microsoft.com/office/drawing/2014/main" id="{E27AB14D-C29B-DF45-8BD1-D050C50BE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63" name="Line 145">
              <a:extLst>
                <a:ext uri="{FF2B5EF4-FFF2-40B4-BE49-F238E27FC236}">
                  <a16:creationId xmlns:a16="http://schemas.microsoft.com/office/drawing/2014/main" id="{331963CB-8B11-1C4E-8253-0FDB3A375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Line 146">
              <a:extLst>
                <a:ext uri="{FF2B5EF4-FFF2-40B4-BE49-F238E27FC236}">
                  <a16:creationId xmlns:a16="http://schemas.microsoft.com/office/drawing/2014/main" id="{432304F0-73BB-2748-8E18-7151D5E33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5" name="Group 156">
            <a:extLst>
              <a:ext uri="{FF2B5EF4-FFF2-40B4-BE49-F238E27FC236}">
                <a16:creationId xmlns:a16="http://schemas.microsoft.com/office/drawing/2014/main" id="{2999D032-84BD-264A-ADD9-A5141E317962}"/>
              </a:ext>
            </a:extLst>
          </p:cNvPr>
          <p:cNvGrpSpPr>
            <a:grpSpLocks/>
          </p:cNvGrpSpPr>
          <p:nvPr/>
        </p:nvGrpSpPr>
        <p:grpSpPr bwMode="auto">
          <a:xfrm>
            <a:off x="2157419" y="1919283"/>
            <a:ext cx="1479550" cy="303212"/>
            <a:chOff x="332" y="2224"/>
            <a:chExt cx="932" cy="191"/>
          </a:xfrm>
        </p:grpSpPr>
        <p:sp>
          <p:nvSpPr>
            <p:cNvPr id="266" name="Rectangle 157">
              <a:extLst>
                <a:ext uri="{FF2B5EF4-FFF2-40B4-BE49-F238E27FC236}">
                  <a16:creationId xmlns:a16="http://schemas.microsoft.com/office/drawing/2014/main" id="{0E7166F5-9BCE-6142-A6E7-CDF94980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67" name="Rectangle 158">
              <a:extLst>
                <a:ext uri="{FF2B5EF4-FFF2-40B4-BE49-F238E27FC236}">
                  <a16:creationId xmlns:a16="http://schemas.microsoft.com/office/drawing/2014/main" id="{754F1661-A032-B447-9C02-84330F1B1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268" name="Rectangle 159">
              <a:extLst>
                <a:ext uri="{FF2B5EF4-FFF2-40B4-BE49-F238E27FC236}">
                  <a16:creationId xmlns:a16="http://schemas.microsoft.com/office/drawing/2014/main" id="{1C7AD2C3-C553-2A4B-9171-A8E09BA84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69" name="Rectangle 160">
              <a:extLst>
                <a:ext uri="{FF2B5EF4-FFF2-40B4-BE49-F238E27FC236}">
                  <a16:creationId xmlns:a16="http://schemas.microsoft.com/office/drawing/2014/main" id="{CE64079E-3B67-F34D-801D-A92A1F3B0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l</a:t>
              </a:r>
            </a:p>
          </p:txBody>
        </p:sp>
        <p:sp>
          <p:nvSpPr>
            <p:cNvPr id="270" name="Rectangle 161">
              <a:extLst>
                <a:ext uri="{FF2B5EF4-FFF2-40B4-BE49-F238E27FC236}">
                  <a16:creationId xmlns:a16="http://schemas.microsoft.com/office/drawing/2014/main" id="{1E8F4774-501D-1F43-80F6-8E0FBDD2E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  <p:sp>
          <p:nvSpPr>
            <p:cNvPr id="271" name="Line 162">
              <a:extLst>
                <a:ext uri="{FF2B5EF4-FFF2-40B4-BE49-F238E27FC236}">
                  <a16:creationId xmlns:a16="http://schemas.microsoft.com/office/drawing/2014/main" id="{AC823B9C-431D-F442-BF16-B2BB257630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Line 163">
              <a:extLst>
                <a:ext uri="{FF2B5EF4-FFF2-40B4-BE49-F238E27FC236}">
                  <a16:creationId xmlns:a16="http://schemas.microsoft.com/office/drawing/2014/main" id="{027C6256-CE60-DF44-B53C-314BE2376C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Line 164">
              <a:extLst>
                <a:ext uri="{FF2B5EF4-FFF2-40B4-BE49-F238E27FC236}">
                  <a16:creationId xmlns:a16="http://schemas.microsoft.com/office/drawing/2014/main" id="{EB0B6073-A87E-8C45-871D-8531AA065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74" name="Text Box 166">
            <a:extLst>
              <a:ext uri="{FF2B5EF4-FFF2-40B4-BE49-F238E27FC236}">
                <a16:creationId xmlns:a16="http://schemas.microsoft.com/office/drawing/2014/main" id="{B74B5829-1A8F-AE47-9517-C70C28E5B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0831" y="5665783"/>
            <a:ext cx="8414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router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5" name="Text Box 167">
            <a:extLst>
              <a:ext uri="{FF2B5EF4-FFF2-40B4-BE49-F238E27FC236}">
                <a16:creationId xmlns:a16="http://schemas.microsoft.com/office/drawing/2014/main" id="{28AC982F-9E27-1847-9770-EC46EAFE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5119" y="3386662"/>
            <a:ext cx="869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switch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76" name="Text Box 174">
            <a:extLst>
              <a:ext uri="{FF2B5EF4-FFF2-40B4-BE49-F238E27FC236}">
                <a16:creationId xmlns:a16="http://schemas.microsoft.com/office/drawing/2014/main" id="{2A962AD2-9396-3D42-9E36-5C73F53C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469" y="94614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message</a:t>
            </a:r>
          </a:p>
        </p:txBody>
      </p:sp>
      <p:grpSp>
        <p:nvGrpSpPr>
          <p:cNvPr id="277" name="Group 175">
            <a:extLst>
              <a:ext uri="{FF2B5EF4-FFF2-40B4-BE49-F238E27FC236}">
                <a16:creationId xmlns:a16="http://schemas.microsoft.com/office/drawing/2014/main" id="{06D27889-C61F-0242-A608-3A140922A686}"/>
              </a:ext>
            </a:extLst>
          </p:cNvPr>
          <p:cNvGrpSpPr>
            <a:grpSpLocks/>
          </p:cNvGrpSpPr>
          <p:nvPr/>
        </p:nvGrpSpPr>
        <p:grpSpPr bwMode="auto">
          <a:xfrm>
            <a:off x="2982919" y="973134"/>
            <a:ext cx="679450" cy="301625"/>
            <a:chOff x="780" y="1553"/>
            <a:chExt cx="428" cy="190"/>
          </a:xfrm>
        </p:grpSpPr>
        <p:sp>
          <p:nvSpPr>
            <p:cNvPr id="278" name="Rectangle 176">
              <a:extLst>
                <a:ext uri="{FF2B5EF4-FFF2-40B4-BE49-F238E27FC236}">
                  <a16:creationId xmlns:a16="http://schemas.microsoft.com/office/drawing/2014/main" id="{8E4EC409-9300-A24E-856E-0C57A0500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79" name="Rectangle 177">
              <a:extLst>
                <a:ext uri="{FF2B5EF4-FFF2-40B4-BE49-F238E27FC236}">
                  <a16:creationId xmlns:a16="http://schemas.microsoft.com/office/drawing/2014/main" id="{C7120CFE-84DC-AE4A-96EA-467B21A3F9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M</a:t>
              </a:r>
            </a:p>
          </p:txBody>
        </p:sp>
      </p:grpSp>
      <p:grpSp>
        <p:nvGrpSpPr>
          <p:cNvPr id="280" name="Group 185">
            <a:extLst>
              <a:ext uri="{FF2B5EF4-FFF2-40B4-BE49-F238E27FC236}">
                <a16:creationId xmlns:a16="http://schemas.microsoft.com/office/drawing/2014/main" id="{48F838C9-2064-8846-AE99-7D64C6F0E88A}"/>
              </a:ext>
            </a:extLst>
          </p:cNvPr>
          <p:cNvGrpSpPr>
            <a:grpSpLocks/>
          </p:cNvGrpSpPr>
          <p:nvPr/>
        </p:nvGrpSpPr>
        <p:grpSpPr bwMode="auto">
          <a:xfrm>
            <a:off x="2746384" y="1290634"/>
            <a:ext cx="908050" cy="301625"/>
            <a:chOff x="1848" y="2046"/>
            <a:chExt cx="572" cy="190"/>
          </a:xfrm>
        </p:grpSpPr>
        <p:grpSp>
          <p:nvGrpSpPr>
            <p:cNvPr id="281" name="Group 179">
              <a:extLst>
                <a:ext uri="{FF2B5EF4-FFF2-40B4-BE49-F238E27FC236}">
                  <a16:creationId xmlns:a16="http://schemas.microsoft.com/office/drawing/2014/main" id="{B8E6789C-1509-4C48-885B-AD08332F4B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285" name="Rectangle 180">
                <a:extLst>
                  <a:ext uri="{FF2B5EF4-FFF2-40B4-BE49-F238E27FC236}">
                    <a16:creationId xmlns:a16="http://schemas.microsoft.com/office/drawing/2014/main" id="{06BC3922-CF81-3845-BA10-96DBBA1F4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6" name="Rectangle 181">
                <a:extLst>
                  <a:ext uri="{FF2B5EF4-FFF2-40B4-BE49-F238E27FC236}">
                    <a16:creationId xmlns:a16="http://schemas.microsoft.com/office/drawing/2014/main" id="{C4E3DD7C-9412-E741-BD84-C65290F39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282" name="Group 182">
              <a:extLst>
                <a:ext uri="{FF2B5EF4-FFF2-40B4-BE49-F238E27FC236}">
                  <a16:creationId xmlns:a16="http://schemas.microsoft.com/office/drawing/2014/main" id="{19C49CDA-616B-0942-AEEF-049BB04DF3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283" name="Rectangle 183">
                <a:extLst>
                  <a:ext uri="{FF2B5EF4-FFF2-40B4-BE49-F238E27FC236}">
                    <a16:creationId xmlns:a16="http://schemas.microsoft.com/office/drawing/2014/main" id="{4F97E7C1-6241-2842-9ACE-7FBCF045B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84" name="Rectangle 184">
                <a:extLst>
                  <a:ext uri="{FF2B5EF4-FFF2-40B4-BE49-F238E27FC236}">
                    <a16:creationId xmlns:a16="http://schemas.microsoft.com/office/drawing/2014/main" id="{FBAAFC8C-9356-294D-B8F3-F6E481079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87" name="Group 187">
            <a:extLst>
              <a:ext uri="{FF2B5EF4-FFF2-40B4-BE49-F238E27FC236}">
                <a16:creationId xmlns:a16="http://schemas.microsoft.com/office/drawing/2014/main" id="{11860688-7535-2242-95B7-51DB4FCD1617}"/>
              </a:ext>
            </a:extLst>
          </p:cNvPr>
          <p:cNvGrpSpPr>
            <a:grpSpLocks/>
          </p:cNvGrpSpPr>
          <p:nvPr/>
        </p:nvGrpSpPr>
        <p:grpSpPr bwMode="auto">
          <a:xfrm>
            <a:off x="2438407" y="1622425"/>
            <a:ext cx="323850" cy="295274"/>
            <a:chOff x="1948" y="2058"/>
            <a:chExt cx="204" cy="184"/>
          </a:xfrm>
        </p:grpSpPr>
        <p:sp>
          <p:nvSpPr>
            <p:cNvPr id="288" name="Rectangle 188">
              <a:extLst>
                <a:ext uri="{FF2B5EF4-FFF2-40B4-BE49-F238E27FC236}">
                  <a16:creationId xmlns:a16="http://schemas.microsoft.com/office/drawing/2014/main" id="{731A6D81-5EA1-834F-A9B7-29A362ECB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9" name="Rectangle 189">
              <a:extLst>
                <a:ext uri="{FF2B5EF4-FFF2-40B4-BE49-F238E27FC236}">
                  <a16:creationId xmlns:a16="http://schemas.microsoft.com/office/drawing/2014/main" id="{2EAE3C28-1F19-034E-A583-4C40A2941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</p:grpSp>
      <p:sp>
        <p:nvSpPr>
          <p:cNvPr id="290" name="Text Box 7">
            <a:extLst>
              <a:ext uri="{FF2B5EF4-FFF2-40B4-BE49-F238E27FC236}">
                <a16:creationId xmlns:a16="http://schemas.microsoft.com/office/drawing/2014/main" id="{A538246A-59B9-0349-A984-2F7704DBA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9" y="1897058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frame</a:t>
            </a:r>
          </a:p>
        </p:txBody>
      </p:sp>
      <p:grpSp>
        <p:nvGrpSpPr>
          <p:cNvPr id="294" name="Group 190">
            <a:extLst>
              <a:ext uri="{FF2B5EF4-FFF2-40B4-BE49-F238E27FC236}">
                <a16:creationId xmlns:a16="http://schemas.microsoft.com/office/drawing/2014/main" id="{3A531A16-240C-9241-94EF-4C9AE495112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59407" y="1341434"/>
            <a:ext cx="803275" cy="771525"/>
            <a:chOff x="-44" y="1473"/>
            <a:chExt cx="981" cy="1105"/>
          </a:xfrm>
        </p:grpSpPr>
        <p:pic>
          <p:nvPicPr>
            <p:cNvPr id="295" name="Picture 191" descr="desktop_computer_stylized_medium">
              <a:extLst>
                <a:ext uri="{FF2B5EF4-FFF2-40B4-BE49-F238E27FC236}">
                  <a16:creationId xmlns:a16="http://schemas.microsoft.com/office/drawing/2014/main" id="{1407FE03-3BF1-1D45-8A83-D39E3D03C3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>
              <a:extLst>
                <a:ext uri="{FF2B5EF4-FFF2-40B4-BE49-F238E27FC236}">
                  <a16:creationId xmlns:a16="http://schemas.microsoft.com/office/drawing/2014/main" id="{24E88B51-BE9B-3C48-9F67-26465B74968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0" name="Freeform 10">
            <a:extLst>
              <a:ext uri="{FF2B5EF4-FFF2-40B4-BE49-F238E27FC236}">
                <a16:creationId xmlns:a16="http://schemas.microsoft.com/office/drawing/2014/main" id="{7497192E-FD73-AA40-BE80-ABE9A774CC99}"/>
              </a:ext>
            </a:extLst>
          </p:cNvPr>
          <p:cNvSpPr>
            <a:spLocks/>
          </p:cNvSpPr>
          <p:nvPr/>
        </p:nvSpPr>
        <p:spPr bwMode="auto">
          <a:xfrm>
            <a:off x="4178506" y="4871041"/>
            <a:ext cx="360362" cy="152290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1" name="Group 187">
            <a:extLst>
              <a:ext uri="{FF2B5EF4-FFF2-40B4-BE49-F238E27FC236}">
                <a16:creationId xmlns:a16="http://schemas.microsoft.com/office/drawing/2014/main" id="{4888665C-41EE-644D-80C5-A5B9017648C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397382" y="5224459"/>
            <a:ext cx="803275" cy="771525"/>
            <a:chOff x="-44" y="1473"/>
            <a:chExt cx="981" cy="1105"/>
          </a:xfrm>
        </p:grpSpPr>
        <p:pic>
          <p:nvPicPr>
            <p:cNvPr id="292" name="Picture 188" descr="desktop_computer_stylized_medium">
              <a:extLst>
                <a:ext uri="{FF2B5EF4-FFF2-40B4-BE49-F238E27FC236}">
                  <a16:creationId xmlns:a16="http://schemas.microsoft.com/office/drawing/2014/main" id="{7A9F9E63-740A-7147-A711-8D8238FD97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>
              <a:extLst>
                <a:ext uri="{FF2B5EF4-FFF2-40B4-BE49-F238E27FC236}">
                  <a16:creationId xmlns:a16="http://schemas.microsoft.com/office/drawing/2014/main" id="{B678C5E1-8916-9C47-B1F3-E8A3F8BB6DB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0" name="Text Box 98">
            <a:extLst>
              <a:ext uri="{FF2B5EF4-FFF2-40B4-BE49-F238E27FC236}">
                <a16:creationId xmlns:a16="http://schemas.microsoft.com/office/drawing/2014/main" id="{9BC58A09-0AC8-5F40-B8A7-C0AF48D1DC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0180" y="258459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link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physical</a:t>
            </a:r>
          </a:p>
        </p:txBody>
      </p:sp>
      <p:sp>
        <p:nvSpPr>
          <p:cNvPr id="137" name="Slide Number Placeholder 5">
            <a:extLst>
              <a:ext uri="{FF2B5EF4-FFF2-40B4-BE49-F238E27FC236}">
                <a16:creationId xmlns:a16="http://schemas.microsoft.com/office/drawing/2014/main" id="{E70AE3D5-912C-A246-BEFD-E695C530D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8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Protocol </a:t>
            </a:r>
            <a:r>
              <a:rPr lang="en-US" altLang="en-US" dirty="0">
                <a:ea typeface="ＭＳ Ｐゴシック" panose="020B0600070205080204" pitchFamily="34" charset="-128"/>
              </a:rPr>
              <a:t>“l</a:t>
            </a:r>
            <a:r>
              <a:rPr lang="en-US" altLang="ja-JP" sz="4400" dirty="0">
                <a:ea typeface="ＭＳ Ｐゴシック" panose="020B0600070205080204" pitchFamily="34" charset="-128"/>
              </a:rPr>
              <a:t>ayers</a:t>
            </a:r>
            <a:r>
              <a:rPr lang="en-US" altLang="ja-JP" dirty="0">
                <a:ea typeface="ＭＳ Ｐゴシック" panose="020B0600070205080204" pitchFamily="34" charset="-128"/>
              </a:rPr>
              <a:t>”</a:t>
            </a:r>
            <a:r>
              <a:rPr lang="en-US" altLang="ja-JP" sz="4400" dirty="0">
                <a:ea typeface="ＭＳ Ｐゴシック" panose="020B0600070205080204" pitchFamily="34" charset="-128"/>
              </a:rPr>
              <a:t> and reference </a:t>
            </a:r>
            <a:r>
              <a:rPr lang="en-US" altLang="ja-JP" dirty="0">
                <a:ea typeface="ＭＳ Ｐゴシック" panose="020B0600070205080204" pitchFamily="34" charset="-128"/>
              </a:rPr>
              <a:t>m</a:t>
            </a:r>
            <a:r>
              <a:rPr lang="en-US" altLang="ja-JP" sz="4400" dirty="0">
                <a:ea typeface="ＭＳ Ｐゴシック" panose="020B0600070205080204" pitchFamily="34" charset="-128"/>
              </a:rPr>
              <a:t>odels</a:t>
            </a:r>
            <a:endParaRPr lang="en-US" altLang="en-US" sz="4400" dirty="0">
              <a:ea typeface="ＭＳ Ｐゴシック" panose="020B0600070205080204" pitchFamily="34" charset="-128"/>
            </a:endParaRPr>
          </a:p>
        </p:txBody>
      </p:sp>
      <p:sp>
        <p:nvSpPr>
          <p:cNvPr id="45" name="Rectangle 3">
            <a:extLst>
              <a:ext uri="{FF2B5EF4-FFF2-40B4-BE49-F238E27FC236}">
                <a16:creationId xmlns:a16="http://schemas.microsoft.com/office/drawing/2014/main" id="{B003BE48-58DC-5A4B-9250-A838A7C7044A}"/>
              </a:ext>
            </a:extLst>
          </p:cNvPr>
          <p:cNvSpPr txBox="1">
            <a:spLocks noChangeArrowheads="1"/>
          </p:cNvSpPr>
          <p:nvPr/>
        </p:nvSpPr>
        <p:spPr>
          <a:xfrm>
            <a:off x="800566" y="1575775"/>
            <a:ext cx="5615905" cy="5049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Networks are complex,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with many “</a:t>
            </a:r>
            <a:r>
              <a:rPr kumimoji="0" lang="en-US" altLang="ja-JP" sz="3600" b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pieces”: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hosts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links of various media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protocols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hardware, software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ja-JP" sz="32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1" name="Rectangle 4">
            <a:extLst>
              <a:ext uri="{FF2B5EF4-FFF2-40B4-BE49-F238E27FC236}">
                <a16:creationId xmlns:a16="http://schemas.microsoft.com/office/drawing/2014/main" id="{1B4EE37F-42F3-2442-ACAD-B722241FF92E}"/>
              </a:ext>
            </a:extLst>
          </p:cNvPr>
          <p:cNvSpPr txBox="1">
            <a:spLocks noChangeArrowheads="1"/>
          </p:cNvSpPr>
          <p:nvPr/>
        </p:nvSpPr>
        <p:spPr>
          <a:xfrm>
            <a:off x="6584274" y="1539452"/>
            <a:ext cx="4531739" cy="4343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marR="0" lvl="0" indent="-47625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Question:</a:t>
            </a:r>
            <a:r>
              <a:rPr kumimoji="0" lang="en-US" alt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is there any hope of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organizing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structure of network?</a:t>
            </a:r>
          </a:p>
          <a:p>
            <a:pPr marL="522288" indent="-223838"/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and/or our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discussion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networks?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A309F33-D0A0-8D42-AC5B-CD3063143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5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C3583CD-CBDD-864E-8D26-0A29FF1403C0}"/>
              </a:ext>
            </a:extLst>
          </p:cNvPr>
          <p:cNvSpPr txBox="1">
            <a:spLocks noChangeArrowheads="1"/>
          </p:cNvSpPr>
          <p:nvPr/>
        </p:nvSpPr>
        <p:spPr>
          <a:xfrm>
            <a:off x="2345096" y="6081243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 series of steps, involving many services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3719769" cy="2847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9746" y="4831320"/>
            <a:ext cx="357079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sp>
        <p:nvSpPr>
          <p:cNvPr id="12" name="Freeform 8">
            <a:extLst>
              <a:ext uri="{FF2B5EF4-FFF2-40B4-BE49-F238E27FC236}">
                <a16:creationId xmlns:a16="http://schemas.microsoft.com/office/drawing/2014/main" id="{F85E233E-0BC2-2743-AB47-FA853651C08B}"/>
              </a:ext>
            </a:extLst>
          </p:cNvPr>
          <p:cNvSpPr>
            <a:spLocks/>
          </p:cNvSpPr>
          <p:nvPr/>
        </p:nvSpPr>
        <p:spPr bwMode="auto">
          <a:xfrm>
            <a:off x="879891" y="2080182"/>
            <a:ext cx="7827767" cy="3289301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D9478D4E-B913-5E48-A41F-691CE28FDFE4}"/>
              </a:ext>
            </a:extLst>
          </p:cNvPr>
          <p:cNvSpPr/>
          <p:nvPr/>
        </p:nvSpPr>
        <p:spPr>
          <a:xfrm flipH="1">
            <a:off x="8627458" y="2106453"/>
            <a:ext cx="1822537" cy="3263030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089D51D-215F-BA43-9D35-CA7FEB77B669}"/>
              </a:ext>
            </a:extLst>
          </p:cNvPr>
          <p:cNvSpPr txBox="1">
            <a:spLocks noChangeArrowheads="1"/>
          </p:cNvSpPr>
          <p:nvPr/>
        </p:nvSpPr>
        <p:spPr>
          <a:xfrm>
            <a:off x="1882900" y="5634038"/>
            <a:ext cx="9529651" cy="542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would you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define/discuss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system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airline travel?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CB9233-79E6-BA4F-9D93-E564447F7C10}"/>
              </a:ext>
            </a:extLst>
          </p:cNvPr>
          <p:cNvCxnSpPr/>
          <p:nvPr/>
        </p:nvCxnSpPr>
        <p:spPr>
          <a:xfrm>
            <a:off x="1564598" y="1798817"/>
            <a:ext cx="760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E558E98-4E3D-6E48-9595-2F6059226384}"/>
              </a:ext>
            </a:extLst>
          </p:cNvPr>
          <p:cNvSpPr txBox="1"/>
          <p:nvPr/>
        </p:nvSpPr>
        <p:spPr>
          <a:xfrm>
            <a:off x="2473378" y="1558977"/>
            <a:ext cx="558191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i="1" dirty="0"/>
              <a:t>end-to-end transfer of person plus baggage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8B89B52-D8A0-B841-AE4D-367CE4C080B3}"/>
              </a:ext>
            </a:extLst>
          </p:cNvPr>
          <p:cNvGrpSpPr/>
          <p:nvPr/>
        </p:nvGrpSpPr>
        <p:grpSpPr>
          <a:xfrm>
            <a:off x="4267725" y="1021517"/>
            <a:ext cx="1528763" cy="620713"/>
            <a:chOff x="-1042195" y="4302698"/>
            <a:chExt cx="1528763" cy="620713"/>
          </a:xfrm>
        </p:grpSpPr>
        <p:pic>
          <p:nvPicPr>
            <p:cNvPr id="22" name="Picture 11" descr="yylgaifm[1]">
              <a:extLst>
                <a:ext uri="{FF2B5EF4-FFF2-40B4-BE49-F238E27FC236}">
                  <a16:creationId xmlns:a16="http://schemas.microsoft.com/office/drawing/2014/main" id="{07194610-EC25-D04B-8A29-162F15606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>
              <a:extLst>
                <a:ext uri="{FF2B5EF4-FFF2-40B4-BE49-F238E27FC236}">
                  <a16:creationId xmlns:a16="http://schemas.microsoft.com/office/drawing/2014/main" id="{F2D1C1C2-445D-BD44-9E5D-B94BC5DF41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Line 13">
              <a:extLst>
                <a:ext uri="{FF2B5EF4-FFF2-40B4-BE49-F238E27FC236}">
                  <a16:creationId xmlns:a16="http://schemas.microsoft.com/office/drawing/2014/main" id="{E3D0F8A1-57E5-0348-B7BD-5D6EB952C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4">
              <a:extLst>
                <a:ext uri="{FF2B5EF4-FFF2-40B4-BE49-F238E27FC236}">
                  <a16:creationId xmlns:a16="http://schemas.microsoft.com/office/drawing/2014/main" id="{41A01E04-873D-7D43-8A11-021CF72C19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03A291-3ABD-5A48-BE94-CDE7BE41D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34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3D16B69-45D9-7743-ADEA-3DAD4240D5C8}"/>
              </a:ext>
            </a:extLst>
          </p:cNvPr>
          <p:cNvGrpSpPr/>
          <p:nvPr/>
        </p:nvGrpSpPr>
        <p:grpSpPr>
          <a:xfrm>
            <a:off x="464981" y="2052861"/>
            <a:ext cx="10432006" cy="2708042"/>
            <a:chOff x="464981" y="1753061"/>
            <a:chExt cx="10432006" cy="270804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25220C-9838-8D45-9BAA-2D96FF83A2F1}"/>
                </a:ext>
              </a:extLst>
            </p:cNvPr>
            <p:cNvSpPr/>
            <p:nvPr/>
          </p:nvSpPr>
          <p:spPr>
            <a:xfrm>
              <a:off x="464981" y="4061418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D8EE791-0739-6F48-8733-238C908C9A99}"/>
                </a:ext>
              </a:extLst>
            </p:cNvPr>
            <p:cNvSpPr/>
            <p:nvPr/>
          </p:nvSpPr>
          <p:spPr>
            <a:xfrm>
              <a:off x="475506" y="3495132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8A0430-7325-D84E-8C11-99062FE5509D}"/>
                </a:ext>
              </a:extLst>
            </p:cNvPr>
            <p:cNvSpPr/>
            <p:nvPr/>
          </p:nvSpPr>
          <p:spPr>
            <a:xfrm>
              <a:off x="470508" y="294543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32A966-C6C7-424C-80FC-0FFB2F0BC371}"/>
                </a:ext>
              </a:extLst>
            </p:cNvPr>
            <p:cNvSpPr/>
            <p:nvPr/>
          </p:nvSpPr>
          <p:spPr>
            <a:xfrm>
              <a:off x="471525" y="2357714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58753E-88F3-B34F-B3B9-946C3E6C15F1}"/>
                </a:ext>
              </a:extLst>
            </p:cNvPr>
            <p:cNvSpPr/>
            <p:nvPr/>
          </p:nvSpPr>
          <p:spPr>
            <a:xfrm>
              <a:off x="464982" y="1753061"/>
              <a:ext cx="10421481" cy="3996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1839DF-A204-F147-901F-403EDC096FCD}"/>
              </a:ext>
            </a:extLst>
          </p:cNvPr>
          <p:cNvGrpSpPr/>
          <p:nvPr/>
        </p:nvGrpSpPr>
        <p:grpSpPr>
          <a:xfrm>
            <a:off x="7572969" y="1945699"/>
            <a:ext cx="2929467" cy="2895601"/>
            <a:chOff x="1574800" y="1788319"/>
            <a:chExt cx="2929467" cy="28956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615A186-9ECD-7646-A746-B390E05134BE}"/>
                </a:ext>
              </a:extLst>
            </p:cNvPr>
            <p:cNvSpPr/>
            <p:nvPr/>
          </p:nvSpPr>
          <p:spPr>
            <a:xfrm>
              <a:off x="1591733" y="1788319"/>
              <a:ext cx="2794000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9ED9F09-CF30-0E4F-B280-1114E1973095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2421466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190042-F4C0-EC46-9AF0-FF1083E60F8B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009694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EF134E-EA30-E347-8AE4-94F83CF21DB0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3581400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8AEB97-F690-7742-BC15-87C7C38DE30C}"/>
                </a:ext>
              </a:extLst>
            </p:cNvPr>
            <p:cNvCxnSpPr>
              <a:cxnSpLocks/>
            </p:cNvCxnSpPr>
            <p:nvPr/>
          </p:nvCxnSpPr>
          <p:spPr>
            <a:xfrm>
              <a:off x="1574800" y="4115129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3438F92-3E54-F248-B85E-6C7214C6DAB3}"/>
              </a:ext>
            </a:extLst>
          </p:cNvPr>
          <p:cNvSpPr/>
          <p:nvPr/>
        </p:nvSpPr>
        <p:spPr>
          <a:xfrm>
            <a:off x="965209" y="1935719"/>
            <a:ext cx="2794000" cy="28956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Example: organization of air </a:t>
            </a:r>
            <a:r>
              <a:rPr lang="en-US" altLang="en-US" dirty="0">
                <a:ea typeface="ＭＳ Ｐゴシック" panose="020B0600070205080204" pitchFamily="34" charset="-128"/>
              </a:rPr>
              <a:t>t</a:t>
            </a:r>
            <a:r>
              <a:rPr lang="en-US" altLang="en-US" sz="4400" dirty="0">
                <a:ea typeface="ＭＳ Ｐゴシック" panose="020B0600070205080204" pitchFamily="34" charset="-128"/>
              </a:rPr>
              <a:t>ravel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36700FC8-9E28-1D45-9971-F07DEE935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119" y="1935719"/>
            <a:ext cx="2616935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(purchase)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(check)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(load)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takeoff</a:t>
            </a: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48D3D19-7497-FE45-B7B5-B81AA4212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765" y="1942018"/>
            <a:ext cx="2625654" cy="28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ticket (complain)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baggage (claim)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gates (unload)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runway landing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28FFC7C-C6FB-584F-8F6E-FFA01C23964A}"/>
              </a:ext>
            </a:extLst>
          </p:cNvPr>
          <p:cNvCxnSpPr>
            <a:cxnSpLocks/>
          </p:cNvCxnSpPr>
          <p:nvPr/>
        </p:nvCxnSpPr>
        <p:spPr>
          <a:xfrm>
            <a:off x="948276" y="2568866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8B1716-D4D2-3649-99C0-55319689F97F}"/>
              </a:ext>
            </a:extLst>
          </p:cNvPr>
          <p:cNvCxnSpPr>
            <a:cxnSpLocks/>
          </p:cNvCxnSpPr>
          <p:nvPr/>
        </p:nvCxnSpPr>
        <p:spPr>
          <a:xfrm>
            <a:off x="948276" y="3157094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253EA2-F916-EE42-B3CA-CA7A3F485F2C}"/>
              </a:ext>
            </a:extLst>
          </p:cNvPr>
          <p:cNvCxnSpPr>
            <a:cxnSpLocks/>
          </p:cNvCxnSpPr>
          <p:nvPr/>
        </p:nvCxnSpPr>
        <p:spPr>
          <a:xfrm>
            <a:off x="948276" y="3728800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EF4F97-2C46-FF44-9C8B-77221BDB15DC}"/>
              </a:ext>
            </a:extLst>
          </p:cNvPr>
          <p:cNvCxnSpPr>
            <a:cxnSpLocks/>
          </p:cNvCxnSpPr>
          <p:nvPr/>
        </p:nvCxnSpPr>
        <p:spPr>
          <a:xfrm>
            <a:off x="948276" y="4262529"/>
            <a:ext cx="2929467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1E38E25-A98C-CC40-BE63-1E70E5A1D89B}"/>
              </a:ext>
            </a:extLst>
          </p:cNvPr>
          <p:cNvSpPr/>
          <p:nvPr/>
        </p:nvSpPr>
        <p:spPr>
          <a:xfrm>
            <a:off x="4260623" y="4272051"/>
            <a:ext cx="2794000" cy="568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E16D6DCC-156C-2147-81DA-F433EE3A5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3486" y="4300858"/>
            <a:ext cx="2511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airplane routing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EEAE621-B95A-384F-A62F-7E5903AD8FBF}"/>
              </a:ext>
            </a:extLst>
          </p:cNvPr>
          <p:cNvGrpSpPr/>
          <p:nvPr/>
        </p:nvGrpSpPr>
        <p:grpSpPr>
          <a:xfrm>
            <a:off x="3948545" y="1999560"/>
            <a:ext cx="3522823" cy="2811596"/>
            <a:chOff x="3948545" y="1699760"/>
            <a:chExt cx="3522823" cy="281159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4A6AAF-FC59-FA44-ACE5-C72FA686C0C2}"/>
                </a:ext>
              </a:extLst>
            </p:cNvPr>
            <p:cNvSpPr txBox="1"/>
            <p:nvPr/>
          </p:nvSpPr>
          <p:spPr>
            <a:xfrm>
              <a:off x="4400060" y="1699760"/>
              <a:ext cx="25074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ticketing service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3B20036-2BB5-4241-87A9-6D4052E720AA}"/>
                </a:ext>
              </a:extLst>
            </p:cNvPr>
            <p:cNvSpPr txBox="1"/>
            <p:nvPr/>
          </p:nvSpPr>
          <p:spPr>
            <a:xfrm>
              <a:off x="4384331" y="2292643"/>
              <a:ext cx="25421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baggage service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4652E-AC11-9744-91B6-642D2DAB1815}"/>
                </a:ext>
              </a:extLst>
            </p:cNvPr>
            <p:cNvSpPr txBox="1"/>
            <p:nvPr/>
          </p:nvSpPr>
          <p:spPr>
            <a:xfrm>
              <a:off x="4686266" y="2872078"/>
              <a:ext cx="19211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 service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4AEF81B-DB1C-5E49-A5CE-1930E0CD97F9}"/>
                </a:ext>
              </a:extLst>
            </p:cNvPr>
            <p:cNvSpPr txBox="1"/>
            <p:nvPr/>
          </p:nvSpPr>
          <p:spPr>
            <a:xfrm>
              <a:off x="4485939" y="3451513"/>
              <a:ext cx="23542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runway service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1D67CFB-C1C3-034A-88B0-DF85F0C59330}"/>
                </a:ext>
              </a:extLst>
            </p:cNvPr>
            <p:cNvGrpSpPr/>
            <p:nvPr/>
          </p:nvGrpSpPr>
          <p:grpSpPr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CD8885-2FFE-5644-B703-7DA1C8AD8286}"/>
                  </a:ext>
                </a:extLst>
              </p:cNvPr>
              <p:cNvSpPr/>
              <p:nvPr/>
            </p:nvSpPr>
            <p:spPr>
              <a:xfrm>
                <a:off x="3976681" y="4046279"/>
                <a:ext cx="3522823" cy="40262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6025D16-29A9-4843-944E-D0F547FAEFB7}"/>
                  </a:ext>
                </a:extLst>
              </p:cNvPr>
              <p:cNvSpPr txBox="1"/>
              <p:nvPr/>
            </p:nvSpPr>
            <p:spPr>
              <a:xfrm>
                <a:off x="4506558" y="3974068"/>
                <a:ext cx="232730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routing service</a:t>
                </a:r>
              </a:p>
            </p:txBody>
          </p:sp>
        </p:grpSp>
      </p:grpSp>
      <p:sp>
        <p:nvSpPr>
          <p:cNvPr id="61" name="Rectangle 40">
            <a:extLst>
              <a:ext uri="{FF2B5EF4-FFF2-40B4-BE49-F238E27FC236}">
                <a16:creationId xmlns:a16="http://schemas.microsoft.com/office/drawing/2014/main" id="{8CA0C9F3-42E1-954A-929E-FDF9EBC1EB0B}"/>
              </a:ext>
            </a:extLst>
          </p:cNvPr>
          <p:cNvSpPr txBox="1">
            <a:spLocks noChangeArrowheads="1"/>
          </p:cNvSpPr>
          <p:nvPr/>
        </p:nvSpPr>
        <p:spPr>
          <a:xfrm>
            <a:off x="2393447" y="5094287"/>
            <a:ext cx="7613650" cy="1763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layers: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layer implements a service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via its own internal-layer actions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relying on services provided by layer below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44756CF3-22F7-2F4D-8F3B-F8371F6A80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5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Why layering?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780297" y="1203575"/>
            <a:ext cx="10162523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Approach to designing/discussing complex systems: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5F7B519-61A4-984E-AD7F-1F86A8769FE7}"/>
              </a:ext>
            </a:extLst>
          </p:cNvPr>
          <p:cNvSpPr txBox="1">
            <a:spLocks noChangeArrowheads="1"/>
          </p:cNvSpPr>
          <p:nvPr/>
        </p:nvSpPr>
        <p:spPr>
          <a:xfrm>
            <a:off x="722834" y="1935296"/>
            <a:ext cx="7431816" cy="4345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explicit structure allows identification, relationship of system’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pieces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layered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reference model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 for discussion</a:t>
            </a:r>
          </a:p>
          <a:p>
            <a:pPr marL="573088" marR="0" lvl="0" indent="-355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modularization eases maintenance, updating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change in layer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'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service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implementation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transparent to rest of system</a:t>
            </a:r>
          </a:p>
          <a:p>
            <a:pPr marL="982663" marR="0" lvl="1" indent="-355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e.g., change in gate procedure doesn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affect rest of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63566-BF3F-7A41-A14A-C94625DA7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Layered Internet protocol </a:t>
            </a:r>
            <a:r>
              <a:rPr lang="en-US" altLang="en-US" dirty="0">
                <a:ea typeface="ＭＳ Ｐゴシック" panose="020B0600070205080204" pitchFamily="34" charset="-128"/>
              </a:rPr>
              <a:t>s</a:t>
            </a:r>
            <a:r>
              <a:rPr lang="en-US" altLang="en-US" sz="4400" dirty="0">
                <a:ea typeface="ＭＳ Ｐゴシック" panose="020B0600070205080204" pitchFamily="34" charset="-128"/>
              </a:rPr>
              <a:t>tack</a:t>
            </a:r>
            <a:endParaRPr lang="en-US" sz="4400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21D3CC3-7FC4-4346-86E8-F841A7674F2D}"/>
              </a:ext>
            </a:extLst>
          </p:cNvPr>
          <p:cNvSpPr txBox="1">
            <a:spLocks noChangeArrowheads="1"/>
          </p:cNvSpPr>
          <p:nvPr/>
        </p:nvSpPr>
        <p:spPr>
          <a:xfrm>
            <a:off x="979383" y="1472008"/>
            <a:ext cx="7368749" cy="4922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supporting network applications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HTTP, IMAP, SMTP, DNS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process-process data transfer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TCP, UDP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routing of datagrams from source to destination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IP, routing protocols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 transfer between neighboring  network elements</a:t>
            </a:r>
          </a:p>
          <a:p>
            <a:pPr marL="682625" marR="0" lvl="1" indent="-225425" algn="l" defTabSz="914400" rtl="0" eaLnBrk="1" fontAlgn="auto" latinLnBrk="0" hangingPunct="1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Arial" panose="020B0604020202020204" pitchFamily="34" charset="0"/>
                <a:cs typeface="+mn-cs"/>
              </a:rPr>
              <a:t>Ethernet, 802.11 (WiFi), PPP</a:t>
            </a:r>
          </a:p>
          <a:p>
            <a:pPr marL="287338" marR="0" lvl="0" indent="-287338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bits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the wire”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FC87645-22AD-8040-8C83-BC2F64C5D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3284" y="1902006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C032AE1-21C7-1541-9531-59DC0E0F6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3820" y="4217549"/>
            <a:ext cx="70083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link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FF6CB9E-FC16-794F-9F97-8FE4CC7DA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263769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E0C842E9-2804-A24B-90F5-1E76ED56B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33425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80C10F46-6CD7-F647-A004-85EB56C772DF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0537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264B0C4A-9518-2F45-BBDA-97BCDD99E256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6934" y="4764948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A1409CBF-F5BE-6642-ACCF-440DA30E3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2478" y="2070093"/>
            <a:ext cx="1795813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application</a:t>
            </a: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4C8F71E2-C149-F549-B200-0E64A6F67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9934" y="3510968"/>
            <a:ext cx="1400896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id="{565AE4AB-C1CB-3E4C-B30F-33A86948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4889" y="2776676"/>
            <a:ext cx="1547860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transport</a:t>
            </a:r>
          </a:p>
        </p:txBody>
      </p:sp>
      <p:sp>
        <p:nvSpPr>
          <p:cNvPr id="18" name="Text Box 7">
            <a:extLst>
              <a:ext uri="{FF2B5EF4-FFF2-40B4-BE49-F238E27FC236}">
                <a16:creationId xmlns:a16="http://schemas.microsoft.com/office/drawing/2014/main" id="{0C3D0051-24D3-9542-BC28-EF8E74513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7943" y="4884466"/>
            <a:ext cx="1340302" cy="456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physical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D5C6DD9-E1C8-9A47-B128-964947A9BCA1}"/>
              </a:ext>
            </a:extLst>
          </p:cNvPr>
          <p:cNvGrpSpPr/>
          <p:nvPr/>
        </p:nvGrpSpPr>
        <p:grpSpPr>
          <a:xfrm>
            <a:off x="8931728" y="1894114"/>
            <a:ext cx="1877786" cy="734786"/>
            <a:chOff x="8980714" y="751114"/>
            <a:chExt cx="1877786" cy="73478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63C0FF-36B6-664F-90B3-14AB76C3338D}"/>
                </a:ext>
              </a:extLst>
            </p:cNvPr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D1D9D12F-41D2-1C43-BE10-20C3B18B6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29564" y="899878"/>
              <a:ext cx="179581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C066ED-EC5C-E148-85B2-CE56D9C40F28}"/>
              </a:ext>
            </a:extLst>
          </p:cNvPr>
          <p:cNvGrpSpPr/>
          <p:nvPr/>
        </p:nvGrpSpPr>
        <p:grpSpPr>
          <a:xfrm>
            <a:off x="8933979" y="2649498"/>
            <a:ext cx="1861418" cy="688224"/>
            <a:chOff x="8993850" y="766270"/>
            <a:chExt cx="1861418" cy="68822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3E1221-1527-4744-A110-60E3BD72A69D}"/>
                </a:ext>
              </a:extLst>
            </p:cNvPr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 Box 7">
              <a:extLst>
                <a:ext uri="{FF2B5EF4-FFF2-40B4-BE49-F238E27FC236}">
                  <a16:creationId xmlns:a16="http://schemas.microsoft.com/office/drawing/2014/main" id="{5D7E6050-1C4A-AC42-9C80-455BF3E896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3542" y="899878"/>
              <a:ext cx="1547860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8D44F-D234-294A-9DFB-5BF4D5E069AC}"/>
              </a:ext>
            </a:extLst>
          </p:cNvPr>
          <p:cNvGrpSpPr/>
          <p:nvPr/>
        </p:nvGrpSpPr>
        <p:grpSpPr>
          <a:xfrm>
            <a:off x="8931286" y="3357646"/>
            <a:ext cx="1861418" cy="677992"/>
            <a:chOff x="8993850" y="766270"/>
            <a:chExt cx="1861418" cy="67799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B6D480-0EF6-9743-B8C0-63D799A0402B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 Box 7">
              <a:extLst>
                <a:ext uri="{FF2B5EF4-FFF2-40B4-BE49-F238E27FC236}">
                  <a16:creationId xmlns:a16="http://schemas.microsoft.com/office/drawing/2014/main" id="{2D6CC9E9-4EB8-C148-99C7-DE21615E7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27024" y="899878"/>
              <a:ext cx="1400896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9AAF3B-AED3-A449-97D4-F0291249333B}"/>
              </a:ext>
            </a:extLst>
          </p:cNvPr>
          <p:cNvGrpSpPr/>
          <p:nvPr/>
        </p:nvGrpSpPr>
        <p:grpSpPr>
          <a:xfrm>
            <a:off x="8931824" y="4072257"/>
            <a:ext cx="1861418" cy="677992"/>
            <a:chOff x="8993850" y="766270"/>
            <a:chExt cx="1861418" cy="67799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21B1C9B-1511-9048-954A-42C526FFA552}"/>
                </a:ext>
              </a:extLst>
            </p:cNvPr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id="{94F6A773-D867-F74F-B5C6-8190F112DD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7056" y="899878"/>
              <a:ext cx="700834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725BE4D-F37D-9C4B-B89A-22367E8DCDC6}"/>
              </a:ext>
            </a:extLst>
          </p:cNvPr>
          <p:cNvGrpSpPr/>
          <p:nvPr/>
        </p:nvGrpSpPr>
        <p:grpSpPr>
          <a:xfrm>
            <a:off x="8925900" y="4785252"/>
            <a:ext cx="1861418" cy="639758"/>
            <a:chOff x="8993850" y="784041"/>
            <a:chExt cx="1861418" cy="63975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53E4D4-FAC6-1E4B-882F-3AD5F8C274EF}"/>
                </a:ext>
              </a:extLst>
            </p:cNvPr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 Box 7">
              <a:extLst>
                <a:ext uri="{FF2B5EF4-FFF2-40B4-BE49-F238E27FC236}">
                  <a16:creationId xmlns:a16="http://schemas.microsoft.com/office/drawing/2014/main" id="{2F3023D6-375B-E04C-A47A-CBC847CE62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7324" y="899878"/>
              <a:ext cx="1340303" cy="456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</p:grp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BD8DF8F4-5414-EF4A-839E-C45585257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24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339479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transport-layer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application-layer message, M, with </a:t>
            </a:r>
            <a:r>
              <a:rPr lang="en-US" sz="2400" i="1" dirty="0"/>
              <a:t>transport</a:t>
            </a:r>
            <a:r>
              <a:rPr lang="en-US" sz="2400" dirty="0"/>
              <a:t> layer-layer header H</a:t>
            </a:r>
            <a:r>
              <a:rPr lang="en-US" sz="2400" baseline="-25000" dirty="0"/>
              <a:t>t </a:t>
            </a:r>
            <a:r>
              <a:rPr lang="en-US" sz="2400" dirty="0"/>
              <a:t>to create a transport-layer </a:t>
            </a:r>
            <a:r>
              <a:rPr lang="en-US" sz="2400" dirty="0">
                <a:solidFill>
                  <a:srgbClr val="C00000"/>
                </a:solidFill>
              </a:rPr>
              <a:t>segment</a:t>
            </a:r>
            <a:endParaRPr lang="en-US" sz="2400" baseline="-25000" dirty="0">
              <a:solidFill>
                <a:srgbClr val="C00000"/>
              </a:solidFill>
            </a:endParaRP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t </a:t>
            </a:r>
            <a:r>
              <a:rPr lang="en-US" sz="2400" dirty="0"/>
              <a:t> used by transport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204AF74-1396-104A-87D1-95A4614EA10A}"/>
              </a:ext>
            </a:extLst>
          </p:cNvPr>
          <p:cNvGrpSpPr/>
          <p:nvPr/>
        </p:nvGrpSpPr>
        <p:grpSpPr>
          <a:xfrm>
            <a:off x="3211642" y="2368401"/>
            <a:ext cx="5768716" cy="914472"/>
            <a:chOff x="3211642" y="2368401"/>
            <a:chExt cx="5768716" cy="914472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4026509-71C6-2A41-AD9B-DEF9BBBA327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2610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F3F96C4-7C44-5A46-A288-AFF998E8C12A}"/>
                </a:ext>
              </a:extLst>
            </p:cNvPr>
            <p:cNvSpPr txBox="1"/>
            <p:nvPr/>
          </p:nvSpPr>
          <p:spPr>
            <a:xfrm>
              <a:off x="3359490" y="2717590"/>
              <a:ext cx="5620868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Transport-layer </a:t>
              </a:r>
              <a:r>
                <a:rPr lang="en-US" dirty="0"/>
                <a:t>protocol transfers M (e.g., reliably) from one </a:t>
              </a:r>
              <a:r>
                <a:rPr lang="en-US" i="1" dirty="0"/>
                <a:t>process</a:t>
              </a:r>
              <a:r>
                <a:rPr lang="en-US" dirty="0"/>
                <a:t> to another, using services of network layer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BCE6F83-E984-0A47-ACF6-560550DA22AC}"/>
                </a:ext>
              </a:extLst>
            </p:cNvPr>
            <p:cNvSpPr/>
            <p:nvPr/>
          </p:nvSpPr>
          <p:spPr>
            <a:xfrm>
              <a:off x="5584583" y="2368401"/>
              <a:ext cx="971760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185">
              <a:extLst>
                <a:ext uri="{FF2B5EF4-FFF2-40B4-BE49-F238E27FC236}">
                  <a16:creationId xmlns:a16="http://schemas.microsoft.com/office/drawing/2014/main" id="{BBEFAA32-01D5-174D-A563-219B7E938E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82" name="Group 179">
                <a:extLst>
                  <a:ext uri="{FF2B5EF4-FFF2-40B4-BE49-F238E27FC236}">
                    <a16:creationId xmlns:a16="http://schemas.microsoft.com/office/drawing/2014/main" id="{2F1E9753-461B-724C-ACD8-92A06085DC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86" name="Rectangle 180">
                  <a:extLst>
                    <a:ext uri="{FF2B5EF4-FFF2-40B4-BE49-F238E27FC236}">
                      <a16:creationId xmlns:a16="http://schemas.microsoft.com/office/drawing/2014/main" id="{458B0BF5-90AD-E548-AAB1-86D4685BA8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7" name="Rectangle 181">
                  <a:extLst>
                    <a:ext uri="{FF2B5EF4-FFF2-40B4-BE49-F238E27FC236}">
                      <a16:creationId xmlns:a16="http://schemas.microsoft.com/office/drawing/2014/main" id="{1E3E44CE-06FB-264E-B1D2-5C7788F130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H</a:t>
                  </a:r>
                  <a:r>
                    <a:rPr kumimoji="0" lang="en-US" altLang="en-US" sz="1800" b="0" i="0" u="none" strike="noStrike" kern="120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t</a:t>
                  </a:r>
                </a:p>
              </p:txBody>
            </p:sp>
          </p:grpSp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647AE73E-75D6-7D44-BB6A-A49CECE4F9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E2065433-0D2A-3446-BC7D-8CEDCA3DD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6E32735B-6992-604C-B1C0-390BFA95D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DA85EA9-5376-4A4E-AEA3-D00FB0A25494}"/>
              </a:ext>
            </a:extLst>
          </p:cNvPr>
          <p:cNvSpPr txBox="1"/>
          <p:nvPr/>
        </p:nvSpPr>
        <p:spPr>
          <a:xfrm>
            <a:off x="3375461" y="1789390"/>
            <a:ext cx="5618811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Application </a:t>
            </a:r>
            <a:r>
              <a:rPr lang="en-US" dirty="0"/>
              <a:t>exchanges </a:t>
            </a:r>
            <a:r>
              <a:rPr lang="en-US" dirty="0">
                <a:solidFill>
                  <a:srgbClr val="C00000"/>
                </a:solidFill>
              </a:rPr>
              <a:t>messages</a:t>
            </a:r>
            <a:r>
              <a:rPr lang="en-US" dirty="0"/>
              <a:t> to implement some application service using </a:t>
            </a:r>
            <a:r>
              <a:rPr lang="en-US" i="1" dirty="0"/>
              <a:t>services</a:t>
            </a:r>
            <a:r>
              <a:rPr lang="en-US" dirty="0"/>
              <a:t> of transport layer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B92BE64-DD95-B746-BF9A-8A0857499E1E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95B0542-E9EB-D44C-B795-91D151650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492A489-FD20-604F-9599-77E085F78EE9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3" name="Group 175">
              <a:extLst>
                <a:ext uri="{FF2B5EF4-FFF2-40B4-BE49-F238E27FC236}">
                  <a16:creationId xmlns:a16="http://schemas.microsoft.com/office/drawing/2014/main" id="{88BE32B5-AD28-CB44-B25F-0BE0155F4E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" name="Rectangle 176">
                <a:extLst>
                  <a:ext uri="{FF2B5EF4-FFF2-40B4-BE49-F238E27FC236}">
                    <a16:creationId xmlns:a16="http://schemas.microsoft.com/office/drawing/2014/main" id="{E5CD48DB-61FF-EC4F-B8FF-E51BCE9382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5" name="Rectangle 177">
                <a:extLst>
                  <a:ext uri="{FF2B5EF4-FFF2-40B4-BE49-F238E27FC236}">
                    <a16:creationId xmlns:a16="http://schemas.microsoft.com/office/drawing/2014/main" id="{40D322D2-6F2A-0246-B033-7CB00E527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7B29E55-88BD-AD40-949B-5E711ABB4016}"/>
              </a:ext>
            </a:extLst>
          </p:cNvPr>
          <p:cNvSpPr txBox="1"/>
          <p:nvPr/>
        </p:nvSpPr>
        <p:spPr>
          <a:xfrm>
            <a:off x="6982691" y="-7813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8" name="Slide Number Placeholder 5">
            <a:extLst>
              <a:ext uri="{FF2B5EF4-FFF2-40B4-BE49-F238E27FC236}">
                <a16:creationId xmlns:a16="http://schemas.microsoft.com/office/drawing/2014/main" id="{19C48C77-97C9-E641-9E95-A18076BB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0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C22C09FB-549C-8E44-8641-4B4BD5A57453}"/>
              </a:ext>
            </a:extLst>
          </p:cNvPr>
          <p:cNvSpPr txBox="1"/>
          <p:nvPr/>
        </p:nvSpPr>
        <p:spPr>
          <a:xfrm>
            <a:off x="3359490" y="2717590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Transport-layer </a:t>
            </a:r>
            <a:r>
              <a:rPr lang="en-US" dirty="0"/>
              <a:t>protocol transfers M (e.g., reliably) from one </a:t>
            </a:r>
            <a:r>
              <a:rPr lang="en-US" i="1" dirty="0"/>
              <a:t>process</a:t>
            </a:r>
            <a:r>
              <a:rPr lang="en-US" dirty="0"/>
              <a:t> to another, using services of network layer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462727" y="4339175"/>
            <a:ext cx="5831174" cy="208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network-layer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transport-layer segment</a:t>
            </a:r>
            <a:r>
              <a:rPr lang="en-US" sz="2000" dirty="0"/>
              <a:t>  [H</a:t>
            </a:r>
            <a:r>
              <a:rPr lang="en-US" sz="2000" baseline="-25000" dirty="0"/>
              <a:t>t</a:t>
            </a:r>
            <a:r>
              <a:rPr lang="en-US" sz="2000" dirty="0"/>
              <a:t> | M] </a:t>
            </a:r>
            <a:r>
              <a:rPr lang="en-US" sz="2400" dirty="0"/>
              <a:t>with network layer-layer header H</a:t>
            </a:r>
            <a:r>
              <a:rPr lang="en-US" sz="2400" baseline="-25000" dirty="0"/>
              <a:t>n </a:t>
            </a:r>
            <a:r>
              <a:rPr lang="en-US" sz="2400" dirty="0"/>
              <a:t> to create a network-layer </a:t>
            </a:r>
            <a:r>
              <a:rPr lang="en-US" sz="2400" dirty="0">
                <a:solidFill>
                  <a:srgbClr val="C00000"/>
                </a:solidFill>
              </a:rPr>
              <a:t>datagram </a:t>
            </a:r>
          </a:p>
          <a:p>
            <a:pPr marL="574675" lvl="1" indent="-231775">
              <a:lnSpc>
                <a:spcPct val="90000"/>
              </a:lnSpc>
              <a:buClr>
                <a:srgbClr val="0000A3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H</a:t>
            </a:r>
            <a:r>
              <a:rPr lang="en-US" sz="2400" baseline="-25000" dirty="0"/>
              <a:t>n </a:t>
            </a:r>
            <a:r>
              <a:rPr lang="en-US" sz="2400" dirty="0"/>
              <a:t> used by network layer protocol to implement its service</a:t>
            </a:r>
            <a:endParaRPr lang="en-US" sz="2400" baseline="-25000" dirty="0"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EFD3EBC-45D5-C74A-B32F-79C699B23E2E}"/>
              </a:ext>
            </a:extLst>
          </p:cNvPr>
          <p:cNvGrpSpPr/>
          <p:nvPr/>
        </p:nvGrpSpPr>
        <p:grpSpPr>
          <a:xfrm>
            <a:off x="3211642" y="3319499"/>
            <a:ext cx="5882482" cy="895263"/>
            <a:chOff x="3211642" y="3319499"/>
            <a:chExt cx="5882482" cy="895263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1705D36-44EB-7144-ADDD-2BCA5A49E36C}"/>
                </a:ext>
              </a:extLst>
            </p:cNvPr>
            <p:cNvCxnSpPr>
              <a:cxnSpLocks/>
            </p:cNvCxnSpPr>
            <p:nvPr/>
          </p:nvCxnSpPr>
          <p:spPr>
            <a:xfrm>
              <a:off x="3211642" y="3542677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64C90AC-8D4A-5646-A57F-0F37EE375E51}"/>
                </a:ext>
              </a:extLst>
            </p:cNvPr>
            <p:cNvSpPr/>
            <p:nvPr/>
          </p:nvSpPr>
          <p:spPr>
            <a:xfrm>
              <a:off x="5356172" y="3319499"/>
              <a:ext cx="1210365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00013B-973D-F145-BC62-E1EB59B2D1F7}"/>
                </a:ext>
              </a:extLst>
            </p:cNvPr>
            <p:cNvGrpSpPr/>
            <p:nvPr/>
          </p:nvGrpSpPr>
          <p:grpSpPr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83" name="Group 182">
                <a:extLst>
                  <a:ext uri="{FF2B5EF4-FFF2-40B4-BE49-F238E27FC236}">
                    <a16:creationId xmlns:a16="http://schemas.microsoft.com/office/drawing/2014/main" id="{92B476DA-1332-E245-A063-5F18A8ED56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84" name="Rectangle 183">
                  <a:extLst>
                    <a:ext uri="{FF2B5EF4-FFF2-40B4-BE49-F238E27FC236}">
                      <a16:creationId xmlns:a16="http://schemas.microsoft.com/office/drawing/2014/main" id="{35A3A0E8-5840-8E42-ADE8-7EB044576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" name="Rectangle 184">
                  <a:extLst>
                    <a:ext uri="{FF2B5EF4-FFF2-40B4-BE49-F238E27FC236}">
                      <a16:creationId xmlns:a16="http://schemas.microsoft.com/office/drawing/2014/main" id="{55600375-23A3-CD4E-BBD9-EE07BA4AED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87" name="Rectangle 181">
                <a:extLst>
                  <a:ext uri="{FF2B5EF4-FFF2-40B4-BE49-F238E27FC236}">
                    <a16:creationId xmlns:a16="http://schemas.microsoft.com/office/drawing/2014/main" id="{51F428BA-8794-2B46-B109-1D511F62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88" name="Rectangle 181">
                <a:extLst>
                  <a:ext uri="{FF2B5EF4-FFF2-40B4-BE49-F238E27FC236}">
                    <a16:creationId xmlns:a16="http://schemas.microsoft.com/office/drawing/2014/main" id="{E5D95958-8C54-6242-A3B1-968E6AC62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AE213470-EFFE-1143-AE70-3E6F1DF520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877" y="3322145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FB823437-9FDA-D44D-8E28-4933018C3600}"/>
                  </a:ext>
                </a:extLst>
              </p:cNvPr>
              <p:cNvCxnSpPr/>
              <p:nvPr/>
            </p:nvCxnSpPr>
            <p:spPr>
              <a:xfrm>
                <a:off x="5796378" y="3320433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5A1DE96-E618-F245-B317-BF7C352A5215}"/>
                </a:ext>
              </a:extLst>
            </p:cNvPr>
            <p:cNvSpPr txBox="1"/>
            <p:nvPr/>
          </p:nvSpPr>
          <p:spPr>
            <a:xfrm>
              <a:off x="3359490" y="3649479"/>
              <a:ext cx="5734634" cy="565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dirty="0">
                  <a:solidFill>
                    <a:srgbClr val="C00000"/>
                  </a:solidFill>
                </a:rPr>
                <a:t>Network-layer </a:t>
              </a:r>
              <a:r>
                <a:rPr lang="en-US" dirty="0"/>
                <a:t>protocol transfers transport-layer segment [H</a:t>
              </a:r>
              <a:r>
                <a:rPr lang="en-US" baseline="-25000" dirty="0"/>
                <a:t>t</a:t>
              </a:r>
              <a:r>
                <a:rPr lang="en-US" dirty="0"/>
                <a:t> | M] from one </a:t>
              </a:r>
              <a:r>
                <a:rPr lang="en-US" i="1" dirty="0"/>
                <a:t>host</a:t>
              </a:r>
              <a:r>
                <a:rPr lang="en-US" dirty="0"/>
                <a:t> to another, using link layer services</a:t>
              </a:r>
            </a:p>
          </p:txBody>
        </p:sp>
      </p:grpSp>
      <p:sp>
        <p:nvSpPr>
          <p:cNvPr id="86" name="Slide Number Placeholder 5">
            <a:extLst>
              <a:ext uri="{FF2B5EF4-FFF2-40B4-BE49-F238E27FC236}">
                <a16:creationId xmlns:a16="http://schemas.microsoft.com/office/drawing/2014/main" id="{FCF8662E-6C10-1246-A632-4EAD39DC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77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>
            <a:extLst>
              <a:ext uri="{FF2B5EF4-FFF2-40B4-BE49-F238E27FC236}">
                <a16:creationId xmlns:a16="http://schemas.microsoft.com/office/drawing/2014/main" id="{236C8C34-AA0A-1747-BF1D-3CBFB21AC1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16607" y="1577038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7" y="291947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Services, Layering and Encapsulation</a:t>
            </a:r>
            <a:endParaRPr lang="en-US" sz="4400" dirty="0"/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10CAB5B1-70B7-184B-A16F-4239A3118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05" y="572438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source</a:t>
            </a:r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1C528DAB-CFD1-6943-9F41-1A6F334C3C75}"/>
              </a:ext>
            </a:extLst>
          </p:cNvPr>
          <p:cNvSpPr>
            <a:spLocks/>
          </p:cNvSpPr>
          <p:nvPr/>
        </p:nvSpPr>
        <p:spPr bwMode="auto">
          <a:xfrm rot="10800000">
            <a:off x="975630" y="1559549"/>
            <a:ext cx="450309" cy="4061761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190">
            <a:extLst>
              <a:ext uri="{FF2B5EF4-FFF2-40B4-BE49-F238E27FC236}">
                <a16:creationId xmlns:a16="http://schemas.microsoft.com/office/drawing/2014/main" id="{8D7B8AF0-B984-FB44-AB9F-07CA253CEA3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5446" y="5073984"/>
            <a:ext cx="803275" cy="771525"/>
            <a:chOff x="-44" y="1473"/>
            <a:chExt cx="981" cy="1105"/>
          </a:xfrm>
        </p:grpSpPr>
        <p:pic>
          <p:nvPicPr>
            <p:cNvPr id="25" name="Picture 191" descr="desktop_computer_stylized_medium">
              <a:extLst>
                <a:ext uri="{FF2B5EF4-FFF2-40B4-BE49-F238E27FC236}">
                  <a16:creationId xmlns:a16="http://schemas.microsoft.com/office/drawing/2014/main" id="{06D1D726-A569-254A-9E27-366DB8CF3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>
              <a:extLst>
                <a:ext uri="{FF2B5EF4-FFF2-40B4-BE49-F238E27FC236}">
                  <a16:creationId xmlns:a16="http://schemas.microsoft.com/office/drawing/2014/main" id="{F5362B29-42A6-3F4A-A1AB-EFF56E7B772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ACB87E4-845E-A542-9CE2-5864050E17AD}"/>
              </a:ext>
            </a:extLst>
          </p:cNvPr>
          <p:cNvCxnSpPr>
            <a:cxnSpLocks/>
          </p:cNvCxnSpPr>
          <p:nvPr/>
        </p:nvCxnSpPr>
        <p:spPr>
          <a:xfrm>
            <a:off x="3211642" y="2610788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EE8BAFE3-3C6F-F143-9E4B-2A620EAB382E}"/>
              </a:ext>
            </a:extLst>
          </p:cNvPr>
          <p:cNvSpPr/>
          <p:nvPr/>
        </p:nvSpPr>
        <p:spPr>
          <a:xfrm>
            <a:off x="5584583" y="2368401"/>
            <a:ext cx="971760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3" name="Group 185">
            <a:extLst>
              <a:ext uri="{FF2B5EF4-FFF2-40B4-BE49-F238E27FC236}">
                <a16:creationId xmlns:a16="http://schemas.microsoft.com/office/drawing/2014/main" id="{EB20B2E4-EE78-334C-B142-D9716F510006}"/>
              </a:ext>
            </a:extLst>
          </p:cNvPr>
          <p:cNvGrpSpPr>
            <a:grpSpLocks/>
          </p:cNvGrpSpPr>
          <p:nvPr/>
        </p:nvGrpSpPr>
        <p:grpSpPr bwMode="auto">
          <a:xfrm>
            <a:off x="5690803" y="2434313"/>
            <a:ext cx="908050" cy="301625"/>
            <a:chOff x="1848" y="2046"/>
            <a:chExt cx="572" cy="190"/>
          </a:xfrm>
        </p:grpSpPr>
        <p:grpSp>
          <p:nvGrpSpPr>
            <p:cNvPr id="134" name="Group 179">
              <a:extLst>
                <a:ext uri="{FF2B5EF4-FFF2-40B4-BE49-F238E27FC236}">
                  <a16:creationId xmlns:a16="http://schemas.microsoft.com/office/drawing/2014/main" id="{1D5E26E8-DD67-F64E-B7A5-CF2A5868C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38" name="Rectangle 180">
                <a:extLst>
                  <a:ext uri="{FF2B5EF4-FFF2-40B4-BE49-F238E27FC236}">
                    <a16:creationId xmlns:a16="http://schemas.microsoft.com/office/drawing/2014/main" id="{A0FF28E6-68F8-9D49-858D-54A894437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9" name="Rectangle 181">
                <a:extLst>
                  <a:ext uri="{FF2B5EF4-FFF2-40B4-BE49-F238E27FC236}">
                    <a16:creationId xmlns:a16="http://schemas.microsoft.com/office/drawing/2014/main" id="{57F4F79C-9470-0243-9459-9DE005B14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</p:grpSp>
        <p:grpSp>
          <p:nvGrpSpPr>
            <p:cNvPr id="135" name="Group 182">
              <a:extLst>
                <a:ext uri="{FF2B5EF4-FFF2-40B4-BE49-F238E27FC236}">
                  <a16:creationId xmlns:a16="http://schemas.microsoft.com/office/drawing/2014/main" id="{C814D838-F088-1449-A73B-3285342C60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36" name="Rectangle 183">
                <a:extLst>
                  <a:ext uri="{FF2B5EF4-FFF2-40B4-BE49-F238E27FC236}">
                    <a16:creationId xmlns:a16="http://schemas.microsoft.com/office/drawing/2014/main" id="{744B26E9-8C84-AF45-BC0E-C09188489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37" name="Rectangle 184">
                <a:extLst>
                  <a:ext uri="{FF2B5EF4-FFF2-40B4-BE49-F238E27FC236}">
                    <a16:creationId xmlns:a16="http://schemas.microsoft.com/office/drawing/2014/main" id="{71A3F897-85F9-4241-906F-6308455A3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sp>
        <p:nvSpPr>
          <p:cNvPr id="144" name="TextBox 143">
            <a:extLst>
              <a:ext uri="{FF2B5EF4-FFF2-40B4-BE49-F238E27FC236}">
                <a16:creationId xmlns:a16="http://schemas.microsoft.com/office/drawing/2014/main" id="{2CE37313-1E06-C945-A455-53ADE2AA5971}"/>
              </a:ext>
            </a:extLst>
          </p:cNvPr>
          <p:cNvSpPr txBox="1"/>
          <p:nvPr/>
        </p:nvSpPr>
        <p:spPr>
          <a:xfrm>
            <a:off x="3371603" y="5096823"/>
            <a:ext cx="5831174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5275" indent="-295275">
              <a:lnSpc>
                <a:spcPct val="90000"/>
              </a:lnSpc>
              <a:buClr>
                <a:srgbClr val="0000A3"/>
              </a:buClr>
              <a:buFont typeface="Wingdings" pitchFamily="2" charset="2"/>
              <a:buChar char="§"/>
            </a:pPr>
            <a:r>
              <a:rPr lang="en-US" sz="2400" dirty="0"/>
              <a:t>link-layer protocol </a:t>
            </a:r>
            <a:r>
              <a:rPr lang="en-US" sz="2400" dirty="0">
                <a:solidFill>
                  <a:srgbClr val="0000A3"/>
                </a:solidFill>
              </a:rPr>
              <a:t>encapsulates</a:t>
            </a:r>
            <a:r>
              <a:rPr lang="en-US" sz="2400" dirty="0"/>
              <a:t> network datagram </a:t>
            </a:r>
            <a:r>
              <a:rPr lang="en-US" sz="2000" dirty="0"/>
              <a:t>[H</a:t>
            </a:r>
            <a:r>
              <a:rPr lang="en-US" sz="2000" baseline="-25000" dirty="0"/>
              <a:t>n</a:t>
            </a:r>
            <a:r>
              <a:rPr lang="en-US" sz="2000" dirty="0"/>
              <a:t>| [H</a:t>
            </a:r>
            <a:r>
              <a:rPr lang="en-US" sz="2000" baseline="-25000" dirty="0"/>
              <a:t>t</a:t>
            </a:r>
            <a:r>
              <a:rPr lang="en-US" sz="2000" dirty="0"/>
              <a:t> |M], </a:t>
            </a:r>
            <a:r>
              <a:rPr lang="en-US" sz="2400" dirty="0"/>
              <a:t>with link-layer header H</a:t>
            </a:r>
            <a:r>
              <a:rPr lang="en-US" sz="2400" baseline="-25000" dirty="0"/>
              <a:t>l </a:t>
            </a:r>
            <a:r>
              <a:rPr lang="en-US" sz="2400" dirty="0"/>
              <a:t> to create a link-layer </a:t>
            </a:r>
            <a:r>
              <a:rPr lang="en-US" sz="2400" dirty="0">
                <a:solidFill>
                  <a:srgbClr val="C00000"/>
                </a:solidFill>
              </a:rPr>
              <a:t>frame 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D0C4974-D689-414F-A2EB-9B1043F3314D}"/>
              </a:ext>
            </a:extLst>
          </p:cNvPr>
          <p:cNvGrpSpPr/>
          <p:nvPr/>
        </p:nvGrpSpPr>
        <p:grpSpPr>
          <a:xfrm>
            <a:off x="1334125" y="1421667"/>
            <a:ext cx="1765726" cy="4034752"/>
            <a:chOff x="1484027" y="1706480"/>
            <a:chExt cx="1765726" cy="4034752"/>
          </a:xfrm>
        </p:grpSpPr>
        <p:sp>
          <p:nvSpPr>
            <p:cNvPr id="11" name="Rectangle 24">
              <a:extLst>
                <a:ext uri="{FF2B5EF4-FFF2-40B4-BE49-F238E27FC236}">
                  <a16:creationId xmlns:a16="http://schemas.microsoft.com/office/drawing/2014/main" id="{ED8D52E4-C345-B842-A2E7-C8068B8E5C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A5089E2D-0B1B-544A-82BC-F28ED3191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3EBBB35-9D82-7C43-B882-52ED90AE3A71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F2EA7353-AEFA-934F-93DE-A8D55DF75658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40242E3-3BEB-D543-B881-84EB2D13BD66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C27D746-0691-6F47-9E9D-1D63DF11D081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950">
            <a:extLst>
              <a:ext uri="{FF2B5EF4-FFF2-40B4-BE49-F238E27FC236}">
                <a16:creationId xmlns:a16="http://schemas.microsoft.com/office/drawing/2014/main" id="{044873AD-74A5-8A44-846B-EC5D0FBC82D7}"/>
              </a:ext>
            </a:extLst>
          </p:cNvPr>
          <p:cNvGrpSpPr>
            <a:grpSpLocks/>
          </p:cNvGrpSpPr>
          <p:nvPr/>
        </p:nvGrpSpPr>
        <p:grpSpPr bwMode="auto">
          <a:xfrm>
            <a:off x="11107713" y="4961744"/>
            <a:ext cx="374754" cy="833726"/>
            <a:chOff x="4140" y="429"/>
            <a:chExt cx="1425" cy="2396"/>
          </a:xfrm>
        </p:grpSpPr>
        <p:sp>
          <p:nvSpPr>
            <p:cNvPr id="168" name="Freeform 951">
              <a:extLst>
                <a:ext uri="{FF2B5EF4-FFF2-40B4-BE49-F238E27FC236}">
                  <a16:creationId xmlns:a16="http://schemas.microsoft.com/office/drawing/2014/main" id="{EEDE4156-8281-D847-9240-9DE989990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Rectangle 952">
              <a:extLst>
                <a:ext uri="{FF2B5EF4-FFF2-40B4-BE49-F238E27FC236}">
                  <a16:creationId xmlns:a16="http://schemas.microsoft.com/office/drawing/2014/main" id="{22E8340D-B5D1-3C48-A062-4F70248D1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0" name="Freeform 953">
              <a:extLst>
                <a:ext uri="{FF2B5EF4-FFF2-40B4-BE49-F238E27FC236}">
                  <a16:creationId xmlns:a16="http://schemas.microsoft.com/office/drawing/2014/main" id="{29109B86-1ABF-F647-8516-2AAE154A9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Freeform 954">
              <a:extLst>
                <a:ext uri="{FF2B5EF4-FFF2-40B4-BE49-F238E27FC236}">
                  <a16:creationId xmlns:a16="http://schemas.microsoft.com/office/drawing/2014/main" id="{9F93569F-8FC8-7C4E-9F95-B14647D2D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Rectangle 955">
              <a:extLst>
                <a:ext uri="{FF2B5EF4-FFF2-40B4-BE49-F238E27FC236}">
                  <a16:creationId xmlns:a16="http://schemas.microsoft.com/office/drawing/2014/main" id="{8E5BC3B8-E87D-9F47-A6F6-AD8B57BC2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3" name="Group 956">
              <a:extLst>
                <a:ext uri="{FF2B5EF4-FFF2-40B4-BE49-F238E27FC236}">
                  <a16:creationId xmlns:a16="http://schemas.microsoft.com/office/drawing/2014/main" id="{1694DE96-689D-9540-964A-22F06F6D94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8" name="AutoShape 957">
                <a:extLst>
                  <a:ext uri="{FF2B5EF4-FFF2-40B4-BE49-F238E27FC236}">
                    <a16:creationId xmlns:a16="http://schemas.microsoft.com/office/drawing/2014/main" id="{435DFCEB-F2FD-7B44-93DA-9204E2E3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9" name="AutoShape 958">
                <a:extLst>
                  <a:ext uri="{FF2B5EF4-FFF2-40B4-BE49-F238E27FC236}">
                    <a16:creationId xmlns:a16="http://schemas.microsoft.com/office/drawing/2014/main" id="{521647D7-4114-1146-9C5A-F1DB4FEC8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4" name="Rectangle 959">
              <a:extLst>
                <a:ext uri="{FF2B5EF4-FFF2-40B4-BE49-F238E27FC236}">
                  <a16:creationId xmlns:a16="http://schemas.microsoft.com/office/drawing/2014/main" id="{3A0D9FD6-DBAC-4B49-A55F-167642D66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5" name="Group 960">
              <a:extLst>
                <a:ext uri="{FF2B5EF4-FFF2-40B4-BE49-F238E27FC236}">
                  <a16:creationId xmlns:a16="http://schemas.microsoft.com/office/drawing/2014/main" id="{3CFA0950-BC76-3949-8726-38646B18FD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6" name="AutoShape 961">
                <a:extLst>
                  <a:ext uri="{FF2B5EF4-FFF2-40B4-BE49-F238E27FC236}">
                    <a16:creationId xmlns:a16="http://schemas.microsoft.com/office/drawing/2014/main" id="{67127BA7-9D0A-2443-9190-C56C02906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7" name="AutoShape 962">
                <a:extLst>
                  <a:ext uri="{FF2B5EF4-FFF2-40B4-BE49-F238E27FC236}">
                    <a16:creationId xmlns:a16="http://schemas.microsoft.com/office/drawing/2014/main" id="{2C9F8790-3076-4541-A56A-E9305DCB0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6" name="Rectangle 963">
              <a:extLst>
                <a:ext uri="{FF2B5EF4-FFF2-40B4-BE49-F238E27FC236}">
                  <a16:creationId xmlns:a16="http://schemas.microsoft.com/office/drawing/2014/main" id="{4DE6A147-5BC7-FF41-B7AC-2BA9913B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7" name="Rectangle 964">
              <a:extLst>
                <a:ext uri="{FF2B5EF4-FFF2-40B4-BE49-F238E27FC236}">
                  <a16:creationId xmlns:a16="http://schemas.microsoft.com/office/drawing/2014/main" id="{53ECF0A1-6175-BE45-A32A-233E1942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178" name="Group 965">
              <a:extLst>
                <a:ext uri="{FF2B5EF4-FFF2-40B4-BE49-F238E27FC236}">
                  <a16:creationId xmlns:a16="http://schemas.microsoft.com/office/drawing/2014/main" id="{16810F93-1596-884B-B639-A3868A5CD4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4" name="AutoShape 966">
                <a:extLst>
                  <a:ext uri="{FF2B5EF4-FFF2-40B4-BE49-F238E27FC236}">
                    <a16:creationId xmlns:a16="http://schemas.microsoft.com/office/drawing/2014/main" id="{84EC0348-3D46-9445-B43C-6DC8DB392F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5" name="AutoShape 967">
                <a:extLst>
                  <a:ext uri="{FF2B5EF4-FFF2-40B4-BE49-F238E27FC236}">
                    <a16:creationId xmlns:a16="http://schemas.microsoft.com/office/drawing/2014/main" id="{23A1F6B3-9F2D-5E41-8602-67921ABB1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9" name="Freeform 968">
              <a:extLst>
                <a:ext uri="{FF2B5EF4-FFF2-40B4-BE49-F238E27FC236}">
                  <a16:creationId xmlns:a16="http://schemas.microsoft.com/office/drawing/2014/main" id="{8FD6AEB5-BE60-044C-B32D-B433B74003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0" name="Group 969">
              <a:extLst>
                <a:ext uri="{FF2B5EF4-FFF2-40B4-BE49-F238E27FC236}">
                  <a16:creationId xmlns:a16="http://schemas.microsoft.com/office/drawing/2014/main" id="{30895737-AC01-6342-BADB-B3B3BFE7FC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2" name="AutoShape 970">
                <a:extLst>
                  <a:ext uri="{FF2B5EF4-FFF2-40B4-BE49-F238E27FC236}">
                    <a16:creationId xmlns:a16="http://schemas.microsoft.com/office/drawing/2014/main" id="{2D690E63-3733-8E4E-B8F8-19245FF7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93" name="AutoShape 971">
                <a:extLst>
                  <a:ext uri="{FF2B5EF4-FFF2-40B4-BE49-F238E27FC236}">
                    <a16:creationId xmlns:a16="http://schemas.microsoft.com/office/drawing/2014/main" id="{9CE827B0-221F-ED4A-A36B-E1EEFE27B7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1" name="Rectangle 972">
              <a:extLst>
                <a:ext uri="{FF2B5EF4-FFF2-40B4-BE49-F238E27FC236}">
                  <a16:creationId xmlns:a16="http://schemas.microsoft.com/office/drawing/2014/main" id="{6DA44079-B2D7-9244-A5E0-9DF13556E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2" name="Freeform 973">
              <a:extLst>
                <a:ext uri="{FF2B5EF4-FFF2-40B4-BE49-F238E27FC236}">
                  <a16:creationId xmlns:a16="http://schemas.microsoft.com/office/drawing/2014/main" id="{E808BD44-A307-394D-8965-070EF3F86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Freeform 974">
              <a:extLst>
                <a:ext uri="{FF2B5EF4-FFF2-40B4-BE49-F238E27FC236}">
                  <a16:creationId xmlns:a16="http://schemas.microsoft.com/office/drawing/2014/main" id="{327FF4BF-3914-2143-83C7-C816B3E0A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4" name="Oval 975">
              <a:extLst>
                <a:ext uri="{FF2B5EF4-FFF2-40B4-BE49-F238E27FC236}">
                  <a16:creationId xmlns:a16="http://schemas.microsoft.com/office/drawing/2014/main" id="{09C51570-A4D3-D24C-A492-3811DD957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5" name="Freeform 976">
              <a:extLst>
                <a:ext uri="{FF2B5EF4-FFF2-40B4-BE49-F238E27FC236}">
                  <a16:creationId xmlns:a16="http://schemas.microsoft.com/office/drawing/2014/main" id="{BC2853B5-A39B-5A40-97DF-5ADB47122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6" name="AutoShape 977">
              <a:extLst>
                <a:ext uri="{FF2B5EF4-FFF2-40B4-BE49-F238E27FC236}">
                  <a16:creationId xmlns:a16="http://schemas.microsoft.com/office/drawing/2014/main" id="{7928EDBA-57E1-B441-B1AF-CC0D62B2B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7" name="AutoShape 978">
              <a:extLst>
                <a:ext uri="{FF2B5EF4-FFF2-40B4-BE49-F238E27FC236}">
                  <a16:creationId xmlns:a16="http://schemas.microsoft.com/office/drawing/2014/main" id="{CC70E1A7-AAEC-6440-86AC-73ECE22D7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8" name="Oval 979">
              <a:extLst>
                <a:ext uri="{FF2B5EF4-FFF2-40B4-BE49-F238E27FC236}">
                  <a16:creationId xmlns:a16="http://schemas.microsoft.com/office/drawing/2014/main" id="{2F7E7C91-0257-D84D-8AD1-4A152C818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89" name="Oval 980">
              <a:extLst>
                <a:ext uri="{FF2B5EF4-FFF2-40B4-BE49-F238E27FC236}">
                  <a16:creationId xmlns:a16="http://schemas.microsoft.com/office/drawing/2014/main" id="{6AE127C2-D583-E74D-8B39-05EEBEBE2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0" name="Oval 981">
              <a:extLst>
                <a:ext uri="{FF2B5EF4-FFF2-40B4-BE49-F238E27FC236}">
                  <a16:creationId xmlns:a16="http://schemas.microsoft.com/office/drawing/2014/main" id="{0EDFA963-70E6-2E42-AAFE-E2F9BD64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91" name="Rectangle 982">
              <a:extLst>
                <a:ext uri="{FF2B5EF4-FFF2-40B4-BE49-F238E27FC236}">
                  <a16:creationId xmlns:a16="http://schemas.microsoft.com/office/drawing/2014/main" id="{27A6382E-A13F-A248-84BF-E9DBD71EE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6" name="Text Box 8">
            <a:extLst>
              <a:ext uri="{FF2B5EF4-FFF2-40B4-BE49-F238E27FC236}">
                <a16:creationId xmlns:a16="http://schemas.microsoft.com/office/drawing/2014/main" id="{6066254D-E62E-B446-8950-17FDF2A18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6734" y="5716780"/>
            <a:ext cx="167545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i="1" dirty="0">
                <a:solidFill>
                  <a:srgbClr val="000099"/>
                </a:solidFill>
                <a:latin typeface="Arial" panose="020B0604020202020204" pitchFamily="34" charset="0"/>
              </a:rPr>
              <a:t>destination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BA8D23A-DF12-2443-9B89-890BD7CDB6B8}"/>
              </a:ext>
            </a:extLst>
          </p:cNvPr>
          <p:cNvGrpSpPr/>
          <p:nvPr/>
        </p:nvGrpSpPr>
        <p:grpSpPr>
          <a:xfrm>
            <a:off x="3254290" y="1489592"/>
            <a:ext cx="5651292" cy="389744"/>
            <a:chOff x="3270354" y="1798823"/>
            <a:chExt cx="5651292" cy="38974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6A2E93-F723-6741-8FBC-288F6B0B758B}"/>
                </a:ext>
              </a:extLst>
            </p:cNvPr>
            <p:cNvCxnSpPr>
              <a:cxnSpLocks/>
            </p:cNvCxnSpPr>
            <p:nvPr/>
          </p:nvCxnSpPr>
          <p:spPr>
            <a:xfrm>
              <a:off x="3270354" y="1993691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0C90201-2355-084F-A843-B545A899D6FE}"/>
                </a:ext>
              </a:extLst>
            </p:cNvPr>
            <p:cNvSpPr/>
            <p:nvPr/>
          </p:nvSpPr>
          <p:spPr>
            <a:xfrm>
              <a:off x="5878639" y="1798823"/>
              <a:ext cx="674558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175">
              <a:extLst>
                <a:ext uri="{FF2B5EF4-FFF2-40B4-BE49-F238E27FC236}">
                  <a16:creationId xmlns:a16="http://schemas.microsoft.com/office/drawing/2014/main" id="{AC026B9A-C8C6-C045-8CBD-B9022027FF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7" name="Rectangle 176">
                <a:extLst>
                  <a:ext uri="{FF2B5EF4-FFF2-40B4-BE49-F238E27FC236}">
                    <a16:creationId xmlns:a16="http://schemas.microsoft.com/office/drawing/2014/main" id="{10F5A1DA-0939-D34B-B227-29AA407BCD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177">
                <a:extLst>
                  <a:ext uri="{FF2B5EF4-FFF2-40B4-BE49-F238E27FC236}">
                    <a16:creationId xmlns:a16="http://schemas.microsoft.com/office/drawing/2014/main" id="{2086AF53-43CC-814A-BA4C-260362990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4888FAE-136F-094E-BF2A-11D94A17BB7F}"/>
              </a:ext>
            </a:extLst>
          </p:cNvPr>
          <p:cNvGrpSpPr/>
          <p:nvPr/>
        </p:nvGrpSpPr>
        <p:grpSpPr>
          <a:xfrm>
            <a:off x="9221450" y="1413548"/>
            <a:ext cx="1765726" cy="4034752"/>
            <a:chOff x="1484027" y="1706480"/>
            <a:chExt cx="1765726" cy="4034752"/>
          </a:xfrm>
        </p:grpSpPr>
        <p:sp>
          <p:nvSpPr>
            <p:cNvPr id="214" name="Rectangle 24">
              <a:extLst>
                <a:ext uri="{FF2B5EF4-FFF2-40B4-BE49-F238E27FC236}">
                  <a16:creationId xmlns:a16="http://schemas.microsoft.com/office/drawing/2014/main" id="{FA7A7264-CB0E-4442-BA92-F16F6E6E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8997" y="1870247"/>
              <a:ext cx="1648917" cy="38709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15" name="Text Box 26">
              <a:extLst>
                <a:ext uri="{FF2B5EF4-FFF2-40B4-BE49-F238E27FC236}">
                  <a16:creationId xmlns:a16="http://schemas.microsoft.com/office/drawing/2014/main" id="{D54F6320-1E23-E649-BFED-E007672E7A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21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lt"/>
                  <a:ea typeface="MS PGothic" panose="020B0600070205080204" pitchFamily="34" charset="-128"/>
                  <a:cs typeface="Arial" panose="020B0604020202020204" pitchFamily="34" charset="0"/>
                </a:rPr>
                <a:t>physical</a:t>
              </a: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3F2C66BF-55D8-0549-A9DA-934202F38DD5}"/>
                </a:ext>
              </a:extLst>
            </p:cNvPr>
            <p:cNvCxnSpPr>
              <a:cxnSpLocks/>
            </p:cNvCxnSpPr>
            <p:nvPr/>
          </p:nvCxnSpPr>
          <p:spPr>
            <a:xfrm>
              <a:off x="1534432" y="2675745"/>
              <a:ext cx="164348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CA370408-C974-CD4A-8EF6-0AEC3924D4ED}"/>
                </a:ext>
              </a:extLst>
            </p:cNvPr>
            <p:cNvCxnSpPr>
              <a:cxnSpLocks/>
            </p:cNvCxnSpPr>
            <p:nvPr/>
          </p:nvCxnSpPr>
          <p:spPr>
            <a:xfrm>
              <a:off x="1506952" y="3472722"/>
              <a:ext cx="16559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5A7BF2B3-45B8-414A-8B63-2480CF8FA113}"/>
                </a:ext>
              </a:extLst>
            </p:cNvPr>
            <p:cNvCxnSpPr>
              <a:cxnSpLocks/>
            </p:cNvCxnSpPr>
            <p:nvPr/>
          </p:nvCxnSpPr>
          <p:spPr>
            <a:xfrm>
              <a:off x="1509450" y="4209737"/>
              <a:ext cx="16684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9A1FEA61-81C7-C449-880B-15A8ACAF5500}"/>
                </a:ext>
              </a:extLst>
            </p:cNvPr>
            <p:cNvCxnSpPr>
              <a:cxnSpLocks/>
            </p:cNvCxnSpPr>
            <p:nvPr/>
          </p:nvCxnSpPr>
          <p:spPr>
            <a:xfrm>
              <a:off x="1511947" y="4991726"/>
              <a:ext cx="165097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705D36-44EB-7144-ADDD-2BCA5A49E36C}"/>
              </a:ext>
            </a:extLst>
          </p:cNvPr>
          <p:cNvCxnSpPr>
            <a:cxnSpLocks/>
          </p:cNvCxnSpPr>
          <p:nvPr/>
        </p:nvCxnSpPr>
        <p:spPr>
          <a:xfrm>
            <a:off x="3211642" y="3542677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64C90AC-8D4A-5646-A57F-0F37EE375E51}"/>
              </a:ext>
            </a:extLst>
          </p:cNvPr>
          <p:cNvSpPr/>
          <p:nvPr/>
        </p:nvSpPr>
        <p:spPr>
          <a:xfrm>
            <a:off x="5356172" y="3319499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B00013B-973D-F145-BC62-E1EB59B2D1F7}"/>
              </a:ext>
            </a:extLst>
          </p:cNvPr>
          <p:cNvGrpSpPr/>
          <p:nvPr/>
        </p:nvGrpSpPr>
        <p:grpSpPr>
          <a:xfrm>
            <a:off x="5418625" y="3360607"/>
            <a:ext cx="1058375" cy="307296"/>
            <a:chOff x="5509436" y="3287899"/>
            <a:chExt cx="1058375" cy="307296"/>
          </a:xfrm>
        </p:grpSpPr>
        <p:grpSp>
          <p:nvGrpSpPr>
            <p:cNvPr id="83" name="Group 182">
              <a:extLst>
                <a:ext uri="{FF2B5EF4-FFF2-40B4-BE49-F238E27FC236}">
                  <a16:creationId xmlns:a16="http://schemas.microsoft.com/office/drawing/2014/main" id="{92B476DA-1332-E245-A063-5F18A8ED56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84" name="Rectangle 183">
                <a:extLst>
                  <a:ext uri="{FF2B5EF4-FFF2-40B4-BE49-F238E27FC236}">
                    <a16:creationId xmlns:a16="http://schemas.microsoft.com/office/drawing/2014/main" id="{35A3A0E8-5840-8E42-ADE8-7EB044576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5" name="Rectangle 184">
                <a:extLst>
                  <a:ext uri="{FF2B5EF4-FFF2-40B4-BE49-F238E27FC236}">
                    <a16:creationId xmlns:a16="http://schemas.microsoft.com/office/drawing/2014/main" id="{55600375-23A3-CD4E-BBD9-EE07BA4AE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87" name="Rectangle 181">
              <a:extLst>
                <a:ext uri="{FF2B5EF4-FFF2-40B4-BE49-F238E27FC236}">
                  <a16:creationId xmlns:a16="http://schemas.microsoft.com/office/drawing/2014/main" id="{51F428BA-8794-2B46-B109-1D511F62E5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88" name="Rectangle 181">
              <a:extLst>
                <a:ext uri="{FF2B5EF4-FFF2-40B4-BE49-F238E27FC236}">
                  <a16:creationId xmlns:a16="http://schemas.microsoft.com/office/drawing/2014/main" id="{E5D95958-8C54-6242-A3B1-968E6AC62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E213470-EFFE-1143-AE70-3E6F1DF5204B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823437-9FDA-D44D-8E28-4933018C3600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203A67B3-AD0F-0041-BB55-345D4484BF78}"/>
              </a:ext>
            </a:extLst>
          </p:cNvPr>
          <p:cNvSpPr txBox="1"/>
          <p:nvPr/>
        </p:nvSpPr>
        <p:spPr>
          <a:xfrm>
            <a:off x="3374573" y="4483522"/>
            <a:ext cx="5620868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Link-layer </a:t>
            </a:r>
            <a:r>
              <a:rPr lang="en-US" dirty="0"/>
              <a:t>protocol transfers datagram [H</a:t>
            </a:r>
            <a:r>
              <a:rPr lang="en-US" baseline="-25000" dirty="0"/>
              <a:t>n</a:t>
            </a:r>
            <a:r>
              <a:rPr lang="en-US" dirty="0"/>
              <a:t>| [H</a:t>
            </a:r>
            <a:r>
              <a:rPr lang="en-US" baseline="-25000" dirty="0"/>
              <a:t>t</a:t>
            </a:r>
            <a:r>
              <a:rPr lang="en-US" dirty="0"/>
              <a:t> |M] from </a:t>
            </a:r>
            <a:r>
              <a:rPr lang="en-US" i="1" dirty="0"/>
              <a:t>host </a:t>
            </a:r>
            <a:r>
              <a:rPr lang="en-US" dirty="0"/>
              <a:t>to neighboring host, using network-layer services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1A965C-D49C-304E-9BCB-5B5079C4AD83}"/>
              </a:ext>
            </a:extLst>
          </p:cNvPr>
          <p:cNvGrpSpPr/>
          <p:nvPr/>
        </p:nvGrpSpPr>
        <p:grpSpPr>
          <a:xfrm>
            <a:off x="3226725" y="4169060"/>
            <a:ext cx="5651292" cy="374226"/>
            <a:chOff x="3226725" y="4169060"/>
            <a:chExt cx="5651292" cy="374226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BFA270B-F048-734C-8D17-9C3EE129B47D}"/>
                </a:ext>
              </a:extLst>
            </p:cNvPr>
            <p:cNvCxnSpPr>
              <a:cxnSpLocks/>
            </p:cNvCxnSpPr>
            <p:nvPr/>
          </p:nvCxnSpPr>
          <p:spPr>
            <a:xfrm>
              <a:off x="3226725" y="4376720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8143C4-E722-4448-8DC9-B6DF8B0D299E}"/>
                </a:ext>
              </a:extLst>
            </p:cNvPr>
            <p:cNvGrpSpPr/>
            <p:nvPr/>
          </p:nvGrpSpPr>
          <p:grpSpPr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76785350-92B7-9949-A608-9FBFA3760ED8}"/>
                  </a:ext>
                </a:extLst>
              </p:cNvPr>
              <p:cNvSpPr/>
              <p:nvPr/>
            </p:nvSpPr>
            <p:spPr>
              <a:xfrm>
                <a:off x="5062983" y="4252185"/>
                <a:ext cx="1518637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2" name="Group 182">
                <a:extLst>
                  <a:ext uri="{FF2B5EF4-FFF2-40B4-BE49-F238E27FC236}">
                    <a16:creationId xmlns:a16="http://schemas.microsoft.com/office/drawing/2014/main" id="{45CD0A72-C88E-6047-BB5F-DD34C8006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100" name="Rectangle 183">
                  <a:extLst>
                    <a:ext uri="{FF2B5EF4-FFF2-40B4-BE49-F238E27FC236}">
                      <a16:creationId xmlns:a16="http://schemas.microsoft.com/office/drawing/2014/main" id="{C0F4519B-22A6-8C43-B106-B86515EA9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1" name="Rectangle 184">
                  <a:extLst>
                    <a:ext uri="{FF2B5EF4-FFF2-40B4-BE49-F238E27FC236}">
                      <a16:creationId xmlns:a16="http://schemas.microsoft.com/office/drawing/2014/main" id="{4A672F36-49EC-D34C-A30D-BFF613604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M</a:t>
                  </a:r>
                </a:p>
              </p:txBody>
            </p:sp>
          </p:grpSp>
          <p:sp>
            <p:nvSpPr>
              <p:cNvPr id="93" name="Rectangle 181">
                <a:extLst>
                  <a:ext uri="{FF2B5EF4-FFF2-40B4-BE49-F238E27FC236}">
                    <a16:creationId xmlns:a16="http://schemas.microsoft.com/office/drawing/2014/main" id="{9CB56124-BE22-4744-B402-647CD871D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94" name="Rectangle 181">
                <a:extLst>
                  <a:ext uri="{FF2B5EF4-FFF2-40B4-BE49-F238E27FC236}">
                    <a16:creationId xmlns:a16="http://schemas.microsoft.com/office/drawing/2014/main" id="{FB07F637-8B3F-9948-AA28-F1F413F8F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n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2006C5A-8B94-0C44-BBC3-909EA572E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01149" y="4312021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21F5BD4-1F06-964B-8B36-F5192E01256C}"/>
                  </a:ext>
                </a:extLst>
              </p:cNvPr>
              <p:cNvCxnSpPr/>
              <p:nvPr/>
            </p:nvCxnSpPr>
            <p:spPr>
              <a:xfrm>
                <a:off x="5720650" y="4310309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Rectangle 181">
                <a:extLst>
                  <a:ext uri="{FF2B5EF4-FFF2-40B4-BE49-F238E27FC236}">
                    <a16:creationId xmlns:a16="http://schemas.microsoft.com/office/drawing/2014/main" id="{C22AEA05-2A3E-8F46-BCF2-9FE184FF0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H</a:t>
                </a:r>
                <a:r>
                  <a:rPr kumimoji="0" lang="en-US" altLang="en-US" sz="1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l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97CD4AFB-B9ED-7843-B804-83029ED5054D}"/>
                  </a:ext>
                </a:extLst>
              </p:cNvPr>
              <p:cNvCxnSpPr/>
              <p:nvPr/>
            </p:nvCxnSpPr>
            <p:spPr>
              <a:xfrm>
                <a:off x="5418102" y="4309558"/>
                <a:ext cx="0" cy="25717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4CD79AB-EFE6-E14B-878A-669E9C4D9042}"/>
              </a:ext>
            </a:extLst>
          </p:cNvPr>
          <p:cNvCxnSpPr>
            <a:cxnSpLocks/>
          </p:cNvCxnSpPr>
          <p:nvPr/>
        </p:nvCxnSpPr>
        <p:spPr>
          <a:xfrm>
            <a:off x="3594027" y="-1079199"/>
            <a:ext cx="5651292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71C9FED-2DA1-3A44-B6FE-2B1DAB7A3D60}"/>
              </a:ext>
            </a:extLst>
          </p:cNvPr>
          <p:cNvSpPr/>
          <p:nvPr/>
        </p:nvSpPr>
        <p:spPr>
          <a:xfrm>
            <a:off x="5738557" y="-1302377"/>
            <a:ext cx="1210365" cy="38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AA69BF9-270A-F443-A92C-84A46DE35441}"/>
              </a:ext>
            </a:extLst>
          </p:cNvPr>
          <p:cNvGrpSpPr/>
          <p:nvPr/>
        </p:nvGrpSpPr>
        <p:grpSpPr>
          <a:xfrm>
            <a:off x="5801010" y="-1261269"/>
            <a:ext cx="1058375" cy="307296"/>
            <a:chOff x="5509436" y="3287899"/>
            <a:chExt cx="1058375" cy="307296"/>
          </a:xfrm>
        </p:grpSpPr>
        <p:grpSp>
          <p:nvGrpSpPr>
            <p:cNvPr id="110" name="Group 182">
              <a:extLst>
                <a:ext uri="{FF2B5EF4-FFF2-40B4-BE49-F238E27FC236}">
                  <a16:creationId xmlns:a16="http://schemas.microsoft.com/office/drawing/2014/main" id="{15D5F71B-2CF5-DE43-94EF-784236E59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116" name="Rectangle 183">
                <a:extLst>
                  <a:ext uri="{FF2B5EF4-FFF2-40B4-BE49-F238E27FC236}">
                    <a16:creationId xmlns:a16="http://schemas.microsoft.com/office/drawing/2014/main" id="{A054BB4B-B69C-D14C-8F5B-5BEEEDE8D7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118" name="Rectangle 184">
                <a:extLst>
                  <a:ext uri="{FF2B5EF4-FFF2-40B4-BE49-F238E27FC236}">
                    <a16:creationId xmlns:a16="http://schemas.microsoft.com/office/drawing/2014/main" id="{2025D776-034C-8D48-A4B6-FF664F22F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rPr>
                  <a:t>M</a:t>
                </a:r>
              </a:p>
            </p:txBody>
          </p:sp>
        </p:grpSp>
        <p:sp>
          <p:nvSpPr>
            <p:cNvPr id="111" name="Rectangle 181">
              <a:extLst>
                <a:ext uri="{FF2B5EF4-FFF2-40B4-BE49-F238E27FC236}">
                  <a16:creationId xmlns:a16="http://schemas.microsoft.com/office/drawing/2014/main" id="{D06D048B-900E-8F4D-8A64-20DA16D1F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13" name="Rectangle 181">
              <a:extLst>
                <a:ext uri="{FF2B5EF4-FFF2-40B4-BE49-F238E27FC236}">
                  <a16:creationId xmlns:a16="http://schemas.microsoft.com/office/drawing/2014/main" id="{580EB15C-4763-334C-B100-4D66978CB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H</a:t>
              </a:r>
              <a:r>
                <a:rPr kumimoji="0" lang="en-US" alt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48100A0-01D0-7A4A-8CBD-6A4D5B9F1842}"/>
                </a:ext>
              </a:extLst>
            </p:cNvPr>
            <p:cNvCxnSpPr>
              <a:cxnSpLocks/>
            </p:cNvCxnSpPr>
            <p:nvPr/>
          </p:nvCxnSpPr>
          <p:spPr>
            <a:xfrm>
              <a:off x="6076877" y="3322145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5FE4795-7D19-DF46-88AF-179D04B18878}"/>
                </a:ext>
              </a:extLst>
            </p:cNvPr>
            <p:cNvCxnSpPr/>
            <p:nvPr/>
          </p:nvCxnSpPr>
          <p:spPr>
            <a:xfrm>
              <a:off x="5796378" y="3320433"/>
              <a:ext cx="0" cy="25717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00B31285-CEBC-B045-A3D2-E171BD35C682}"/>
              </a:ext>
            </a:extLst>
          </p:cNvPr>
          <p:cNvSpPr txBox="1"/>
          <p:nvPr/>
        </p:nvSpPr>
        <p:spPr>
          <a:xfrm>
            <a:off x="3359490" y="3649479"/>
            <a:ext cx="5734634" cy="565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US" dirty="0">
                <a:solidFill>
                  <a:srgbClr val="C00000"/>
                </a:solidFill>
              </a:rPr>
              <a:t>Network-layer </a:t>
            </a:r>
            <a:r>
              <a:rPr lang="en-US" dirty="0"/>
              <a:t>protocol transfers transport-layer segment [H</a:t>
            </a:r>
            <a:r>
              <a:rPr lang="en-US" baseline="-25000" dirty="0"/>
              <a:t>t</a:t>
            </a:r>
            <a:r>
              <a:rPr lang="en-US" dirty="0"/>
              <a:t> | M] from one </a:t>
            </a:r>
            <a:r>
              <a:rPr lang="en-US" i="1" dirty="0"/>
              <a:t>host</a:t>
            </a:r>
            <a:r>
              <a:rPr lang="en-US" dirty="0"/>
              <a:t> to another, using link layer services</a:t>
            </a:r>
          </a:p>
        </p:txBody>
      </p:sp>
      <p:sp>
        <p:nvSpPr>
          <p:cNvPr id="109" name="Slide Number Placeholder 5">
            <a:extLst>
              <a:ext uri="{FF2B5EF4-FFF2-40B4-BE49-F238E27FC236}">
                <a16:creationId xmlns:a16="http://schemas.microsoft.com/office/drawing/2014/main" id="{99BA57FE-A308-1E41-B606-A1B8A22B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86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8314</TotalTime>
  <Words>827</Words>
  <Application>Microsoft Office PowerPoint</Application>
  <PresentationFormat>와이드스크린</PresentationFormat>
  <Paragraphs>286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ＭＳ Ｐゴシック</vt:lpstr>
      <vt:lpstr>Arial</vt:lpstr>
      <vt:lpstr>Calibri</vt:lpstr>
      <vt:lpstr>Wingdings</vt:lpstr>
      <vt:lpstr>Office Theme</vt:lpstr>
      <vt:lpstr>Chapter 1: roadmap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Encapsulation</vt:lpstr>
      <vt:lpstr>Services, Layering and Encapsulation</vt:lpstr>
      <vt:lpstr>Encapsulation: an end-end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휘수 나</cp:lastModifiedBy>
  <cp:revision>181</cp:revision>
  <dcterms:created xsi:type="dcterms:W3CDTF">2020-01-18T07:24:59Z</dcterms:created>
  <dcterms:modified xsi:type="dcterms:W3CDTF">2025-04-07T06:53:09Z</dcterms:modified>
</cp:coreProperties>
</file>