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1014920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第四十六期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《阿里开源工程 Velocity Spring Boot》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Apache </a:t>
            </a:r>
            <a:r>
              <a:rPr 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Log4j2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安全漏洞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Apache </a:t>
            </a:r>
            <a:r>
              <a:rPr 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Log4j2 </a:t>
            </a: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修复方案</a:t>
            </a:r>
            <a:endParaRPr lang="zh-CN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安全漏洞</a:t>
            </a: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生效条件</a:t>
            </a:r>
            <a:endParaRPr lang="zh-CN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705" y="5767070"/>
            <a:ext cx="74841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原理分析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微信公众号：次灵均阁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l"/>
              <a:endParaRPr lang="zh-CN" altLang="en-US" sz="280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输入：小马哥技术周报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2022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跨年直播</a:t>
            </a:r>
            <a:endParaRPr lang="zh-CN" altLang="en-US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  <p:tag name="KSO_WM_SPECIAL_SOURCE" val="bdnull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  <p:tag name="KSO_WM_SPECIAL_SOURCE" val="bdnull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PECIAL_SOURCE" val="bdnull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  <p:tag name="KSO_WM_SPECIAL_SOURCE" val="bdnull"/>
</p:tagLst>
</file>

<file path=ppt/tags/tag38.xml><?xml version="1.0" encoding="utf-8"?>
<p:tagLst xmlns:p="http://schemas.openxmlformats.org/presentationml/2006/main">
  <p:tag name="KSO_DOCER_TEMPLATE_OPEN_ONCE_MARK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  <p:tag name="KSO_WM_SPECIAL_SOURCE" val="bdnull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Gabriola</vt:lpstr>
      <vt:lpstr>幼圆</vt:lpstr>
      <vt:lpstr>微软雅黑</vt:lpstr>
      <vt:lpstr>Arial Unicode MS</vt:lpstr>
      <vt:lpstr>A000120141119A01PPBG</vt:lpstr>
      <vt:lpstr>「小马哥技术周报」- 第四十期 《阿里开源工程 Velocity Spring Boot》</vt:lpstr>
      <vt:lpstr>PowerPoint 演示文稿</vt:lpstr>
      <vt:lpstr>PowerPoint 演示文稿</vt:lpstr>
      <vt:lpstr>2020 跨年直播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469</cp:revision>
  <dcterms:created xsi:type="dcterms:W3CDTF">2019-09-06T10:32:00Z</dcterms:created>
  <dcterms:modified xsi:type="dcterms:W3CDTF">2021-12-19T09:46:05Z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RubyTemplateID">
    <vt:lpwstr>13</vt:lpwstr>
  </property>
  <property fmtid="{D5CDD505-2E9C-101B-9397-08002B2CF9AE}" pid="4" name="ICV">
    <vt:lpwstr>F26C59A5A4F64A0CBD160ADE496FB02E</vt:lpwstr>
  </property>
</Properties>
</file>