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E64E7-D6F3-422A-8FB8-13811F52D90C}" type="datetimeFigureOut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3897-E177-4717-A213-FD1826A9E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Bargain Radar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Group C11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Majd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Sehwail</a:t>
            </a:r>
            <a:r>
              <a:rPr lang="en-GB" dirty="0" smtClean="0">
                <a:solidFill>
                  <a:schemeClr val="tx1"/>
                </a:solidFill>
              </a:rPr>
              <a:t>, 2096507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Mariusz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Szmajduch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2089488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Ivaylo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Zhelev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2026929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Ivan </a:t>
            </a:r>
            <a:r>
              <a:rPr lang="en-GB" dirty="0" err="1" smtClean="0">
                <a:solidFill>
                  <a:schemeClr val="tx1"/>
                </a:solidFill>
              </a:rPr>
              <a:t>Kulazhenkov</a:t>
            </a:r>
            <a:r>
              <a:rPr lang="en-GB" dirty="0" smtClean="0">
                <a:solidFill>
                  <a:schemeClr val="tx1"/>
                </a:solidFill>
              </a:rPr>
              <a:t>, 2093731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Needs Matrix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7153928"/>
              </p:ext>
            </p:extLst>
          </p:nvPr>
        </p:nvGraphicFramePr>
        <p:xfrm>
          <a:off x="971600" y="1556792"/>
          <a:ext cx="7344816" cy="3448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272"/>
                <a:gridCol w="244827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 Functionality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User-Jenny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Client-Steve</a:t>
                      </a:r>
                      <a:endParaRPr lang="en-GB" dirty="0"/>
                    </a:p>
                  </a:txBody>
                  <a:tcPr/>
                </a:tc>
              </a:tr>
              <a:tr h="565264">
                <a:tc>
                  <a:txBody>
                    <a:bodyPr/>
                    <a:lstStyle/>
                    <a:p>
                      <a:r>
                        <a:rPr lang="en-GB" dirty="0" smtClean="0"/>
                        <a:t>Simple User Interface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4/5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3/5</a:t>
                      </a:r>
                      <a:endParaRPr lang="en-GB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GB" dirty="0" smtClean="0"/>
                        <a:t>All Deal</a:t>
                      </a:r>
                      <a:r>
                        <a:rPr lang="en-GB" baseline="0" dirty="0" smtClean="0"/>
                        <a:t> Categories on one site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4/5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1/5</a:t>
                      </a:r>
                      <a:endParaRPr lang="en-GB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dirty="0" smtClean="0"/>
                        <a:t>Representative</a:t>
                      </a:r>
                      <a:r>
                        <a:rPr lang="en-GB" baseline="0" dirty="0" smtClean="0"/>
                        <a:t> autonomy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1/5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5/5</a:t>
                      </a:r>
                      <a:endParaRPr lang="en-GB" dirty="0"/>
                    </a:p>
                  </a:txBody>
                  <a:tcPr/>
                </a:tc>
              </a:tr>
              <a:tr h="592048">
                <a:tc>
                  <a:txBody>
                    <a:bodyPr/>
                    <a:lstStyle/>
                    <a:p>
                      <a:r>
                        <a:rPr lang="en-GB" dirty="0" smtClean="0"/>
                        <a:t>Small Business Exclusive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2/5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4/5</a:t>
                      </a:r>
                      <a:endParaRPr lang="en-GB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dirty="0" smtClean="0"/>
                        <a:t>User Rating by Popularity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3/5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2/5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530120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Relative importance rating system where 5/5 is very important and 1/5 is indifferent.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Several compromises have to be made however, due to functionalities not being acceptable to both parties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2590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65403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URL Site map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715436" cy="423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\Desktop\N-Ti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16" y="381000"/>
            <a:ext cx="8520169" cy="46323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781800" y="45720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/>
          <p:cNvSpPr/>
          <p:nvPr/>
        </p:nvSpPr>
        <p:spPr>
          <a:xfrm>
            <a:off x="8751094" y="4743450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/>
          <p:nvPr/>
        </p:nvSpPr>
        <p:spPr>
          <a:xfrm>
            <a:off x="8458200" y="4953000"/>
            <a:ext cx="228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Main functionalities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Bargain radar allows small businesses to post their discounted deals.</a:t>
            </a:r>
          </a:p>
          <a:p>
            <a:r>
              <a:rPr lang="en-GB" dirty="0" smtClean="0"/>
              <a:t>Deals are sorted into categories.</a:t>
            </a:r>
          </a:p>
          <a:p>
            <a:r>
              <a:rPr lang="en-GB" dirty="0" smtClean="0"/>
              <a:t>Customers can surf through these deals but they have to be registered as customers and users who wish to advertise are registered as clients.</a:t>
            </a:r>
          </a:p>
          <a:p>
            <a:r>
              <a:rPr lang="en-GB" dirty="0" smtClean="0"/>
              <a:t>Customers can add different deals into their baskets. These are claimed through transactions.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</a:t>
            </a:r>
            <a:r>
              <a:rPr lang="en-GB" dirty="0" smtClean="0"/>
              <a:t>Persona, Jenny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472005"/>
          </a:xfrm>
        </p:spPr>
        <p:txBody>
          <a:bodyPr>
            <a:normAutofit fontScale="40000" lnSpcReduction="20000"/>
          </a:bodyPr>
          <a:lstStyle/>
          <a:p>
            <a:r>
              <a:rPr lang="en-GB" sz="4000" b="1" dirty="0" smtClean="0"/>
              <a:t>Name:</a:t>
            </a:r>
            <a:r>
              <a:rPr lang="en-GB" sz="4000" dirty="0" smtClean="0"/>
              <a:t> Jenny</a:t>
            </a:r>
          </a:p>
          <a:p>
            <a:r>
              <a:rPr lang="en-GB" sz="4000" b="1" dirty="0" smtClean="0"/>
              <a:t>Job Title: </a:t>
            </a:r>
            <a:r>
              <a:rPr lang="en-GB" sz="4000" dirty="0" smtClean="0"/>
              <a:t>Bank accountant</a:t>
            </a:r>
          </a:p>
          <a:p>
            <a:r>
              <a:rPr lang="en-GB" sz="4000" b="1" dirty="0" smtClean="0"/>
              <a:t>Technical comfort: </a:t>
            </a:r>
            <a:r>
              <a:rPr lang="en-GB" sz="4000" dirty="0" smtClean="0"/>
              <a:t>Average</a:t>
            </a:r>
          </a:p>
          <a:p>
            <a:r>
              <a:rPr lang="en-GB" sz="4000" b="1" dirty="0" smtClean="0"/>
              <a:t>Type:</a:t>
            </a:r>
            <a:r>
              <a:rPr lang="en-GB" sz="4000" dirty="0" smtClean="0"/>
              <a:t> Customer</a:t>
            </a:r>
          </a:p>
          <a:p>
            <a:r>
              <a:rPr lang="en-GB" sz="4000" b="1" dirty="0" smtClean="0"/>
              <a:t>Background: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-works in a bank</a:t>
            </a:r>
            <a:br>
              <a:rPr lang="en-GB" sz="4000" dirty="0" smtClean="0"/>
            </a:br>
            <a:r>
              <a:rPr lang="en-GB" sz="4000" dirty="0" smtClean="0"/>
              <a:t>-single mother</a:t>
            </a:r>
            <a:br>
              <a:rPr lang="en-GB" sz="4000" dirty="0" smtClean="0"/>
            </a:br>
            <a:r>
              <a:rPr lang="en-GB" sz="4000" dirty="0" smtClean="0"/>
              <a:t>-average salary</a:t>
            </a:r>
            <a:br>
              <a:rPr lang="en-GB" sz="4000" dirty="0" smtClean="0"/>
            </a:br>
            <a:r>
              <a:rPr lang="en-GB" sz="4000" dirty="0" smtClean="0"/>
              <a:t>-very busy</a:t>
            </a:r>
            <a:endParaRPr lang="en-GB" sz="4000" dirty="0" smtClean="0"/>
          </a:p>
          <a:p>
            <a:r>
              <a:rPr lang="en-GB" sz="4000" b="1" dirty="0" smtClean="0"/>
              <a:t>Motivations: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-She wants to save on money</a:t>
            </a:r>
            <a:br>
              <a:rPr lang="en-GB" sz="4000" dirty="0" smtClean="0"/>
            </a:br>
            <a:r>
              <a:rPr lang="en-GB" sz="4000" dirty="0" smtClean="0"/>
              <a:t>-She wants to invest her time</a:t>
            </a:r>
          </a:p>
          <a:p>
            <a:r>
              <a:rPr lang="en-GB" sz="4000" b="1" dirty="0" smtClean="0"/>
              <a:t>Frustrations: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-has no time to look for deals</a:t>
            </a:r>
            <a:br>
              <a:rPr lang="en-GB" sz="4000" dirty="0" smtClean="0"/>
            </a:br>
            <a:r>
              <a:rPr lang="en-GB" sz="4000" dirty="0" smtClean="0"/>
              <a:t>-most websites she surfed are specific</a:t>
            </a:r>
            <a:br>
              <a:rPr lang="en-GB" sz="4000" dirty="0" smtClean="0"/>
            </a:br>
            <a:r>
              <a:rPr lang="en-GB" sz="4000" dirty="0" smtClean="0"/>
              <a:t>-gets frustrated with complicated websites</a:t>
            </a:r>
          </a:p>
          <a:p>
            <a:endParaRPr lang="en-GB" sz="4000" dirty="0" smtClean="0"/>
          </a:p>
          <a:p>
            <a:r>
              <a:rPr lang="en-GB" sz="4000" dirty="0" smtClean="0"/>
              <a:t>What would be her ideal experience?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</a:t>
            </a:r>
            <a:r>
              <a:rPr lang="en-GB" dirty="0" smtClean="0"/>
              <a:t>Persona, Steve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 smtClean="0"/>
              <a:t>Name:</a:t>
            </a:r>
            <a:r>
              <a:rPr lang="en-GB" dirty="0" smtClean="0"/>
              <a:t> Steve</a:t>
            </a:r>
          </a:p>
          <a:p>
            <a:r>
              <a:rPr lang="en-GB" b="1" dirty="0" smtClean="0"/>
              <a:t>Job Title: </a:t>
            </a:r>
            <a:r>
              <a:rPr lang="en-GB" dirty="0" smtClean="0"/>
              <a:t>DVD store owner</a:t>
            </a:r>
          </a:p>
          <a:p>
            <a:r>
              <a:rPr lang="en-GB" b="1" dirty="0" smtClean="0"/>
              <a:t>Technical Comfort: </a:t>
            </a:r>
            <a:r>
              <a:rPr lang="en-GB" dirty="0" smtClean="0"/>
              <a:t>Average</a:t>
            </a:r>
          </a:p>
          <a:p>
            <a:r>
              <a:rPr lang="en-GB" b="1" dirty="0" smtClean="0"/>
              <a:t>Type: </a:t>
            </a:r>
            <a:r>
              <a:rPr lang="en-GB" dirty="0" smtClean="0"/>
              <a:t>Client</a:t>
            </a:r>
          </a:p>
          <a:p>
            <a:r>
              <a:rPr lang="en-GB" b="1" dirty="0" smtClean="0"/>
              <a:t>Background: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-Owns a DVD store</a:t>
            </a:r>
            <a:br>
              <a:rPr lang="en-GB" dirty="0" smtClean="0"/>
            </a:br>
            <a:r>
              <a:rPr lang="en-GB" dirty="0" smtClean="0"/>
              <a:t>-His business is not doing so well</a:t>
            </a:r>
          </a:p>
          <a:p>
            <a:r>
              <a:rPr lang="en-GB" b="1" dirty="0" smtClean="0"/>
              <a:t>Motivations: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-He has many deals to promote</a:t>
            </a:r>
            <a:br>
              <a:rPr lang="en-GB" dirty="0" smtClean="0"/>
            </a:br>
            <a:r>
              <a:rPr lang="en-GB" dirty="0" smtClean="0"/>
              <a:t>-he wants to manage his deals’ advertisements by himself</a:t>
            </a:r>
          </a:p>
          <a:p>
            <a:r>
              <a:rPr lang="en-GB" b="1" dirty="0" smtClean="0"/>
              <a:t>Frustrations: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-He doesn’t like procedures</a:t>
            </a:r>
            <a:br>
              <a:rPr lang="en-GB" dirty="0" smtClean="0"/>
            </a:br>
            <a:r>
              <a:rPr lang="en-GB" dirty="0" smtClean="0"/>
              <a:t>-His advertisements get overshadowed by other ones</a:t>
            </a:r>
          </a:p>
          <a:p>
            <a:r>
              <a:rPr lang="en-GB" dirty="0" smtClean="0"/>
              <a:t>What would be his ideal experience?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WireFrame</a:t>
            </a:r>
            <a:r>
              <a:rPr lang="en-GB" sz="2000" dirty="0" smtClean="0"/>
              <a:t>, Home page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1379" y="1214422"/>
            <a:ext cx="7937791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GB" sz="1800" dirty="0" err="1" smtClean="0"/>
              <a:t>WireFrame</a:t>
            </a:r>
            <a:r>
              <a:rPr lang="en-GB" sz="1800" dirty="0" smtClean="0"/>
              <a:t>, Deal page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102" y="1071546"/>
            <a:ext cx="8454857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makes our website stand 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website supports small businesses that are overshadowed by bigger corporations.</a:t>
            </a:r>
          </a:p>
          <a:p>
            <a:r>
              <a:rPr lang="en-GB" dirty="0" smtClean="0"/>
              <a:t>We give total control to our clients.</a:t>
            </a:r>
          </a:p>
          <a:p>
            <a:r>
              <a:rPr lang="en-GB" dirty="0" smtClean="0"/>
              <a:t>Our deals are exceptional and are from a wide range of various categories.</a:t>
            </a:r>
          </a:p>
          <a:p>
            <a:r>
              <a:rPr lang="en-GB" dirty="0" smtClean="0"/>
              <a:t>Bargain radar has a simple friendly user interface.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6858048" cy="65403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149" y="1071546"/>
            <a:ext cx="8732099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en-GB" dirty="0" err="1" smtClean="0"/>
              <a:t>MoSCoW</a:t>
            </a:r>
            <a:r>
              <a:rPr lang="en-GB" dirty="0" smtClean="0"/>
              <a:t>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700808"/>
            <a:ext cx="8280920" cy="460851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M: Simple User Interface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         All Categories on one site     	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S: Representative Autonomy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        Small Business Exclusive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          User Rating by Popularity</a:t>
            </a: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C: Transaction less Checkout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        Secure Login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W:Large Corporation </a:t>
            </a:r>
            <a:r>
              <a:rPr lang="en-GB" smtClean="0">
                <a:solidFill>
                  <a:schemeClr val="tx1"/>
                </a:solidFill>
              </a:rPr>
              <a:t>Deals included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0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252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Bargain Radar</vt:lpstr>
      <vt:lpstr>Main functionalities</vt:lpstr>
      <vt:lpstr>User Persona, Jenny</vt:lpstr>
      <vt:lpstr>User Persona, Steve</vt:lpstr>
      <vt:lpstr>WireFrame, Home page </vt:lpstr>
      <vt:lpstr>WireFrame, Deal page</vt:lpstr>
      <vt:lpstr>What makes our website stand out?</vt:lpstr>
      <vt:lpstr>ER Diagram</vt:lpstr>
      <vt:lpstr>MoSCoW Analysis</vt:lpstr>
      <vt:lpstr>User Needs Matrix</vt:lpstr>
      <vt:lpstr>URL Site map</vt:lpstr>
      <vt:lpstr>Slide 12</vt:lpstr>
    </vt:vector>
  </TitlesOfParts>
  <Company>Computing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Bargain Radar</dc:title>
  <dc:creator>Registered User</dc:creator>
  <cp:lastModifiedBy>Sehwail</cp:lastModifiedBy>
  <cp:revision>60</cp:revision>
  <dcterms:created xsi:type="dcterms:W3CDTF">2015-02-11T12:49:30Z</dcterms:created>
  <dcterms:modified xsi:type="dcterms:W3CDTF">2015-02-27T13:30:42Z</dcterms:modified>
</cp:coreProperties>
</file>