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37"/>
  </p:handoutMasterIdLst>
  <p:sldIdLst>
    <p:sldId id="257" r:id="rId4"/>
    <p:sldId id="258" r:id="rId6"/>
    <p:sldId id="260" r:id="rId7"/>
    <p:sldId id="261" r:id="rId8"/>
    <p:sldId id="263" r:id="rId9"/>
    <p:sldId id="264" r:id="rId10"/>
    <p:sldId id="326" r:id="rId11"/>
    <p:sldId id="267" r:id="rId12"/>
    <p:sldId id="271" r:id="rId13"/>
    <p:sldId id="272" r:id="rId14"/>
    <p:sldId id="327" r:id="rId15"/>
    <p:sldId id="274" r:id="rId16"/>
    <p:sldId id="275" r:id="rId17"/>
    <p:sldId id="276" r:id="rId18"/>
    <p:sldId id="277" r:id="rId19"/>
    <p:sldId id="278" r:id="rId20"/>
    <p:sldId id="284" r:id="rId21"/>
    <p:sldId id="289" r:id="rId22"/>
    <p:sldId id="291" r:id="rId23"/>
    <p:sldId id="328" r:id="rId24"/>
    <p:sldId id="295" r:id="rId25"/>
    <p:sldId id="329" r:id="rId26"/>
    <p:sldId id="297" r:id="rId27"/>
    <p:sldId id="307" r:id="rId28"/>
    <p:sldId id="310" r:id="rId29"/>
    <p:sldId id="317" r:id="rId30"/>
    <p:sldId id="319" r:id="rId31"/>
    <p:sldId id="320" r:id="rId32"/>
    <p:sldId id="321" r:id="rId33"/>
    <p:sldId id="323" r:id="rId34"/>
    <p:sldId id="324" r:id="rId35"/>
    <p:sldId id="325" r:id="rId36"/>
  </p:sldIdLst>
  <p:sldSz cx="12192000" cy="6858000"/>
  <p:notesSz cx="7103745" cy="10234295"/>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gs" Target="tags/tag437.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B290C2-76B0-494A-ABCF-E1D9072DF6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B290C2-76B0-494A-ABCF-E1D9072DF6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B290C2-76B0-494A-ABCF-E1D9072DF6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B290C2-76B0-494A-ABCF-E1D9072DF6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B290C2-76B0-494A-ABCF-E1D9072DF67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B290C2-76B0-494A-ABCF-E1D9072DF67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B290C2-76B0-494A-ABCF-E1D9072DF6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2.jpeg"/><Relationship Id="rId2" Type="http://schemas.openxmlformats.org/officeDocument/2006/relationships/tags" Target="../tags/tag17.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0" Type="http://schemas.openxmlformats.org/officeDocument/2006/relationships/tags" Target="../tags/tag4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0" Type="http://schemas.openxmlformats.org/officeDocument/2006/relationships/tags" Target="../tags/tag7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7" name="图片 6" descr="图片包含 室内, 餐桌, 窗户, 墙壁&#10;&#10;已生成极高可信度的说明"/>
          <p:cNvPicPr>
            <a:picLocks noChangeAspect="1"/>
          </p:cNvPicPr>
          <p:nvPr userDrawn="1">
            <p:custDataLst>
              <p:tags r:id="rId2"/>
            </p:custDataLst>
          </p:nvPr>
        </p:nvPicPr>
        <p:blipFill rotWithShape="1">
          <a:blip r:embed="rId3"/>
          <a:srcRect/>
          <a:stretch>
            <a:fillRect/>
          </a:stretch>
        </p:blipFill>
        <p:spPr>
          <a:xfrm>
            <a:off x="0" y="-1"/>
            <a:ext cx="12191998" cy="5211101"/>
          </a:xfrm>
          <a:custGeom>
            <a:avLst/>
            <a:gdLst>
              <a:gd name="connsiteX0" fmla="*/ 0 w 12333780"/>
              <a:gd name="connsiteY0" fmla="*/ 0 h 5211101"/>
              <a:gd name="connsiteX1" fmla="*/ 12333780 w 12333780"/>
              <a:gd name="connsiteY1" fmla="*/ 0 h 5211101"/>
              <a:gd name="connsiteX2" fmla="*/ 12333780 w 12333780"/>
              <a:gd name="connsiteY2" fmla="*/ 5211101 h 5211101"/>
              <a:gd name="connsiteX3" fmla="*/ 11984396 w 12333780"/>
              <a:gd name="connsiteY3" fmla="*/ 5211101 h 5211101"/>
              <a:gd name="connsiteX4" fmla="*/ 11971816 w 12333780"/>
              <a:gd name="connsiteY4" fmla="*/ 5208069 h 5211101"/>
              <a:gd name="connsiteX5" fmla="*/ 10152487 w 12333780"/>
              <a:gd name="connsiteY5" fmla="*/ 4754192 h 5211101"/>
              <a:gd name="connsiteX6" fmla="*/ 4441234 w 12333780"/>
              <a:gd name="connsiteY6" fmla="*/ 3165235 h 5211101"/>
              <a:gd name="connsiteX7" fmla="*/ 2387582 w 12333780"/>
              <a:gd name="connsiteY7" fmla="*/ 3330127 h 5211101"/>
              <a:gd name="connsiteX8" fmla="*/ 603752 w 12333780"/>
              <a:gd name="connsiteY8" fmla="*/ 3839792 h 5211101"/>
              <a:gd name="connsiteX9" fmla="*/ 126995 w 12333780"/>
              <a:gd name="connsiteY9" fmla="*/ 4011828 h 5211101"/>
              <a:gd name="connsiteX10" fmla="*/ 0 w 12333780"/>
              <a:gd name="connsiteY10" fmla="*/ 4068783 h 521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33780" h="5211101">
                <a:moveTo>
                  <a:pt x="0" y="0"/>
                </a:moveTo>
                <a:lnTo>
                  <a:pt x="12333780" y="0"/>
                </a:lnTo>
                <a:lnTo>
                  <a:pt x="12333780" y="5211101"/>
                </a:lnTo>
                <a:lnTo>
                  <a:pt x="11984396" y="5211101"/>
                </a:lnTo>
                <a:lnTo>
                  <a:pt x="11971816" y="5208069"/>
                </a:lnTo>
                <a:cubicBezTo>
                  <a:pt x="11389176" y="5061608"/>
                  <a:pt x="10756778" y="4872240"/>
                  <a:pt x="10152487" y="4754192"/>
                </a:cubicBezTo>
                <a:cubicBezTo>
                  <a:pt x="8541044" y="4439399"/>
                  <a:pt x="5735386" y="3402579"/>
                  <a:pt x="4441234" y="3165235"/>
                </a:cubicBezTo>
                <a:cubicBezTo>
                  <a:pt x="3147083" y="2927891"/>
                  <a:pt x="3027162" y="3217701"/>
                  <a:pt x="2387582" y="3330127"/>
                </a:cubicBezTo>
                <a:cubicBezTo>
                  <a:pt x="1748002" y="3442553"/>
                  <a:pt x="1163385" y="3729864"/>
                  <a:pt x="603752" y="3839792"/>
                </a:cubicBezTo>
                <a:cubicBezTo>
                  <a:pt x="463844" y="3867274"/>
                  <a:pt x="297859" y="3935823"/>
                  <a:pt x="126995" y="4011828"/>
                </a:cubicBezTo>
                <a:lnTo>
                  <a:pt x="0" y="4068783"/>
                </a:lnTo>
                <a:close/>
              </a:path>
            </a:pathLst>
          </a:custGeom>
        </p:spPr>
      </p:pic>
      <p:sp>
        <p:nvSpPr>
          <p:cNvPr id="8" name="任意多边形: 形状 7"/>
          <p:cNvSpPr/>
          <p:nvPr userDrawn="1">
            <p:custDataLst>
              <p:tags r:id="rId4"/>
            </p:custDataLst>
          </p:nvPr>
        </p:nvSpPr>
        <p:spPr bwMode="auto">
          <a:xfrm>
            <a:off x="-2" y="3004795"/>
            <a:ext cx="12192000" cy="2533856"/>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accent1"/>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ctrTitle" hasCustomPrompt="1"/>
            <p:custDataLst>
              <p:tags r:id="rId5"/>
            </p:custDataLst>
          </p:nvPr>
        </p:nvSpPr>
        <p:spPr>
          <a:xfrm>
            <a:off x="1179803" y="3933771"/>
            <a:ext cx="5706609" cy="1017618"/>
          </a:xfrm>
        </p:spPr>
        <p:txBody>
          <a:bodyPr lIns="90000" tIns="46800" rIns="90000" bIns="46800" anchor="t" anchorCtr="0">
            <a:normAutofit/>
          </a:bodyPr>
          <a:lstStyle>
            <a:lvl1pPr algn="l" eaLnBrk="1" fontAlgn="auto" latinLnBrk="0" hangingPunct="1">
              <a:defRPr sz="5400" u="none" strike="noStrike" kern="1200" cap="none" spc="600" normalizeH="0" baseline="0">
                <a:solidFill>
                  <a:schemeClr val="accent1"/>
                </a:solidFill>
                <a:uFillTx/>
                <a:latin typeface="汉仪旗黑-85S" panose="00020600040101010101" pitchFamily="18" charset="-122"/>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6"/>
            </p:custDataLst>
          </p:nvPr>
        </p:nvSpPr>
        <p:spPr>
          <a:xfrm>
            <a:off x="1179830" y="5534659"/>
            <a:ext cx="1700530" cy="493395"/>
          </a:xfrm>
        </p:spPr>
        <p:txBody>
          <a:bodyPr lIns="90000" tIns="46800" rIns="90000" bIns="46800" anchor="ctr" anchorCtr="0">
            <a:normAutofit/>
          </a:bodyPr>
          <a:lstStyle>
            <a:lvl1pPr marL="0" indent="0" algn="l" eaLnBrk="1" fontAlgn="ctr" latinLnBrk="0" hangingPunct="1">
              <a:lnSpc>
                <a:spcPct val="100000"/>
              </a:lnSpc>
              <a:spcAft>
                <a:spcPts val="0"/>
              </a:spcAft>
              <a:buNone/>
              <a:defRPr sz="1800" u="none" strike="noStrike" kern="1200" cap="none" spc="150" normalizeH="0" baseline="0">
                <a:solidFill>
                  <a:schemeClr val="tx1">
                    <a:lumMod val="85000"/>
                    <a:lumOff val="15000"/>
                  </a:schemeClr>
                </a:solidFill>
                <a:uFillTx/>
                <a:latin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汇报人姓名</a:t>
            </a:r>
            <a:endParaRPr lang="zh-CN" altLang="en-US" dirty="0"/>
          </a:p>
        </p:txBody>
      </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4" name="任意多边形: 形状 3"/>
          <p:cNvSpPr/>
          <p:nvPr userDrawn="1">
            <p:custDataLst>
              <p:tags r:id="rId10"/>
            </p:custDataLst>
          </p:nvPr>
        </p:nvSpPr>
        <p:spPr bwMode="auto">
          <a:xfrm>
            <a:off x="-2" y="2891638"/>
            <a:ext cx="12192002" cy="1915155"/>
          </a:xfrm>
          <a:custGeom>
            <a:avLst/>
            <a:gdLst>
              <a:gd name="connsiteX0" fmla="*/ 11553080 w 11553080"/>
              <a:gd name="connsiteY0" fmla="*/ 0 h 3132958"/>
              <a:gd name="connsiteX1" fmla="*/ 11553080 w 11553080"/>
              <a:gd name="connsiteY1" fmla="*/ 3008712 h 3132958"/>
              <a:gd name="connsiteX2" fmla="*/ 11543295 w 11553080"/>
              <a:gd name="connsiteY2" fmla="*/ 3012654 h 3132958"/>
              <a:gd name="connsiteX3" fmla="*/ 5746303 w 11553080"/>
              <a:gd name="connsiteY3" fmla="*/ 1418019 h 3132958"/>
              <a:gd name="connsiteX4" fmla="*/ 0 w 11553080"/>
              <a:gd name="connsiteY4" fmla="*/ 1463445 h 3132958"/>
              <a:gd name="connsiteX5" fmla="*/ 7956419 w 11553080"/>
              <a:gd name="connsiteY5" fmla="*/ 1145462 h 3132958"/>
              <a:gd name="connsiteX6" fmla="*/ 11439889 w 11553080"/>
              <a:gd name="connsiteY6" fmla="*/ 86323 h 313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3080" h="3132958">
                <a:moveTo>
                  <a:pt x="11553080" y="0"/>
                </a:moveTo>
                <a:lnTo>
                  <a:pt x="11553080" y="3008712"/>
                </a:lnTo>
                <a:lnTo>
                  <a:pt x="11543295" y="3012654"/>
                </a:lnTo>
                <a:cubicBezTo>
                  <a:pt x="10264215" y="3463047"/>
                  <a:pt x="7822233" y="2586606"/>
                  <a:pt x="5746303" y="1418019"/>
                </a:cubicBezTo>
                <a:cubicBezTo>
                  <a:pt x="3373811" y="82490"/>
                  <a:pt x="0" y="1463445"/>
                  <a:pt x="0" y="1463445"/>
                </a:cubicBezTo>
                <a:cubicBezTo>
                  <a:pt x="3752688" y="-517135"/>
                  <a:pt x="5809449" y="945587"/>
                  <a:pt x="7956419" y="1145462"/>
                </a:cubicBezTo>
                <a:cubicBezTo>
                  <a:pt x="9566647" y="1302182"/>
                  <a:pt x="10882568" y="498139"/>
                  <a:pt x="11439889" y="86323"/>
                </a:cubicBezTo>
                <a:close/>
              </a:path>
            </a:pathLst>
          </a:custGeom>
          <a:solidFill>
            <a:schemeClr val="bg2">
              <a:lumMod val="95000"/>
            </a:schemeClr>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 name="文本占位符 5"/>
          <p:cNvSpPr>
            <a:spLocks noGrp="1"/>
          </p:cNvSpPr>
          <p:nvPr>
            <p:ph type="body" sz="quarter" idx="13" hasCustomPrompt="1"/>
            <p:custDataLst>
              <p:tags r:id="rId11"/>
            </p:custDataLst>
          </p:nvPr>
        </p:nvSpPr>
        <p:spPr>
          <a:xfrm>
            <a:off x="2986468" y="5539315"/>
            <a:ext cx="1699200" cy="493712"/>
          </a:xfrm>
        </p:spPr>
        <p:txBody>
          <a:bodyPr lIns="90000" tIns="46800" rIns="90000" bIns="46800" anchor="ctr" anchorCtr="0">
            <a:normAutofit/>
          </a:bodyPr>
          <a:lstStyle>
            <a:lvl1pPr marL="0" indent="0" algn="l" eaLnBrk="1" fontAlgn="auto" latinLnBrk="0" hangingPunct="1">
              <a:lnSpc>
                <a:spcPct val="100000"/>
              </a:lnSpc>
              <a:spcAft>
                <a:spcPts val="0"/>
              </a:spcAft>
              <a:buNone/>
              <a:defRPr sz="1800" baseline="0">
                <a:solidFill>
                  <a:schemeClr val="tx1">
                    <a:lumMod val="85000"/>
                    <a:lumOff val="15000"/>
                  </a:schemeClr>
                </a:solidFill>
              </a:defRPr>
            </a:lvl1pPr>
          </a:lstStyle>
          <a:p>
            <a:pPr lvl="0"/>
            <a:r>
              <a:rPr lang="zh-CN" altLang="en-US" dirty="0"/>
              <a:t>汇报日期</a:t>
            </a:r>
            <a:endParaRPr lang="zh-CN" altLang="en-US" dirty="0"/>
          </a:p>
        </p:txBody>
      </p:sp>
      <p:sp>
        <p:nvSpPr>
          <p:cNvPr id="9" name="文本占位符 8"/>
          <p:cNvSpPr>
            <a:spLocks noGrp="1"/>
          </p:cNvSpPr>
          <p:nvPr>
            <p:ph type="body" sz="quarter" idx="15" hasCustomPrompt="1"/>
            <p:custDataLst>
              <p:tags r:id="rId12"/>
            </p:custDataLst>
          </p:nvPr>
        </p:nvSpPr>
        <p:spPr>
          <a:xfrm>
            <a:off x="1179513" y="4948238"/>
            <a:ext cx="5632450" cy="585787"/>
          </a:xfrm>
        </p:spPr>
        <p:txBody>
          <a:bodyPr>
            <a:normAutofit/>
          </a:bodyPr>
          <a:lstStyle>
            <a:lvl1pPr marL="0" indent="0" eaLnBrk="1" fontAlgn="auto" latinLnBrk="0" hangingPunct="1">
              <a:buNone/>
              <a:defRPr sz="1800" baseline="0"/>
            </a:lvl1pPr>
          </a:lstStyle>
          <a:p>
            <a:pPr lvl="0"/>
            <a:r>
              <a:rPr lang="zh-CN" altLang="en-US" dirty="0"/>
              <a:t>单击此处编辑副标题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7" name="任意多边形: 形状 4"/>
          <p:cNvSpPr/>
          <p:nvPr userDrawn="1">
            <p:custDataLst>
              <p:tags r:id="rId2"/>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pic>
        <p:nvPicPr>
          <p:cNvPr id="7" name="图片 6" descr="图片包含 室内, 餐桌, 窗户, 墙壁&#10;&#10;已生成极高可信度的说明"/>
          <p:cNvPicPr>
            <a:picLocks noChangeAspect="1"/>
          </p:cNvPicPr>
          <p:nvPr userDrawn="1">
            <p:custDataLst>
              <p:tags r:id="rId2"/>
            </p:custDataLst>
          </p:nvPr>
        </p:nvPicPr>
        <p:blipFill rotWithShape="1">
          <a:blip r:embed="rId3"/>
          <a:srcRect/>
          <a:stretch>
            <a:fillRect/>
          </a:stretch>
        </p:blipFill>
        <p:spPr>
          <a:xfrm>
            <a:off x="0" y="27384"/>
            <a:ext cx="6728394" cy="6868716"/>
          </a:xfrm>
          <a:prstGeom prst="rect">
            <a:avLst/>
          </a:prstGeom>
        </p:spPr>
      </p:pic>
      <p:sp>
        <p:nvSpPr>
          <p:cNvPr id="9" name="任意多边形: 形状 8"/>
          <p:cNvSpPr/>
          <p:nvPr>
            <p:custDataLst>
              <p:tags r:id="rId4"/>
            </p:custDataLst>
          </p:nvPr>
        </p:nvSpPr>
        <p:spPr>
          <a:xfrm flipH="1">
            <a:off x="4116704" y="1"/>
            <a:ext cx="8093074" cy="6946528"/>
          </a:xfrm>
          <a:custGeom>
            <a:avLst/>
            <a:gdLst>
              <a:gd name="connsiteX0" fmla="*/ 0 w 7255487"/>
              <a:gd name="connsiteY0" fmla="*/ 0 h 6894512"/>
              <a:gd name="connsiteX1" fmla="*/ 5850544 w 7255487"/>
              <a:gd name="connsiteY1" fmla="*/ 0 h 6894512"/>
              <a:gd name="connsiteX2" fmla="*/ 5985228 w 7255487"/>
              <a:gd name="connsiteY2" fmla="*/ 141266 h 6894512"/>
              <a:gd name="connsiteX3" fmla="*/ 7255487 w 7255487"/>
              <a:gd name="connsiteY3" fmla="*/ 3429000 h 6894512"/>
              <a:gd name="connsiteX4" fmla="*/ 5823323 w 7255487"/>
              <a:gd name="connsiteY4" fmla="*/ 6886552 h 6894512"/>
              <a:gd name="connsiteX5" fmla="*/ 5814973 w 7255487"/>
              <a:gd name="connsiteY5" fmla="*/ 6894512 h 6894512"/>
              <a:gd name="connsiteX6" fmla="*/ 0 w 7255487"/>
              <a:gd name="connsiteY6" fmla="*/ 6894512 h 689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5487" h="6894512">
                <a:moveTo>
                  <a:pt x="0" y="0"/>
                </a:moveTo>
                <a:lnTo>
                  <a:pt x="5850544" y="0"/>
                </a:lnTo>
                <a:lnTo>
                  <a:pt x="5985228" y="141266"/>
                </a:lnTo>
                <a:cubicBezTo>
                  <a:pt x="6774462" y="1009616"/>
                  <a:pt x="7255487" y="2163133"/>
                  <a:pt x="7255487" y="3429000"/>
                </a:cubicBezTo>
                <a:cubicBezTo>
                  <a:pt x="7255487" y="4779258"/>
                  <a:pt x="6708187" y="6001687"/>
                  <a:pt x="5823323" y="6886552"/>
                </a:cubicBezTo>
                <a:lnTo>
                  <a:pt x="5814973" y="6894512"/>
                </a:lnTo>
                <a:lnTo>
                  <a:pt x="0" y="68945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mn-cs"/>
            </a:endParaRPr>
          </a:p>
        </p:txBody>
      </p:sp>
      <p:sp>
        <p:nvSpPr>
          <p:cNvPr id="10" name="任意多边形: 形状 9"/>
          <p:cNvSpPr/>
          <p:nvPr userDrawn="1">
            <p:custDataLst>
              <p:tags r:id="rId5"/>
            </p:custDataLst>
          </p:nvPr>
        </p:nvSpPr>
        <p:spPr>
          <a:xfrm flipH="1">
            <a:off x="4539335" y="0"/>
            <a:ext cx="7670444" cy="6997700"/>
          </a:xfrm>
          <a:custGeom>
            <a:avLst/>
            <a:gdLst>
              <a:gd name="connsiteX0" fmla="*/ 0 w 6876597"/>
              <a:gd name="connsiteY0" fmla="*/ 0 h 6894513"/>
              <a:gd name="connsiteX1" fmla="*/ 5252693 w 6876597"/>
              <a:gd name="connsiteY1" fmla="*/ 0 h 6894513"/>
              <a:gd name="connsiteX2" fmla="*/ 5398748 w 6876597"/>
              <a:gd name="connsiteY2" fmla="*/ 126516 h 6894513"/>
              <a:gd name="connsiteX3" fmla="*/ 6876597 w 6876597"/>
              <a:gd name="connsiteY3" fmla="*/ 3465513 h 6894513"/>
              <a:gd name="connsiteX4" fmla="*/ 5398748 w 6876597"/>
              <a:gd name="connsiteY4" fmla="*/ 6804510 h 6894513"/>
              <a:gd name="connsiteX5" fmla="*/ 5294845 w 6876597"/>
              <a:gd name="connsiteY5" fmla="*/ 6894513 h 6894513"/>
              <a:gd name="connsiteX6" fmla="*/ 0 w 6876597"/>
              <a:gd name="connsiteY6" fmla="*/ 6894513 h 689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6597" h="6894513">
                <a:moveTo>
                  <a:pt x="0" y="0"/>
                </a:moveTo>
                <a:lnTo>
                  <a:pt x="5252693" y="0"/>
                </a:lnTo>
                <a:lnTo>
                  <a:pt x="5398748" y="126516"/>
                </a:lnTo>
                <a:cubicBezTo>
                  <a:pt x="6306622" y="951672"/>
                  <a:pt x="6876597" y="2142030"/>
                  <a:pt x="6876597" y="3465513"/>
                </a:cubicBezTo>
                <a:cubicBezTo>
                  <a:pt x="6876597" y="4788996"/>
                  <a:pt x="6306622" y="5979354"/>
                  <a:pt x="5398748" y="6804510"/>
                </a:cubicBezTo>
                <a:lnTo>
                  <a:pt x="5294845" y="6894513"/>
                </a:lnTo>
                <a:lnTo>
                  <a:pt x="0" y="6894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mn-cs"/>
            </a:endParaRPr>
          </a:p>
        </p:txBody>
      </p:sp>
      <p:sp>
        <p:nvSpPr>
          <p:cNvPr id="2" name="标题 1"/>
          <p:cNvSpPr>
            <a:spLocks noGrp="1"/>
          </p:cNvSpPr>
          <p:nvPr userDrawn="1">
            <p:ph type="title" hasCustomPrompt="1"/>
            <p:custDataLst>
              <p:tags r:id="rId6"/>
            </p:custDataLst>
          </p:nvPr>
        </p:nvSpPr>
        <p:spPr>
          <a:xfrm>
            <a:off x="5889681" y="2580018"/>
            <a:ext cx="5632483" cy="1180012"/>
          </a:xfrm>
        </p:spPr>
        <p:txBody>
          <a:bodyPr lIns="90000" tIns="46800" rIns="90000" bIns="46800" anchor="t" anchorCtr="0">
            <a:normAutofit/>
          </a:bodyPr>
          <a:lstStyle>
            <a:lvl1pPr algn="l" eaLnBrk="1" fontAlgn="auto" latinLnBrk="0" hangingPunct="1">
              <a:defRPr sz="6600" u="none" strike="noStrike" kern="1200" cap="none" spc="300" normalizeH="0" baseline="0">
                <a:solidFill>
                  <a:schemeClr val="tx1">
                    <a:lumMod val="85000"/>
                    <a:lumOff val="15000"/>
                  </a:schemeClr>
                </a:solidFill>
                <a:uFillTx/>
                <a:latin typeface="微软雅黑"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4" name="日期占位符 3"/>
          <p:cNvSpPr>
            <a:spLocks noGrp="1"/>
          </p:cNvSpPr>
          <p:nvPr userDrawn="1">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p:txBody>
          <a:bodyPr/>
          <a:lstStyle/>
          <a:p>
            <a:endParaRPr lang="zh-CN" altLang="en-US"/>
          </a:p>
        </p:txBody>
      </p:sp>
      <p:sp>
        <p:nvSpPr>
          <p:cNvPr id="6" name="灯片编号占位符 5"/>
          <p:cNvSpPr>
            <a:spLocks noGrp="1"/>
          </p:cNvSpPr>
          <p:nvPr userDrawn="1">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1" name="文本占位符 10"/>
          <p:cNvSpPr>
            <a:spLocks noGrp="1"/>
          </p:cNvSpPr>
          <p:nvPr userDrawn="1">
            <p:ph type="body" sz="quarter" idx="13"/>
            <p:custDataLst>
              <p:tags r:id="rId10"/>
            </p:custDataLst>
          </p:nvPr>
        </p:nvSpPr>
        <p:spPr>
          <a:xfrm>
            <a:off x="5889681" y="3769732"/>
            <a:ext cx="5632483" cy="1033200"/>
          </a:xfrm>
        </p:spPr>
        <p:txBody>
          <a:bodyPr lIns="90000" tIns="46800" rIns="90000" bIns="46800">
            <a:normAutofit/>
          </a:bodyPr>
          <a:lstStyle>
            <a:lvl1pPr marL="0" indent="0" algn="l" eaLnBrk="1" fontAlgn="auto" latinLnBrk="0" hangingPunct="1">
              <a:buNone/>
              <a:defRPr sz="2000" baseline="0">
                <a:solidFill>
                  <a:schemeClr val="tx1">
                    <a:lumMod val="85000"/>
                    <a:lumOff val="15000"/>
                  </a:schemeClr>
                </a:solidFill>
              </a:defRPr>
            </a:lvl1pPr>
          </a:lstStyle>
          <a:p>
            <a:pPr lvl="0"/>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8" name="任意多边形: 形状 4"/>
          <p:cNvSpPr/>
          <p:nvPr userDrawn="1">
            <p:custDataLst>
              <p:tags r:id="rId2"/>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4"/>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5"/>
            </p:custDataLst>
          </p:nvPr>
        </p:nvSpPr>
        <p:spPr>
          <a:xfrm>
            <a:off x="6238877" y="952508"/>
            <a:ext cx="5283242" cy="5388907"/>
          </a:xfrm>
        </p:spPr>
        <p:txBody>
          <a:bodyPr>
            <a:noAutofit/>
          </a:bodyPr>
          <a:lstStyle>
            <a:lvl1pPr>
              <a:defRPr sz="1400">
                <a:solidFill>
                  <a:schemeClr val="tx1">
                    <a:lumMod val="85000"/>
                    <a:lumOff val="15000"/>
                  </a:schemeClr>
                </a:solidFill>
                <a:latin typeface="微软雅黑" panose="020B0503020204020204" charset="-122"/>
                <a:ea typeface="微软雅黑" panose="020B0503020204020204" charset="-122"/>
              </a:defRPr>
            </a:lvl1pPr>
            <a:lvl2pPr>
              <a:defRPr sz="1400">
                <a:solidFill>
                  <a:schemeClr val="tx1">
                    <a:lumMod val="85000"/>
                    <a:lumOff val="15000"/>
                  </a:schemeClr>
                </a:solidFill>
                <a:latin typeface="微软雅黑" panose="020B0503020204020204" charset="-122"/>
                <a:ea typeface="微软雅黑" panose="020B0503020204020204" charset="-122"/>
              </a:defRPr>
            </a:lvl2pPr>
            <a:lvl3pPr>
              <a:defRPr sz="1400">
                <a:solidFill>
                  <a:schemeClr val="tx1">
                    <a:lumMod val="85000"/>
                    <a:lumOff val="15000"/>
                  </a:schemeClr>
                </a:solidFill>
                <a:latin typeface="微软雅黑" panose="020B0503020204020204" charset="-122"/>
                <a:ea typeface="微软雅黑" panose="020B0503020204020204" charset="-122"/>
              </a:defRPr>
            </a:lvl3pPr>
            <a:lvl4pPr>
              <a:defRPr sz="1400">
                <a:solidFill>
                  <a:schemeClr val="tx1">
                    <a:lumMod val="85000"/>
                    <a:lumOff val="15000"/>
                  </a:schemeClr>
                </a:solidFill>
                <a:latin typeface="微软雅黑" panose="020B0503020204020204" charset="-122"/>
                <a:ea typeface="微软雅黑" panose="020B0503020204020204" charset="-122"/>
              </a:defRPr>
            </a:lvl4pPr>
            <a:lvl5pPr>
              <a:defRPr sz="14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10" name="任意多边形: 形状 4"/>
          <p:cNvSpPr/>
          <p:nvPr userDrawn="1">
            <p:custDataLst>
              <p:tags r:id="rId2"/>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4"/>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5"/>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a:p>
        </p:txBody>
      </p:sp>
      <p:sp>
        <p:nvSpPr>
          <p:cNvPr id="9" name="灯片编号占位符 8"/>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任意多边形: 形状 4"/>
          <p:cNvSpPr/>
          <p:nvPr userDrawn="1">
            <p:custDataLst>
              <p:tags r:id="rId2"/>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custDataLst>
              <p:tags r:id="rId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8" name="任意多边形: 形状 4"/>
          <p:cNvSpPr/>
          <p:nvPr userDrawn="1">
            <p:custDataLst>
              <p:tags r:id="rId2"/>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custDataLst>
              <p:tags r:id="rId3"/>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4"/>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78764" y="304200"/>
            <a:ext cx="11631295" cy="6250904"/>
            <a:chOff x="278764" y="304200"/>
            <a:chExt cx="11631295" cy="6250904"/>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4"/>
            <p:cNvSpPr/>
            <p:nvPr userDrawn="1">
              <p:custDataLst>
                <p:tags r:id="rId4"/>
              </p:custDataLst>
            </p:nvPr>
          </p:nvSpPr>
          <p:spPr bwMode="auto">
            <a:xfrm flipH="1">
              <a:off x="278764" y="6238303"/>
              <a:ext cx="11631295" cy="316801"/>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78764" y="304200"/>
            <a:ext cx="11631295" cy="6250904"/>
            <a:chOff x="278764" y="304200"/>
            <a:chExt cx="11631295" cy="6250904"/>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4"/>
            <p:cNvSpPr/>
            <p:nvPr userDrawn="1">
              <p:custDataLst>
                <p:tags r:id="rId4"/>
              </p:custDataLst>
            </p:nvPr>
          </p:nvSpPr>
          <p:spPr bwMode="auto">
            <a:xfrm flipH="1">
              <a:off x="278764" y="6238303"/>
              <a:ext cx="11631295" cy="316801"/>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descr="图片包含 室内, 餐桌, 窗户, 墙壁&#10;&#10;已生成极高可信度的说明"/>
          <p:cNvPicPr>
            <a:picLocks noChangeAspect="1"/>
          </p:cNvPicPr>
          <p:nvPr userDrawn="1">
            <p:custDataLst>
              <p:tags r:id="rId2"/>
            </p:custDataLst>
          </p:nvPr>
        </p:nvPicPr>
        <p:blipFill rotWithShape="1">
          <a:blip r:embed="rId3"/>
          <a:srcRect/>
          <a:stretch>
            <a:fillRect/>
          </a:stretch>
        </p:blipFill>
        <p:spPr>
          <a:xfrm>
            <a:off x="0" y="-1"/>
            <a:ext cx="12191998" cy="5211101"/>
          </a:xfrm>
          <a:custGeom>
            <a:avLst/>
            <a:gdLst>
              <a:gd name="connsiteX0" fmla="*/ 0 w 12333780"/>
              <a:gd name="connsiteY0" fmla="*/ 0 h 5211101"/>
              <a:gd name="connsiteX1" fmla="*/ 12333780 w 12333780"/>
              <a:gd name="connsiteY1" fmla="*/ 0 h 5211101"/>
              <a:gd name="connsiteX2" fmla="*/ 12333780 w 12333780"/>
              <a:gd name="connsiteY2" fmla="*/ 5211101 h 5211101"/>
              <a:gd name="connsiteX3" fmla="*/ 11984396 w 12333780"/>
              <a:gd name="connsiteY3" fmla="*/ 5211101 h 5211101"/>
              <a:gd name="connsiteX4" fmla="*/ 11971816 w 12333780"/>
              <a:gd name="connsiteY4" fmla="*/ 5208069 h 5211101"/>
              <a:gd name="connsiteX5" fmla="*/ 10152487 w 12333780"/>
              <a:gd name="connsiteY5" fmla="*/ 4754192 h 5211101"/>
              <a:gd name="connsiteX6" fmla="*/ 4441234 w 12333780"/>
              <a:gd name="connsiteY6" fmla="*/ 3165235 h 5211101"/>
              <a:gd name="connsiteX7" fmla="*/ 2387582 w 12333780"/>
              <a:gd name="connsiteY7" fmla="*/ 3330127 h 5211101"/>
              <a:gd name="connsiteX8" fmla="*/ 603752 w 12333780"/>
              <a:gd name="connsiteY8" fmla="*/ 3839792 h 5211101"/>
              <a:gd name="connsiteX9" fmla="*/ 126995 w 12333780"/>
              <a:gd name="connsiteY9" fmla="*/ 4011828 h 5211101"/>
              <a:gd name="connsiteX10" fmla="*/ 0 w 12333780"/>
              <a:gd name="connsiteY10" fmla="*/ 4068783 h 521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33780" h="5211101">
                <a:moveTo>
                  <a:pt x="0" y="0"/>
                </a:moveTo>
                <a:lnTo>
                  <a:pt x="12333780" y="0"/>
                </a:lnTo>
                <a:lnTo>
                  <a:pt x="12333780" y="5211101"/>
                </a:lnTo>
                <a:lnTo>
                  <a:pt x="11984396" y="5211101"/>
                </a:lnTo>
                <a:lnTo>
                  <a:pt x="11971816" y="5208069"/>
                </a:lnTo>
                <a:cubicBezTo>
                  <a:pt x="11389176" y="5061608"/>
                  <a:pt x="10756778" y="4872240"/>
                  <a:pt x="10152487" y="4754192"/>
                </a:cubicBezTo>
                <a:cubicBezTo>
                  <a:pt x="8541044" y="4439399"/>
                  <a:pt x="5735386" y="3402579"/>
                  <a:pt x="4441234" y="3165235"/>
                </a:cubicBezTo>
                <a:cubicBezTo>
                  <a:pt x="3147083" y="2927891"/>
                  <a:pt x="3027162" y="3217701"/>
                  <a:pt x="2387582" y="3330127"/>
                </a:cubicBezTo>
                <a:cubicBezTo>
                  <a:pt x="1748002" y="3442553"/>
                  <a:pt x="1163385" y="3729864"/>
                  <a:pt x="603752" y="3839792"/>
                </a:cubicBezTo>
                <a:cubicBezTo>
                  <a:pt x="463844" y="3867274"/>
                  <a:pt x="297859" y="3935823"/>
                  <a:pt x="126995" y="4011828"/>
                </a:cubicBezTo>
                <a:lnTo>
                  <a:pt x="0" y="4068783"/>
                </a:lnTo>
                <a:close/>
              </a:path>
            </a:pathLst>
          </a:custGeom>
        </p:spPr>
      </p:pic>
      <p:sp>
        <p:nvSpPr>
          <p:cNvPr id="7" name="任意多边形: 形状 6"/>
          <p:cNvSpPr/>
          <p:nvPr userDrawn="1">
            <p:custDataLst>
              <p:tags r:id="rId4"/>
            </p:custDataLst>
          </p:nvPr>
        </p:nvSpPr>
        <p:spPr bwMode="auto">
          <a:xfrm>
            <a:off x="-2" y="3004795"/>
            <a:ext cx="12192000" cy="2533856"/>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accent1"/>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任意多边形: 形状 7"/>
          <p:cNvSpPr/>
          <p:nvPr userDrawn="1">
            <p:custDataLst>
              <p:tags r:id="rId5"/>
            </p:custDataLst>
          </p:nvPr>
        </p:nvSpPr>
        <p:spPr bwMode="auto">
          <a:xfrm>
            <a:off x="-2" y="2891638"/>
            <a:ext cx="12192002" cy="1915155"/>
          </a:xfrm>
          <a:custGeom>
            <a:avLst/>
            <a:gdLst>
              <a:gd name="connsiteX0" fmla="*/ 11553080 w 11553080"/>
              <a:gd name="connsiteY0" fmla="*/ 0 h 3132958"/>
              <a:gd name="connsiteX1" fmla="*/ 11553080 w 11553080"/>
              <a:gd name="connsiteY1" fmla="*/ 3008712 h 3132958"/>
              <a:gd name="connsiteX2" fmla="*/ 11543295 w 11553080"/>
              <a:gd name="connsiteY2" fmla="*/ 3012654 h 3132958"/>
              <a:gd name="connsiteX3" fmla="*/ 5746303 w 11553080"/>
              <a:gd name="connsiteY3" fmla="*/ 1418019 h 3132958"/>
              <a:gd name="connsiteX4" fmla="*/ 0 w 11553080"/>
              <a:gd name="connsiteY4" fmla="*/ 1463445 h 3132958"/>
              <a:gd name="connsiteX5" fmla="*/ 7956419 w 11553080"/>
              <a:gd name="connsiteY5" fmla="*/ 1145462 h 3132958"/>
              <a:gd name="connsiteX6" fmla="*/ 11439889 w 11553080"/>
              <a:gd name="connsiteY6" fmla="*/ 86323 h 313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3080" h="3132958">
                <a:moveTo>
                  <a:pt x="11553080" y="0"/>
                </a:moveTo>
                <a:lnTo>
                  <a:pt x="11553080" y="3008712"/>
                </a:lnTo>
                <a:lnTo>
                  <a:pt x="11543295" y="3012654"/>
                </a:lnTo>
                <a:cubicBezTo>
                  <a:pt x="10264215" y="3463047"/>
                  <a:pt x="7822233" y="2586606"/>
                  <a:pt x="5746303" y="1418019"/>
                </a:cubicBezTo>
                <a:cubicBezTo>
                  <a:pt x="3373811" y="82490"/>
                  <a:pt x="0" y="1463445"/>
                  <a:pt x="0" y="1463445"/>
                </a:cubicBezTo>
                <a:cubicBezTo>
                  <a:pt x="3752688" y="-517135"/>
                  <a:pt x="5809449" y="945587"/>
                  <a:pt x="7956419" y="1145462"/>
                </a:cubicBezTo>
                <a:cubicBezTo>
                  <a:pt x="9566647" y="1302182"/>
                  <a:pt x="10882568" y="498139"/>
                  <a:pt x="11439889" y="86323"/>
                </a:cubicBezTo>
                <a:close/>
              </a:path>
            </a:pathLst>
          </a:custGeom>
          <a:solidFill>
            <a:schemeClr val="bg2">
              <a:lumMod val="95000"/>
            </a:schemeClr>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custDataLst>
              <p:tags r:id="rId6"/>
            </p:custDataLst>
          </p:nvPr>
        </p:nvSpPr>
        <p:spPr>
          <a:xfrm>
            <a:off x="1514476" y="4138296"/>
            <a:ext cx="6363970" cy="1185962"/>
          </a:xfrm>
        </p:spPr>
        <p:txBody>
          <a:bodyPr vert="horz" lIns="101600" tIns="38100" rIns="25400" bIns="38100" rtlCol="0" anchor="b" anchorCtr="0">
            <a:noAutofit/>
          </a:bodyPr>
          <a:lstStyle>
            <a:lvl1pPr marL="0" marR="0" algn="l" defTabSz="914400" rtl="0" eaLnBrk="1" fontAlgn="auto" latinLnBrk="0" hangingPunct="1">
              <a:lnSpc>
                <a:spcPct val="100000"/>
              </a:lnSpc>
              <a:buNone/>
              <a:defRPr kumimoji="0" lang="zh-CN" altLang="en-US" sz="66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10"/>
            </p:custDataLst>
          </p:nvPr>
        </p:nvSpPr>
        <p:spPr>
          <a:xfrm>
            <a:off x="1514475" y="5450989"/>
            <a:ext cx="4759325" cy="401637"/>
          </a:xfrm>
        </p:spPr>
        <p:txBody>
          <a:bodyPr>
            <a:noAutofit/>
          </a:bodyPr>
          <a:lstStyle>
            <a:lvl1pPr marL="0" indent="0">
              <a:buNone/>
              <a:defRPr sz="1800">
                <a:solidFill>
                  <a:schemeClr val="accent1"/>
                </a:solidFill>
              </a:defRPr>
            </a:lvl1pPr>
            <a:lvl2pPr marL="457200" indent="0">
              <a:buNone/>
              <a:defRPr sz="1800">
                <a:solidFill>
                  <a:schemeClr val="accent1"/>
                </a:solidFill>
              </a:defRPr>
            </a:lvl2pPr>
            <a:lvl3pPr marL="914400" indent="0">
              <a:buNone/>
              <a:defRPr sz="1800">
                <a:solidFill>
                  <a:schemeClr val="accent1"/>
                </a:solidFill>
              </a:defRPr>
            </a:lvl3pPr>
            <a:lvl4pPr marL="1371600" indent="0">
              <a:buNone/>
              <a:defRPr sz="1800">
                <a:solidFill>
                  <a:schemeClr val="accent1"/>
                </a:solidFill>
              </a:defRPr>
            </a:lvl4pPr>
            <a:lvl5pPr marL="1828800" indent="0">
              <a:buNone/>
              <a:defRPr sz="1800">
                <a:solidFill>
                  <a:schemeClr val="accent1"/>
                </a:solidFill>
              </a:defRPr>
            </a:lvl5pPr>
          </a:lstStyle>
          <a:p>
            <a:pPr lvl="0"/>
            <a:r>
              <a:rPr lang="zh-CN" altLang="en-US"/>
              <a:t>单击此处编辑副标题</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2"/>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543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4"/>
          <p:cNvSpPr/>
          <p:nvPr userDrawn="1">
            <p:custDataLst>
              <p:tags r:id="rId3"/>
            </p:custDataLst>
          </p:nvPr>
        </p:nvSpPr>
        <p:spPr bwMode="auto">
          <a:xfrm flipH="1">
            <a:off x="278765" y="6238240"/>
            <a:ext cx="11631295" cy="316865"/>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bg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3810"/>
            <a:ext cx="4823460" cy="6866255"/>
          </a:xfrm>
          <a:prstGeom prst="rect">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a:solidFill>
            <a:srgbClr val="E6EAEA"/>
          </a:solidFill>
        </p:spPr>
        <p:txBody>
          <a:bodyPr anchor="ctr"/>
          <a:lstStyle>
            <a:lvl1pPr>
              <a:defRPr sz="3600" baseline="0">
                <a:solidFill>
                  <a:schemeClr val="tx2">
                    <a:lumMod val="50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7" name="文本占位符 6"/>
          <p:cNvSpPr>
            <a:spLocks noGrp="1"/>
          </p:cNvSpPr>
          <p:nvPr>
            <p:ph type="body" sz="quarter" idx="13"/>
            <p:custDataLst>
              <p:tags r:id="rId4"/>
            </p:custDataLst>
          </p:nvPr>
        </p:nvSpPr>
        <p:spPr>
          <a:xfrm>
            <a:off x="586800" y="1764000"/>
            <a:ext cx="3956400" cy="4093200"/>
          </a:xfrm>
          <a:solidFill>
            <a:srgbClr val="E6EAEA"/>
          </a:solidFill>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5"/>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6" name="组合 5"/>
          <p:cNvGrpSpPr/>
          <p:nvPr userDrawn="1">
            <p:custDataLst>
              <p:tags r:id="rId6"/>
            </p:custDataLst>
          </p:nvPr>
        </p:nvGrpSpPr>
        <p:grpSpPr>
          <a:xfrm>
            <a:off x="-635" y="6092825"/>
            <a:ext cx="4823460" cy="762635"/>
            <a:chOff x="7596" y="9595"/>
            <a:chExt cx="11604" cy="1201"/>
          </a:xfrm>
          <a:solidFill>
            <a:schemeClr val="tx2"/>
          </a:solidFill>
        </p:grpSpPr>
        <p:sp>
          <p:nvSpPr>
            <p:cNvPr id="11" name="任意多边形: 形状 3"/>
            <p:cNvSpPr/>
            <p:nvPr userDrawn="1">
              <p:custDataLst>
                <p:tags r:id="rId7"/>
              </p:custDataLst>
            </p:nvPr>
          </p:nvSpPr>
          <p:spPr bwMode="auto">
            <a:xfrm flipH="1">
              <a:off x="7596" y="9595"/>
              <a:ext cx="11605" cy="934"/>
            </a:xfrm>
            <a:custGeom>
              <a:avLst/>
              <a:gdLst>
                <a:gd name="connsiteX0" fmla="*/ 11553080 w 11553080"/>
                <a:gd name="connsiteY0" fmla="*/ 0 h 3132958"/>
                <a:gd name="connsiteX1" fmla="*/ 11553080 w 11553080"/>
                <a:gd name="connsiteY1" fmla="*/ 3008712 h 3132958"/>
                <a:gd name="connsiteX2" fmla="*/ 11543295 w 11553080"/>
                <a:gd name="connsiteY2" fmla="*/ 3012654 h 3132958"/>
                <a:gd name="connsiteX3" fmla="*/ 5746303 w 11553080"/>
                <a:gd name="connsiteY3" fmla="*/ 1418019 h 3132958"/>
                <a:gd name="connsiteX4" fmla="*/ 0 w 11553080"/>
                <a:gd name="connsiteY4" fmla="*/ 1463445 h 3132958"/>
                <a:gd name="connsiteX5" fmla="*/ 7956419 w 11553080"/>
                <a:gd name="connsiteY5" fmla="*/ 1145462 h 3132958"/>
                <a:gd name="connsiteX6" fmla="*/ 11439889 w 11553080"/>
                <a:gd name="connsiteY6" fmla="*/ 86323 h 313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3080" h="3132958">
                  <a:moveTo>
                    <a:pt x="11553080" y="0"/>
                  </a:moveTo>
                  <a:lnTo>
                    <a:pt x="11553080" y="3008712"/>
                  </a:lnTo>
                  <a:lnTo>
                    <a:pt x="11543295" y="3012654"/>
                  </a:lnTo>
                  <a:cubicBezTo>
                    <a:pt x="10264215" y="3463047"/>
                    <a:pt x="7822233" y="2586606"/>
                    <a:pt x="5746303" y="1418019"/>
                  </a:cubicBezTo>
                  <a:cubicBezTo>
                    <a:pt x="3373811" y="82490"/>
                    <a:pt x="0" y="1463445"/>
                    <a:pt x="0" y="1463445"/>
                  </a:cubicBezTo>
                  <a:cubicBezTo>
                    <a:pt x="3752688" y="-517135"/>
                    <a:pt x="5809449" y="945587"/>
                    <a:pt x="7956419" y="1145462"/>
                  </a:cubicBezTo>
                  <a:cubicBezTo>
                    <a:pt x="9566647" y="1302182"/>
                    <a:pt x="10882568" y="498139"/>
                    <a:pt x="11439889" y="86323"/>
                  </a:cubicBezTo>
                  <a:close/>
                </a:path>
              </a:pathLst>
            </a:custGeom>
            <a:grp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 name="任意多边形: 形状 4"/>
            <p:cNvSpPr/>
            <p:nvPr userDrawn="1">
              <p:custDataLst>
                <p:tags r:id="rId8"/>
              </p:custDataLst>
            </p:nvPr>
          </p:nvSpPr>
          <p:spPr bwMode="auto">
            <a:xfrm flipH="1">
              <a:off x="7596" y="10148"/>
              <a:ext cx="11605" cy="648"/>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grp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3" name="任意多边形: 形状 4"/>
          <p:cNvSpPr/>
          <p:nvPr userDrawn="1">
            <p:custDataLst>
              <p:tags r:id="rId12"/>
            </p:custDataLst>
          </p:nvPr>
        </p:nvSpPr>
        <p:spPr bwMode="auto">
          <a:xfrm rot="16200000" flipH="1">
            <a:off x="8526780" y="3227070"/>
            <a:ext cx="6855459" cy="393702"/>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任意多边形: 形状 4"/>
          <p:cNvSpPr/>
          <p:nvPr userDrawn="1">
            <p:custDataLst>
              <p:tags r:id="rId2"/>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矩形 9"/>
          <p:cNvSpPr/>
          <p:nvPr userDrawn="1">
            <p:custDataLst>
              <p:tags r:id="rId3"/>
            </p:custDataLst>
          </p:nvPr>
        </p:nvSpPr>
        <p:spPr>
          <a:xfrm>
            <a:off x="-635" y="0"/>
            <a:ext cx="12192000" cy="2664000"/>
          </a:xfrm>
          <a:prstGeom prst="rect">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2">
                    <a:lumMod val="50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任意多边形: 形状 3"/>
          <p:cNvSpPr/>
          <p:nvPr userDrawn="1">
            <p:custDataLst>
              <p:tags r:id="rId2"/>
            </p:custDataLst>
          </p:nvPr>
        </p:nvSpPr>
        <p:spPr bwMode="auto">
          <a:xfrm flipH="1">
            <a:off x="-1095" y="5346"/>
            <a:ext cx="12188190" cy="452120"/>
          </a:xfrm>
          <a:custGeom>
            <a:avLst/>
            <a:gdLst>
              <a:gd name="connsiteX0" fmla="*/ 11553080 w 11553080"/>
              <a:gd name="connsiteY0" fmla="*/ 0 h 3132958"/>
              <a:gd name="connsiteX1" fmla="*/ 11553080 w 11553080"/>
              <a:gd name="connsiteY1" fmla="*/ 3008712 h 3132958"/>
              <a:gd name="connsiteX2" fmla="*/ 11543295 w 11553080"/>
              <a:gd name="connsiteY2" fmla="*/ 3012654 h 3132958"/>
              <a:gd name="connsiteX3" fmla="*/ 5746303 w 11553080"/>
              <a:gd name="connsiteY3" fmla="*/ 1418019 h 3132958"/>
              <a:gd name="connsiteX4" fmla="*/ 0 w 11553080"/>
              <a:gd name="connsiteY4" fmla="*/ 1463445 h 3132958"/>
              <a:gd name="connsiteX5" fmla="*/ 7956419 w 11553080"/>
              <a:gd name="connsiteY5" fmla="*/ 1145462 h 3132958"/>
              <a:gd name="connsiteX6" fmla="*/ 11439889 w 11553080"/>
              <a:gd name="connsiteY6" fmla="*/ 86323 h 313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3080" h="3132958">
                <a:moveTo>
                  <a:pt x="11553080" y="0"/>
                </a:moveTo>
                <a:lnTo>
                  <a:pt x="11553080" y="3008712"/>
                </a:lnTo>
                <a:lnTo>
                  <a:pt x="11543295" y="3012654"/>
                </a:lnTo>
                <a:cubicBezTo>
                  <a:pt x="10264215" y="3463047"/>
                  <a:pt x="7822233" y="2586606"/>
                  <a:pt x="5746303" y="1418019"/>
                </a:cubicBezTo>
                <a:cubicBezTo>
                  <a:pt x="3373811" y="82490"/>
                  <a:pt x="0" y="1463445"/>
                  <a:pt x="0" y="1463445"/>
                </a:cubicBezTo>
                <a:cubicBezTo>
                  <a:pt x="3752688" y="-517135"/>
                  <a:pt x="5809449" y="945587"/>
                  <a:pt x="7956419" y="1145462"/>
                </a:cubicBezTo>
                <a:cubicBezTo>
                  <a:pt x="9566647" y="1302182"/>
                  <a:pt x="10882568" y="498139"/>
                  <a:pt x="11439889" y="86323"/>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矩形 7"/>
          <p:cNvSpPr/>
          <p:nvPr userDrawn="1">
            <p:custDataLst>
              <p:tags r:id="rId3"/>
            </p:custDataLst>
          </p:nvPr>
        </p:nvSpPr>
        <p:spPr>
          <a:xfrm>
            <a:off x="0" y="5029201"/>
            <a:ext cx="12192000" cy="1828799"/>
          </a:xfrm>
          <a:prstGeom prst="rect">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a:solidFill>
                  <a:schemeClr val="tx1">
                    <a:lumMod val="50000"/>
                    <a:lumOff val="50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50000"/>
                    <a:lumOff val="50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50000"/>
                    <a:lumOff val="50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任意多边形: 形状 4"/>
          <p:cNvSpPr/>
          <p:nvPr userDrawn="1">
            <p:custDataLst>
              <p:tags r:id="rId2"/>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tx2"/>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矩形 9"/>
          <p:cNvSpPr/>
          <p:nvPr userDrawn="1">
            <p:custDataLst>
              <p:tags r:id="rId3"/>
            </p:custDataLst>
          </p:nvPr>
        </p:nvSpPr>
        <p:spPr>
          <a:xfrm>
            <a:off x="0" y="0"/>
            <a:ext cx="12192000" cy="914400"/>
          </a:xfrm>
          <a:prstGeom prst="rect">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7" name="任意多边形: 形状 4"/>
          <p:cNvSpPr/>
          <p:nvPr userDrawn="1">
            <p:custDataLst>
              <p:tags r:id="rId3"/>
            </p:custDataLst>
          </p:nvPr>
        </p:nvSpPr>
        <p:spPr bwMode="auto">
          <a:xfrm>
            <a:off x="3810" y="142240"/>
            <a:ext cx="12188190" cy="382270"/>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accent1"/>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任意多边形: 形状 4"/>
          <p:cNvSpPr/>
          <p:nvPr userDrawn="1">
            <p:custDataLst>
              <p:tags r:id="rId4"/>
            </p:custDataLst>
          </p:nvPr>
        </p:nvSpPr>
        <p:spPr bwMode="auto">
          <a:xfrm rot="10800000">
            <a:off x="1905" y="6352540"/>
            <a:ext cx="12188190" cy="382270"/>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accent1"/>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userDrawn="1">
            <p:ph type="title" hasCustomPrompt="1"/>
            <p:custDataLst>
              <p:tags r:id="rId5"/>
            </p:custDataLst>
          </p:nvPr>
        </p:nvSpPr>
        <p:spPr>
          <a:xfrm>
            <a:off x="1522800" y="1339200"/>
            <a:ext cx="9144000" cy="2386800"/>
          </a:xfrm>
        </p:spPr>
        <p:txBody>
          <a:bodyPr anchor="b"/>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userDrawn="1">
            <p:ph type="body" sz="quarter" idx="13"/>
            <p:custDataLst>
              <p:tags r:id="rId6"/>
            </p:custDataLst>
          </p:nvPr>
        </p:nvSpPr>
        <p:spPr>
          <a:xfrm>
            <a:off x="1522413" y="3862800"/>
            <a:ext cx="9144000" cy="1656000"/>
          </a:xfrm>
        </p:spPr>
        <p:txBody>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3" name="日期占位符 2"/>
          <p:cNvSpPr>
            <a:spLocks noGrp="1"/>
          </p:cNvSpPr>
          <p:nvPr userDrawn="1">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slideLayout" Target="../slideLayouts/slideLayout12.xml"/><Relationship Id="rId19" Type="http://schemas.openxmlformats.org/officeDocument/2006/relationships/tags" Target="../tags/tag136.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accent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image" Target="../media/image4.png"/><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s>
</file>

<file path=ppt/slides/_rels/slide15.xml.rels><?xml version="1.0" encoding="UTF-8" standalone="yes"?>
<Relationships xmlns="http://schemas.openxmlformats.org/package/2006/relationships"><Relationship Id="rId9" Type="http://schemas.openxmlformats.org/officeDocument/2006/relationships/tags" Target="../tags/tag247.xml"/><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2" Type="http://schemas.openxmlformats.org/officeDocument/2006/relationships/slideLayout" Target="../slideLayouts/slideLayout17.xml"/><Relationship Id="rId21" Type="http://schemas.openxmlformats.org/officeDocument/2006/relationships/tags" Target="../tags/tag259.xml"/><Relationship Id="rId20" Type="http://schemas.openxmlformats.org/officeDocument/2006/relationships/tags" Target="../tags/tag258.xml"/><Relationship Id="rId2" Type="http://schemas.openxmlformats.org/officeDocument/2006/relationships/tags" Target="../tags/tag240.xml"/><Relationship Id="rId19" Type="http://schemas.openxmlformats.org/officeDocument/2006/relationships/tags" Target="../tags/tag257.xml"/><Relationship Id="rId18" Type="http://schemas.openxmlformats.org/officeDocument/2006/relationships/tags" Target="../tags/tag256.xml"/><Relationship Id="rId17" Type="http://schemas.openxmlformats.org/officeDocument/2006/relationships/tags" Target="../tags/tag255.xml"/><Relationship Id="rId16" Type="http://schemas.openxmlformats.org/officeDocument/2006/relationships/tags" Target="../tags/tag254.xml"/><Relationship Id="rId15" Type="http://schemas.openxmlformats.org/officeDocument/2006/relationships/tags" Target="../tags/tag253.xml"/><Relationship Id="rId14" Type="http://schemas.openxmlformats.org/officeDocument/2006/relationships/tags" Target="../tags/tag252.xml"/><Relationship Id="rId13" Type="http://schemas.openxmlformats.org/officeDocument/2006/relationships/tags" Target="../tags/tag251.xml"/><Relationship Id="rId12" Type="http://schemas.openxmlformats.org/officeDocument/2006/relationships/tags" Target="../tags/tag250.xml"/><Relationship Id="rId11" Type="http://schemas.openxmlformats.org/officeDocument/2006/relationships/tags" Target="../tags/tag249.xml"/><Relationship Id="rId10" Type="http://schemas.openxmlformats.org/officeDocument/2006/relationships/tags" Target="../tags/tag248.xml"/><Relationship Id="rId1" Type="http://schemas.openxmlformats.org/officeDocument/2006/relationships/tags" Target="../tags/tag239.xml"/></Relationships>
</file>

<file path=ppt/slides/_rels/slide16.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2" Type="http://schemas.openxmlformats.org/officeDocument/2006/relationships/slideLayout" Target="../slideLayouts/slideLayout17.xml"/><Relationship Id="rId11" Type="http://schemas.openxmlformats.org/officeDocument/2006/relationships/tags" Target="../tags/tag270.xml"/><Relationship Id="rId10" Type="http://schemas.openxmlformats.org/officeDocument/2006/relationships/tags" Target="../tags/tag269.xml"/><Relationship Id="rId1" Type="http://schemas.openxmlformats.org/officeDocument/2006/relationships/tags" Target="../tags/tag260.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s>
</file>

<file path=ppt/slides/_rels/slide19.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9" Type="http://schemas.openxmlformats.org/officeDocument/2006/relationships/slideLayout" Target="../slideLayouts/slideLayout17.xml"/><Relationship Id="rId18" Type="http://schemas.openxmlformats.org/officeDocument/2006/relationships/tags" Target="../tags/tag300.xml"/><Relationship Id="rId17" Type="http://schemas.openxmlformats.org/officeDocument/2006/relationships/tags" Target="../tags/tag299.xml"/><Relationship Id="rId16" Type="http://schemas.openxmlformats.org/officeDocument/2006/relationships/tags" Target="../tags/tag298.xml"/><Relationship Id="rId15" Type="http://schemas.openxmlformats.org/officeDocument/2006/relationships/tags" Target="../tags/tag297.xml"/><Relationship Id="rId14" Type="http://schemas.openxmlformats.org/officeDocument/2006/relationships/tags" Target="../tags/tag296.xml"/><Relationship Id="rId13" Type="http://schemas.openxmlformats.org/officeDocument/2006/relationships/tags" Target="../tags/tag295.xml"/><Relationship Id="rId12" Type="http://schemas.openxmlformats.org/officeDocument/2006/relationships/tags" Target="../tags/tag294.xml"/><Relationship Id="rId11" Type="http://schemas.openxmlformats.org/officeDocument/2006/relationships/tags" Target="../tags/tag293.xml"/><Relationship Id="rId10" Type="http://schemas.openxmlformats.org/officeDocument/2006/relationships/tags" Target="../tags/tag292.xml"/><Relationship Id="rId1" Type="http://schemas.openxmlformats.org/officeDocument/2006/relationships/tags" Target="../tags/tag283.xml"/></Relationships>
</file>

<file path=ppt/slides/_rels/slide2.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8" Type="http://schemas.openxmlformats.org/officeDocument/2006/relationships/notesSlide" Target="../notesSlides/notesSlide2.xml"/><Relationship Id="rId17" Type="http://schemas.openxmlformats.org/officeDocument/2006/relationships/slideLayout" Target="../slideLayouts/slideLayout17.xml"/><Relationship Id="rId16" Type="http://schemas.openxmlformats.org/officeDocument/2006/relationships/tags" Target="../tags/tag161.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tags" Target="../tags/tag14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image" Target="../media/image5.png"/><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22.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5" Type="http://schemas.openxmlformats.org/officeDocument/2006/relationships/slideLayout" Target="../slideLayouts/slideLayout17.xml"/><Relationship Id="rId24" Type="http://schemas.openxmlformats.org/officeDocument/2006/relationships/tags" Target="../tags/tag333.xml"/><Relationship Id="rId23" Type="http://schemas.openxmlformats.org/officeDocument/2006/relationships/tags" Target="../tags/tag332.xml"/><Relationship Id="rId22" Type="http://schemas.openxmlformats.org/officeDocument/2006/relationships/tags" Target="../tags/tag331.xml"/><Relationship Id="rId21" Type="http://schemas.openxmlformats.org/officeDocument/2006/relationships/tags" Target="../tags/tag330.xml"/><Relationship Id="rId20" Type="http://schemas.openxmlformats.org/officeDocument/2006/relationships/tags" Target="../tags/tag329.xml"/><Relationship Id="rId2" Type="http://schemas.openxmlformats.org/officeDocument/2006/relationships/tags" Target="../tags/tag311.xml"/><Relationship Id="rId19" Type="http://schemas.openxmlformats.org/officeDocument/2006/relationships/tags" Target="../tags/tag328.xml"/><Relationship Id="rId18" Type="http://schemas.openxmlformats.org/officeDocument/2006/relationships/tags" Target="../tags/tag327.xml"/><Relationship Id="rId17" Type="http://schemas.openxmlformats.org/officeDocument/2006/relationships/tags" Target="../tags/tag326.xml"/><Relationship Id="rId16" Type="http://schemas.openxmlformats.org/officeDocument/2006/relationships/tags" Target="../tags/tag325.xml"/><Relationship Id="rId15" Type="http://schemas.openxmlformats.org/officeDocument/2006/relationships/tags" Target="../tags/tag324.xml"/><Relationship Id="rId14" Type="http://schemas.openxmlformats.org/officeDocument/2006/relationships/tags" Target="../tags/tag323.xml"/><Relationship Id="rId13" Type="http://schemas.openxmlformats.org/officeDocument/2006/relationships/tags" Target="../tags/tag322.xml"/><Relationship Id="rId12" Type="http://schemas.openxmlformats.org/officeDocument/2006/relationships/tags" Target="../tags/tag321.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tags" Target="../tags/tag310.xml"/></Relationships>
</file>

<file path=ppt/slides/_rels/slide23.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tags" Target="../tags/tag340.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2" Type="http://schemas.openxmlformats.org/officeDocument/2006/relationships/slideLayout" Target="../slideLayouts/slideLayout17.xml"/><Relationship Id="rId11" Type="http://schemas.openxmlformats.org/officeDocument/2006/relationships/tags" Target="../tags/tag344.xml"/><Relationship Id="rId10" Type="http://schemas.openxmlformats.org/officeDocument/2006/relationships/tags" Target="../tags/tag343.xml"/><Relationship Id="rId1" Type="http://schemas.openxmlformats.org/officeDocument/2006/relationships/tags" Target="../tags/tag334.xml"/></Relationships>
</file>

<file path=ppt/slides/_rels/slide24.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tags" Target="../tags/tag350.xml"/><Relationship Id="rId5" Type="http://schemas.openxmlformats.org/officeDocument/2006/relationships/tags" Target="../tags/tag349.xml"/><Relationship Id="rId4" Type="http://schemas.openxmlformats.org/officeDocument/2006/relationships/tags" Target="../tags/tag348.xml"/><Relationship Id="rId36" Type="http://schemas.openxmlformats.org/officeDocument/2006/relationships/slideLayout" Target="../slideLayouts/slideLayout17.xml"/><Relationship Id="rId35" Type="http://schemas.openxmlformats.org/officeDocument/2006/relationships/tags" Target="../tags/tag377.xml"/><Relationship Id="rId34" Type="http://schemas.openxmlformats.org/officeDocument/2006/relationships/image" Target="../media/image7.svg"/><Relationship Id="rId33" Type="http://schemas.openxmlformats.org/officeDocument/2006/relationships/image" Target="../media/image6.png"/><Relationship Id="rId32" Type="http://schemas.openxmlformats.org/officeDocument/2006/relationships/tags" Target="../tags/tag376.xml"/><Relationship Id="rId31" Type="http://schemas.openxmlformats.org/officeDocument/2006/relationships/tags" Target="../tags/tag375.xml"/><Relationship Id="rId30" Type="http://schemas.openxmlformats.org/officeDocument/2006/relationships/tags" Target="../tags/tag374.xml"/><Relationship Id="rId3" Type="http://schemas.openxmlformats.org/officeDocument/2006/relationships/tags" Target="../tags/tag347.xml"/><Relationship Id="rId29" Type="http://schemas.openxmlformats.org/officeDocument/2006/relationships/tags" Target="../tags/tag373.xml"/><Relationship Id="rId28" Type="http://schemas.openxmlformats.org/officeDocument/2006/relationships/tags" Target="../tags/tag372.xml"/><Relationship Id="rId27" Type="http://schemas.openxmlformats.org/officeDocument/2006/relationships/tags" Target="../tags/tag371.xml"/><Relationship Id="rId26" Type="http://schemas.openxmlformats.org/officeDocument/2006/relationships/tags" Target="../tags/tag370.xml"/><Relationship Id="rId25" Type="http://schemas.openxmlformats.org/officeDocument/2006/relationships/tags" Target="../tags/tag369.xml"/><Relationship Id="rId24" Type="http://schemas.openxmlformats.org/officeDocument/2006/relationships/tags" Target="../tags/tag368.xml"/><Relationship Id="rId23" Type="http://schemas.openxmlformats.org/officeDocument/2006/relationships/tags" Target="../tags/tag367.xml"/><Relationship Id="rId22" Type="http://schemas.openxmlformats.org/officeDocument/2006/relationships/tags" Target="../tags/tag366.xml"/><Relationship Id="rId21" Type="http://schemas.openxmlformats.org/officeDocument/2006/relationships/tags" Target="../tags/tag365.xml"/><Relationship Id="rId20" Type="http://schemas.openxmlformats.org/officeDocument/2006/relationships/tags" Target="../tags/tag364.xml"/><Relationship Id="rId2" Type="http://schemas.openxmlformats.org/officeDocument/2006/relationships/tags" Target="../tags/tag346.xml"/><Relationship Id="rId19" Type="http://schemas.openxmlformats.org/officeDocument/2006/relationships/tags" Target="../tags/tag363.xml"/><Relationship Id="rId18" Type="http://schemas.openxmlformats.org/officeDocument/2006/relationships/tags" Target="../tags/tag362.xml"/><Relationship Id="rId17" Type="http://schemas.openxmlformats.org/officeDocument/2006/relationships/tags" Target="../tags/tag361.xml"/><Relationship Id="rId16" Type="http://schemas.openxmlformats.org/officeDocument/2006/relationships/tags" Target="../tags/tag360.xml"/><Relationship Id="rId15" Type="http://schemas.openxmlformats.org/officeDocument/2006/relationships/tags" Target="../tags/tag359.xml"/><Relationship Id="rId14" Type="http://schemas.openxmlformats.org/officeDocument/2006/relationships/tags" Target="../tags/tag358.xml"/><Relationship Id="rId13" Type="http://schemas.openxmlformats.org/officeDocument/2006/relationships/tags" Target="../tags/tag357.xml"/><Relationship Id="rId12" Type="http://schemas.openxmlformats.org/officeDocument/2006/relationships/tags" Target="../tags/tag356.xml"/><Relationship Id="rId11" Type="http://schemas.openxmlformats.org/officeDocument/2006/relationships/tags" Target="../tags/tag355.xml"/><Relationship Id="rId10" Type="http://schemas.openxmlformats.org/officeDocument/2006/relationships/tags" Target="../tags/tag354.xml"/><Relationship Id="rId1" Type="http://schemas.openxmlformats.org/officeDocument/2006/relationships/tags" Target="../tags/tag345.xml"/></Relationships>
</file>

<file path=ppt/slides/_rels/slide2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385.xml"/><Relationship Id="rId7" Type="http://schemas.openxmlformats.org/officeDocument/2006/relationships/tags" Target="../tags/tag384.xml"/><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1" Type="http://schemas.openxmlformats.org/officeDocument/2006/relationships/slideLayout" Target="../slideLayouts/slideLayout17.xml"/><Relationship Id="rId10" Type="http://schemas.openxmlformats.org/officeDocument/2006/relationships/tags" Target="../tags/tag386.xml"/><Relationship Id="rId1" Type="http://schemas.openxmlformats.org/officeDocument/2006/relationships/tags" Target="../tags/tag378.xml"/></Relationships>
</file>

<file path=ppt/slides/_rels/slide26.xml.rels><?xml version="1.0" encoding="UTF-8" standalone="yes"?>
<Relationships xmlns="http://schemas.openxmlformats.org/package/2006/relationships"><Relationship Id="rId9" Type="http://schemas.openxmlformats.org/officeDocument/2006/relationships/tags" Target="../tags/tag395.xml"/><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8" Type="http://schemas.openxmlformats.org/officeDocument/2006/relationships/slideLayout" Target="../slideLayouts/slideLayout17.xml"/><Relationship Id="rId17" Type="http://schemas.openxmlformats.org/officeDocument/2006/relationships/tags" Target="../tags/tag403.xml"/><Relationship Id="rId16" Type="http://schemas.openxmlformats.org/officeDocument/2006/relationships/tags" Target="../tags/tag402.xml"/><Relationship Id="rId15" Type="http://schemas.openxmlformats.org/officeDocument/2006/relationships/tags" Target="../tags/tag401.xml"/><Relationship Id="rId14" Type="http://schemas.openxmlformats.org/officeDocument/2006/relationships/tags" Target="../tags/tag400.xml"/><Relationship Id="rId13" Type="http://schemas.openxmlformats.org/officeDocument/2006/relationships/tags" Target="../tags/tag399.xml"/><Relationship Id="rId12" Type="http://schemas.openxmlformats.org/officeDocument/2006/relationships/tags" Target="../tags/tag398.xml"/><Relationship Id="rId11" Type="http://schemas.openxmlformats.org/officeDocument/2006/relationships/tags" Target="../tags/tag397.xml"/><Relationship Id="rId10" Type="http://schemas.openxmlformats.org/officeDocument/2006/relationships/tags" Target="../tags/tag396.xml"/><Relationship Id="rId1" Type="http://schemas.openxmlformats.org/officeDocument/2006/relationships/tags" Target="../tags/tag387.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image" Target="../media/image9.png"/><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17.xml"/><Relationship Id="rId7" Type="http://schemas.openxmlformats.org/officeDocument/2006/relationships/image" Target="../media/image10.png"/><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2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425.xml"/><Relationship Id="rId7" Type="http://schemas.openxmlformats.org/officeDocument/2006/relationships/tags" Target="../tags/tag424.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tags" Target="../tags/tag419.xml"/><Relationship Id="rId11" Type="http://schemas.openxmlformats.org/officeDocument/2006/relationships/slideLayout" Target="../slideLayouts/slideLayout17.xml"/><Relationship Id="rId10" Type="http://schemas.openxmlformats.org/officeDocument/2006/relationships/tags" Target="../tags/tag426.xml"/><Relationship Id="rId1" Type="http://schemas.openxmlformats.org/officeDocument/2006/relationships/tags" Target="../tags/tag41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35.xml"/><Relationship Id="rId6" Type="http://schemas.openxmlformats.org/officeDocument/2006/relationships/tags" Target="../tags/tag434.xml"/><Relationship Id="rId5" Type="http://schemas.openxmlformats.org/officeDocument/2006/relationships/image" Target="../media/image12.png"/><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tags" Target="../tags/tag431.xml"/><Relationship Id="rId1" Type="http://schemas.openxmlformats.org/officeDocument/2006/relationships/tags" Target="../tags/tag4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tags" Target="../tags/tag436.xml"/></Relationships>
</file>

<file path=ppt/slides/_rels/slide4.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1" Type="http://schemas.openxmlformats.org/officeDocument/2006/relationships/slideLayout" Target="../slideLayouts/slideLayout17.xml"/><Relationship Id="rId10" Type="http://schemas.openxmlformats.org/officeDocument/2006/relationships/tags" Target="../tags/tag174.xml"/><Relationship Id="rId1" Type="http://schemas.openxmlformats.org/officeDocument/2006/relationships/tags" Target="../tags/tag165.xml"/></Relationships>
</file>

<file path=ppt/slides/_rels/slide5.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3" Type="http://schemas.openxmlformats.org/officeDocument/2006/relationships/slideLayout" Target="../slideLayouts/slideLayout17.xml"/><Relationship Id="rId12" Type="http://schemas.openxmlformats.org/officeDocument/2006/relationships/tags" Target="../tags/tag185.xml"/><Relationship Id="rId11" Type="http://schemas.openxmlformats.org/officeDocument/2006/relationships/image" Target="../media/image3.png"/><Relationship Id="rId10" Type="http://schemas.openxmlformats.org/officeDocument/2006/relationships/tags" Target="../tags/tag184.xml"/><Relationship Id="rId1" Type="http://schemas.openxmlformats.org/officeDocument/2006/relationships/tags" Target="../tags/tag17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9.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2" Type="http://schemas.openxmlformats.org/officeDocument/2006/relationships/slideLayout" Target="../slideLayouts/slideLayout17.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tags" Target="../tags/tag2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custDataLst>
              <p:tags r:id="rId1"/>
            </p:custDataLst>
          </p:nvPr>
        </p:nvSpPr>
        <p:spPr>
          <a:xfrm>
            <a:off x="459105" y="4317365"/>
            <a:ext cx="7505065" cy="1229360"/>
          </a:xfrm>
          <a:noFill/>
        </p:spPr>
        <p:txBody>
          <a:bodyPr>
            <a:normAutofit/>
          </a:bodyPr>
          <a:lstStyle/>
          <a:p>
            <a:r>
              <a:rPr lang="zh-CN" altLang="en-US" spc="200">
                <a:solidFill>
                  <a:schemeClr val="tx1">
                    <a:lumMod val="95000"/>
                    <a:lumOff val="5000"/>
                  </a:schemeClr>
                </a:solidFill>
                <a:latin typeface="Arial" panose="020B0604020202020204" pitchFamily="34" charset="0"/>
              </a:rPr>
              <a:t>大数据实训之电信客服</a:t>
            </a:r>
            <a:endParaRPr lang="zh-CN" altLang="en-US" spc="200">
              <a:solidFill>
                <a:schemeClr val="tx1">
                  <a:lumMod val="95000"/>
                  <a:lumOff val="5000"/>
                </a:schemeClr>
              </a:solidFill>
              <a:latin typeface="Arial" panose="020B0604020202020204" pitchFamily="34" charset="0"/>
            </a:endParaRPr>
          </a:p>
        </p:txBody>
      </p:sp>
      <p:sp>
        <p:nvSpPr>
          <p:cNvPr id="9" name="副标题 8"/>
          <p:cNvSpPr>
            <a:spLocks noGrp="1"/>
          </p:cNvSpPr>
          <p:nvPr>
            <p:ph type="subTitle" idx="1"/>
            <p:custDataLst>
              <p:tags r:id="rId2"/>
            </p:custDataLst>
          </p:nvPr>
        </p:nvSpPr>
        <p:spPr>
          <a:xfrm>
            <a:off x="9518650" y="4833619"/>
            <a:ext cx="1700530" cy="493395"/>
          </a:xfrm>
          <a:noFill/>
        </p:spPr>
        <p:txBody>
          <a:bodyPr>
            <a:normAutofit fontScale="80000"/>
          </a:bodyPr>
          <a:lstStyle/>
          <a:p>
            <a:r>
              <a:rPr lang="zh-CN" altLang="en-US" sz="2000" b="1" spc="200">
                <a:solidFill>
                  <a:schemeClr val="dk1">
                    <a:lumMod val="85000"/>
                    <a:lumOff val="15000"/>
                  </a:schemeClr>
                </a:solidFill>
                <a:latin typeface="Arial" panose="020B0604020202020204" pitchFamily="34" charset="0"/>
              </a:rPr>
              <a:t>汇报人</a:t>
            </a:r>
            <a:r>
              <a:rPr lang="en-US" altLang="zh-CN" sz="2000" b="1" spc="200">
                <a:solidFill>
                  <a:schemeClr val="dk1">
                    <a:lumMod val="85000"/>
                    <a:lumOff val="15000"/>
                  </a:schemeClr>
                </a:solidFill>
                <a:latin typeface="Arial" panose="020B0604020202020204" pitchFamily="34" charset="0"/>
              </a:rPr>
              <a:t>:</a:t>
            </a:r>
            <a:r>
              <a:rPr lang="zh-CN" altLang="en-US" sz="2000" b="1" spc="200">
                <a:solidFill>
                  <a:schemeClr val="dk1">
                    <a:lumMod val="85000"/>
                    <a:lumOff val="15000"/>
                  </a:schemeClr>
                </a:solidFill>
                <a:latin typeface="Arial" panose="020B0604020202020204" pitchFamily="34" charset="0"/>
              </a:rPr>
              <a:t>常存金</a:t>
            </a:r>
            <a:endParaRPr lang="zh-CN" altLang="en-US" sz="2000" b="1" spc="200">
              <a:solidFill>
                <a:schemeClr val="dk1">
                  <a:lumMod val="85000"/>
                  <a:lumOff val="15000"/>
                </a:schemeClr>
              </a:solidFill>
              <a:latin typeface="Arial" panose="020B0604020202020204" pitchFamily="34" charset="0"/>
            </a:endParaRPr>
          </a:p>
        </p:txBody>
      </p:sp>
      <p:sp>
        <p:nvSpPr>
          <p:cNvPr id="4" name="副标题 3"/>
          <p:cNvSpPr>
            <a:spLocks noGrp="1"/>
          </p:cNvSpPr>
          <p:nvPr>
            <p:ph type="body" sz="quarter" idx="13"/>
            <p:custDataLst>
              <p:tags r:id="rId3"/>
            </p:custDataLst>
          </p:nvPr>
        </p:nvSpPr>
        <p:spPr>
          <a:xfrm>
            <a:off x="9519920" y="5546090"/>
            <a:ext cx="2122170" cy="493395"/>
          </a:xfrm>
          <a:noFill/>
        </p:spPr>
        <p:txBody>
          <a:bodyPr>
            <a:noAutofit/>
          </a:bodyPr>
          <a:lstStyle/>
          <a:p>
            <a:r>
              <a:rPr lang="zh-CN" altLang="en-US" sz="1600" b="1" spc="200">
                <a:solidFill>
                  <a:schemeClr val="dk1">
                    <a:lumMod val="85000"/>
                    <a:lumOff val="15000"/>
                  </a:schemeClr>
                </a:solidFill>
                <a:latin typeface="Arial" panose="020B0604020202020204" pitchFamily="34" charset="0"/>
              </a:rPr>
              <a:t>指导教师：</a:t>
            </a:r>
            <a:r>
              <a:rPr lang="zh-CN" altLang="en-US" sz="1600" b="1" spc="200">
                <a:solidFill>
                  <a:schemeClr val="dk1">
                    <a:lumMod val="85000"/>
                    <a:lumOff val="15000"/>
                  </a:schemeClr>
                </a:solidFill>
                <a:latin typeface="Arial" panose="020B0604020202020204" pitchFamily="34" charset="0"/>
              </a:rPr>
              <a:t>杨中杰</a:t>
            </a:r>
            <a:endParaRPr lang="zh-CN" altLang="en-US" sz="1600" b="1" spc="200">
              <a:solidFill>
                <a:schemeClr val="dk1">
                  <a:lumMod val="85000"/>
                  <a:lumOff val="15000"/>
                </a:schemeClr>
              </a:solidFill>
              <a:latin typeface="Arial" panose="020B0604020202020204" pitchFamily="34" charset="0"/>
            </a:endParaRPr>
          </a:p>
        </p:txBody>
      </p:sp>
      <p:sp>
        <p:nvSpPr>
          <p:cNvPr id="2" name="文本框 1"/>
          <p:cNvSpPr txBox="1"/>
          <p:nvPr/>
        </p:nvSpPr>
        <p:spPr>
          <a:xfrm>
            <a:off x="9984105" y="5203825"/>
            <a:ext cx="4064000" cy="368300"/>
          </a:xfrm>
          <a:prstGeom prst="rect">
            <a:avLst/>
          </a:prstGeom>
          <a:noFill/>
        </p:spPr>
        <p:txBody>
          <a:bodyPr wrap="square" rtlCol="0">
            <a:spAutoFit/>
          </a:bodyPr>
          <a:p>
            <a:endParaRPr lang="zh-CN" altLang="en-US"/>
          </a:p>
        </p:txBody>
      </p:sp>
    </p:spTree>
    <p:custDataLst>
      <p:tags r:id="rId4"/>
    </p:custData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2</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 数据生产</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5299"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2.4</a:t>
            </a:r>
            <a:r>
              <a:rPr dirty="0" err="1">
                <a:solidFill>
                  <a:schemeClr val="dk1"/>
                </a:solidFill>
                <a:latin typeface="微软雅黑" panose="020B0503020204020204" charset="-122"/>
                <a:cs typeface="微软雅黑" panose="020B0503020204020204" charset="-122"/>
                <a:sym typeface="微软雅黑" panose="020B0503020204020204" charset="-122"/>
              </a:rPr>
              <a:t>写入日志</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4" name="Title 6"/>
          <p:cNvSpPr txBox="1"/>
          <p:nvPr>
            <p:custDataLst>
              <p:tags r:id="rId5"/>
            </p:custDataLst>
          </p:nvPr>
        </p:nvSpPr>
        <p:spPr>
          <a:xfrm>
            <a:off x="2883035" y="2493633"/>
            <a:ext cx="6425930" cy="32423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使用IO操作，</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建立一个专门用于日志写入的方法，每产生一条日志，便将日志写入到本地文件中，</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输出流每次写一条日之后flush，不然可能导致积攒多条数据才输出一次。最后将productLog方法放置于while死循环中执行。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custDataLst>
              <p:tags r:id="rId1"/>
            </p:custDataLst>
          </p:nvPr>
        </p:nvSpPr>
        <p:spPr>
          <a:noFill/>
        </p:spPr>
        <p:txBody>
          <a:bodyPr>
            <a:normAutofit fontScale="90000"/>
          </a:bodyPr>
          <a:lstStyle/>
          <a:p>
            <a:r>
              <a:rPr lang="zh-CN" altLang="en-US" sz="6555" spc="-200">
                <a:solidFill>
                  <a:schemeClr val="dk1">
                    <a:lumMod val="85000"/>
                    <a:lumOff val="15000"/>
                  </a:schemeClr>
                </a:solidFill>
                <a:latin typeface="Arial" panose="020B0604020202020204" pitchFamily="34" charset="0"/>
              </a:rPr>
              <a:t>数据采集及</a:t>
            </a:r>
            <a:r>
              <a:rPr lang="zh-CN" altLang="en-US" sz="6555" spc="-200">
                <a:solidFill>
                  <a:schemeClr val="dk1">
                    <a:lumMod val="85000"/>
                    <a:lumOff val="15000"/>
                  </a:schemeClr>
                </a:solidFill>
                <a:latin typeface="Arial" panose="020B0604020202020204" pitchFamily="34" charset="0"/>
              </a:rPr>
              <a:t>消费</a:t>
            </a:r>
            <a:endParaRPr lang="zh-CN" altLang="en-US" sz="6555" spc="-200">
              <a:solidFill>
                <a:schemeClr val="dk1">
                  <a:lumMod val="85000"/>
                  <a:lumOff val="15000"/>
                </a:schemeClr>
              </a:solidFill>
              <a:latin typeface="Arial" panose="020B0604020202020204" pitchFamily="34" charset="0"/>
            </a:endParaRPr>
          </a:p>
        </p:txBody>
      </p:sp>
      <p:sp>
        <p:nvSpPr>
          <p:cNvPr id="2" name="文本框 1"/>
          <p:cNvSpPr txBox="1"/>
          <p:nvPr>
            <p:custDataLst>
              <p:tags r:id="rId2"/>
            </p:custDataLst>
          </p:nvPr>
        </p:nvSpPr>
        <p:spPr>
          <a:xfrm>
            <a:off x="5889625" y="1570355"/>
            <a:ext cx="1301115" cy="1014730"/>
          </a:xfrm>
          <a:prstGeom prst="rect">
            <a:avLst/>
          </a:prstGeom>
          <a:noFill/>
        </p:spPr>
        <p:txBody>
          <a:bodyPr wrap="square" rtlCol="0">
            <a:normAutofit/>
          </a:bodyPr>
          <a:lstStyle/>
          <a:p>
            <a:r>
              <a:rPr lang="en-US" altLang="zh-CN" sz="6000" spc="-200">
                <a:solidFill>
                  <a:schemeClr val="dk1">
                    <a:lumMod val="85000"/>
                    <a:lumOff val="15000"/>
                  </a:schemeClr>
                </a:solidFill>
                <a:uFillTx/>
                <a:latin typeface="Arial" panose="020B0604020202020204" pitchFamily="34" charset="0"/>
                <a:ea typeface="微软雅黑" panose="020B0503020204020204" charset="-122"/>
              </a:rPr>
              <a:t>03</a:t>
            </a:r>
            <a:endParaRPr lang="en-US" altLang="zh-CN" sz="6000" spc="-200">
              <a:solidFill>
                <a:schemeClr val="dk1">
                  <a:lumMod val="85000"/>
                  <a:lumOff val="15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3" name="直接连接符 2"/>
          <p:cNvCxnSpPr/>
          <p:nvPr>
            <p:custDataLst>
              <p:tags r:id="rId2"/>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3</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数据采集及</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消费</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11" name="Title 6"/>
          <p:cNvSpPr txBox="1"/>
          <p:nvPr>
            <p:custDataLst>
              <p:tags r:id="rId4"/>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我们在此需要将实时数据通过flume采集到kafka然后供给给hbase消费。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流式数据采集框架flume和kafka的定位：</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indent="457200"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flume：cloudera公司研发</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457200" lvl="1" indent="457200"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适合下游数据消费者不多的情况；
</a:t>
            </a:r>
            <a:r>
              <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适合数据安全性要求不高的操作；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适合与Hadoop生态圈对接的操作。
kafka：linkedin公司研发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适合数据下游消费众多的情况；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适合数据安全性要求较高的操作（支持replication）；</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3" name="直接连接符 2"/>
          <p:cNvCxnSpPr/>
          <p:nvPr>
            <p:custDataLst>
              <p:tags r:id="rId2"/>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sym typeface="微软雅黑" panose="020B0503020204020204" charset="-122"/>
              </a:rPr>
              <a:t>3</a:t>
            </a:r>
            <a:r>
              <a:rPr lang="zh-CN" sz="3555" dirty="0" err="1">
                <a:solidFill>
                  <a:schemeClr val="dk1"/>
                </a:solidFill>
                <a:sym typeface="微软雅黑" panose="020B0503020204020204" charset="-122"/>
              </a:rPr>
              <a:t> 数据采集及消费</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11" name="Title 6"/>
          <p:cNvSpPr txBox="1"/>
          <p:nvPr>
            <p:custDataLst>
              <p:tags r:id="rId4"/>
            </p:custDataLst>
          </p:nvPr>
        </p:nvSpPr>
        <p:spPr>
          <a:xfrm>
            <a:off x="6990292" y="2399867"/>
            <a:ext cx="3788343" cy="29726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基本流程</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线上数据 --&gt; flume --&gt; kafka --&gt; flume(根据情景增删该流程) --&gt; HDFS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2" name="图片 1" descr="/data/download/20221206/1aa2ec5c1fc097bb09124d0cdf5deae0.jpg1aa2ec5c1fc097bb09124d0cdf5deae0"/>
          <p:cNvPicPr>
            <a:picLocks noChangeAspect="1"/>
          </p:cNvPicPr>
          <p:nvPr>
            <p:custDataLst>
              <p:tags r:id="rId5"/>
            </p:custDataLst>
          </p:nvPr>
        </p:nvPicPr>
        <p:blipFill rotWithShape="1">
          <a:blip r:embed="rId6"/>
          <a:srcRect/>
          <a:stretch>
            <a:fillRect/>
          </a:stretch>
        </p:blipFill>
        <p:spPr>
          <a:xfrm>
            <a:off x="1699341" y="2048935"/>
            <a:ext cx="4614815" cy="3674531"/>
          </a:xfrm>
          <a:custGeom>
            <a:avLst/>
            <a:gdLst/>
            <a:ahLst/>
            <a:cxnLst>
              <a:cxn ang="3">
                <a:pos x="hc" y="t"/>
              </a:cxn>
              <a:cxn ang="cd2">
                <a:pos x="l" y="vc"/>
              </a:cxn>
              <a:cxn ang="cd4">
                <a:pos x="hc" y="b"/>
              </a:cxn>
              <a:cxn ang="0">
                <a:pos x="r" y="vc"/>
              </a:cxn>
            </a:cxnLst>
            <a:rect l="l" t="t" r="r" b="b"/>
            <a:pathLst>
              <a:path w="9600" h="5520">
                <a:moveTo>
                  <a:pt x="0" y="0"/>
                </a:moveTo>
                <a:lnTo>
                  <a:pt x="9600" y="0"/>
                </a:lnTo>
                <a:lnTo>
                  <a:pt x="9600" y="5520"/>
                </a:lnTo>
                <a:lnTo>
                  <a:pt x="0" y="5520"/>
                </a:lnTo>
                <a:lnTo>
                  <a:pt x="0" y="0"/>
                </a:lnTo>
                <a:close/>
              </a:path>
            </a:pathLst>
          </a:custGeom>
        </p:spPr>
      </p:pic>
      <p:sp>
        <p:nvSpPr>
          <p:cNvPr id="7" name="bj"/>
          <p:cNvSpPr/>
          <p:nvPr>
            <p:custDataLst>
              <p:tags r:id="rId7"/>
            </p:custDataLst>
          </p:nvPr>
        </p:nvSpPr>
        <p:spPr>
          <a:xfrm>
            <a:off x="1412898" y="1788790"/>
            <a:ext cx="5186586" cy="4194794"/>
          </a:xfrm>
          <a:prstGeom prst="rect">
            <a:avLst/>
          </a:prstGeom>
          <a:noFill/>
          <a:ln w="127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sym typeface="微软雅黑" panose="020B0503020204020204" charset="-122"/>
              </a:rPr>
              <a:t>3</a:t>
            </a:r>
            <a:r>
              <a:rPr lang="zh-CN" sz="3555" dirty="0" err="1">
                <a:solidFill>
                  <a:schemeClr val="dk1"/>
                </a:solidFill>
                <a:sym typeface="微软雅黑" panose="020B0503020204020204" charset="-122"/>
              </a:rPr>
              <a:t> 数据采集及消费</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3</a:t>
            </a:r>
            <a:r>
              <a:rPr dirty="0" err="1">
                <a:solidFill>
                  <a:schemeClr val="dk1"/>
                </a:solidFill>
                <a:latin typeface="微软雅黑" panose="020B0503020204020204" charset="-122"/>
                <a:cs typeface="微软雅黑" panose="020B0503020204020204" charset="-122"/>
                <a:sym typeface="微软雅黑" panose="020B0503020204020204" charset="-122"/>
              </a:rPr>
              <a:t>.1</a:t>
            </a:r>
            <a:r>
              <a:rPr lang="en-US" dirty="0" err="1">
                <a:solidFill>
                  <a:schemeClr val="dk1"/>
                </a:solidFill>
                <a:latin typeface="微软雅黑" panose="020B0503020204020204" charset="-122"/>
                <a:cs typeface="微软雅黑" panose="020B0503020204020204" charset="-122"/>
                <a:sym typeface="微软雅黑" panose="020B0503020204020204" charset="-122"/>
              </a:rPr>
              <a:t> </a:t>
            </a:r>
            <a:r>
              <a:rPr lang="zh-CN" altLang="en-US" dirty="0" err="1">
                <a:solidFill>
                  <a:schemeClr val="dk1"/>
                </a:solidFill>
                <a:latin typeface="微软雅黑" panose="020B0503020204020204" charset="-122"/>
                <a:cs typeface="微软雅黑" panose="020B0503020204020204" charset="-122"/>
                <a:sym typeface="微软雅黑" panose="020B0503020204020204" charset="-122"/>
              </a:rPr>
              <a:t>基本</a:t>
            </a:r>
            <a:r>
              <a:rPr lang="zh-CN" altLang="en-US" dirty="0" err="1">
                <a:solidFill>
                  <a:schemeClr val="dk1"/>
                </a:solidFill>
                <a:latin typeface="微软雅黑" panose="020B0503020204020204" charset="-122"/>
                <a:cs typeface="微软雅黑" panose="020B0503020204020204" charset="-122"/>
                <a:sym typeface="微软雅黑" panose="020B0503020204020204" charset="-122"/>
              </a:rPr>
              <a:t>思路</a:t>
            </a:r>
            <a:endParaRPr lang="zh-CN" altLang="en-US"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4" name="Title 6"/>
          <p:cNvSpPr txBox="1"/>
          <p:nvPr>
            <p:custDataLst>
              <p:tags r:id="rId5"/>
            </p:custDataLst>
          </p:nvPr>
        </p:nvSpPr>
        <p:spPr>
          <a:xfrm>
            <a:off x="489847" y="1676387"/>
            <a:ext cx="11212305" cy="48768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配置kafka，启动zookeeper和kafka集群；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创建kafka主题；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启动kafka控制台消费者（此消费者只用于测试使用）；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(4</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配置flume，监控日志文件；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(5</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启动flume监控任务；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(6</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运行日志生产脚本；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(7</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观察测试。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sym typeface="微软雅黑" panose="020B0503020204020204" charset="-122"/>
              </a:rPr>
              <a:t>3</a:t>
            </a:r>
            <a:r>
              <a:rPr lang="zh-CN" sz="3555" dirty="0" err="1">
                <a:solidFill>
                  <a:schemeClr val="dk1"/>
                </a:solidFill>
                <a:sym typeface="微软雅黑" panose="020B0503020204020204" charset="-122"/>
              </a:rPr>
              <a:t> 数据采集及消费</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3</a:t>
            </a:r>
            <a:r>
              <a:rPr dirty="0" err="1">
                <a:solidFill>
                  <a:schemeClr val="dk1"/>
                </a:solidFill>
                <a:latin typeface="微软雅黑" panose="020B0503020204020204" charset="-122"/>
                <a:cs typeface="微软雅黑" panose="020B0503020204020204" charset="-122"/>
                <a:sym typeface="微软雅黑" panose="020B0503020204020204" charset="-122"/>
              </a:rPr>
              <a:t>.1 数据采集</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23" name="任意多边形: 形状 22"/>
          <p:cNvSpPr/>
          <p:nvPr>
            <p:custDataLst>
              <p:tags r:id="rId5"/>
            </p:custDataLst>
          </p:nvPr>
        </p:nvSpPr>
        <p:spPr>
          <a:xfrm>
            <a:off x="2914706" y="2271390"/>
            <a:ext cx="1053706" cy="907871"/>
          </a:xfrm>
          <a:custGeom>
            <a:avLst/>
            <a:gdLst>
              <a:gd name="connsiteX0" fmla="*/ 580252 w 1160504"/>
              <a:gd name="connsiteY0" fmla="*/ 0 h 1000435"/>
              <a:gd name="connsiteX1" fmla="*/ 1160504 w 1160504"/>
              <a:gd name="connsiteY1" fmla="*/ 1000435 h 1000435"/>
              <a:gd name="connsiteX2" fmla="*/ 0 w 1160504"/>
              <a:gd name="connsiteY2" fmla="*/ 1000435 h 1000435"/>
            </a:gdLst>
            <a:ahLst/>
            <a:cxnLst>
              <a:cxn ang="0">
                <a:pos x="connsiteX0" y="connsiteY0"/>
              </a:cxn>
              <a:cxn ang="0">
                <a:pos x="connsiteX1" y="connsiteY1"/>
              </a:cxn>
              <a:cxn ang="0">
                <a:pos x="connsiteX2" y="connsiteY2"/>
              </a:cxn>
            </a:cxnLst>
            <a:rect l="l" t="t" r="r" b="b"/>
            <a:pathLst>
              <a:path w="1160504" h="1000435">
                <a:moveTo>
                  <a:pt x="580252" y="0"/>
                </a:moveTo>
                <a:lnTo>
                  <a:pt x="1160504" y="1000435"/>
                </a:lnTo>
                <a:lnTo>
                  <a:pt x="0" y="10004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cs typeface="微软雅黑" panose="020B0503020204020204" charset="-122"/>
            </a:endParaRPr>
          </a:p>
        </p:txBody>
      </p:sp>
      <p:sp>
        <p:nvSpPr>
          <p:cNvPr id="27" name="任意多边形: 形状 26"/>
          <p:cNvSpPr/>
          <p:nvPr>
            <p:custDataLst>
              <p:tags r:id="rId6"/>
            </p:custDataLst>
          </p:nvPr>
        </p:nvSpPr>
        <p:spPr>
          <a:xfrm>
            <a:off x="2377478" y="3197707"/>
            <a:ext cx="2128164" cy="907871"/>
          </a:xfrm>
          <a:custGeom>
            <a:avLst/>
            <a:gdLst>
              <a:gd name="connsiteX0" fmla="*/ 580252 w 2344218"/>
              <a:gd name="connsiteY0" fmla="*/ 0 h 1000435"/>
              <a:gd name="connsiteX1" fmla="*/ 1763966 w 2344218"/>
              <a:gd name="connsiteY1" fmla="*/ 0 h 1000435"/>
              <a:gd name="connsiteX2" fmla="*/ 2344218 w 2344218"/>
              <a:gd name="connsiteY2" fmla="*/ 1000435 h 1000435"/>
              <a:gd name="connsiteX3" fmla="*/ 0 w 2344218"/>
              <a:gd name="connsiteY3" fmla="*/ 1000435 h 1000435"/>
            </a:gdLst>
            <a:ahLst/>
            <a:cxnLst>
              <a:cxn ang="0">
                <a:pos x="connsiteX0" y="connsiteY0"/>
              </a:cxn>
              <a:cxn ang="0">
                <a:pos x="connsiteX1" y="connsiteY1"/>
              </a:cxn>
              <a:cxn ang="0">
                <a:pos x="connsiteX2" y="connsiteY2"/>
              </a:cxn>
              <a:cxn ang="0">
                <a:pos x="connsiteX3" y="connsiteY3"/>
              </a:cxn>
            </a:cxnLst>
            <a:rect l="l" t="t" r="r" b="b"/>
            <a:pathLst>
              <a:path w="2344218" h="1000435">
                <a:moveTo>
                  <a:pt x="580252" y="0"/>
                </a:moveTo>
                <a:lnTo>
                  <a:pt x="1763966" y="0"/>
                </a:lnTo>
                <a:lnTo>
                  <a:pt x="2344218" y="1000435"/>
                </a:lnTo>
                <a:lnTo>
                  <a:pt x="0" y="100043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cs typeface="微软雅黑" panose="020B0503020204020204" charset="-122"/>
            </a:endParaRPr>
          </a:p>
        </p:txBody>
      </p:sp>
      <p:sp>
        <p:nvSpPr>
          <p:cNvPr id="30" name="任意多边形: 形状 29"/>
          <p:cNvSpPr/>
          <p:nvPr>
            <p:custDataLst>
              <p:tags r:id="rId7"/>
            </p:custDataLst>
          </p:nvPr>
        </p:nvSpPr>
        <p:spPr>
          <a:xfrm>
            <a:off x="1840249" y="4124023"/>
            <a:ext cx="3202621" cy="907871"/>
          </a:xfrm>
          <a:custGeom>
            <a:avLst/>
            <a:gdLst>
              <a:gd name="connsiteX0" fmla="*/ 580253 w 3527934"/>
              <a:gd name="connsiteY0" fmla="*/ 0 h 1000435"/>
              <a:gd name="connsiteX1" fmla="*/ 2947681 w 3527934"/>
              <a:gd name="connsiteY1" fmla="*/ 0 h 1000435"/>
              <a:gd name="connsiteX2" fmla="*/ 3527934 w 3527934"/>
              <a:gd name="connsiteY2" fmla="*/ 1000435 h 1000435"/>
              <a:gd name="connsiteX3" fmla="*/ 0 w 3527934"/>
              <a:gd name="connsiteY3" fmla="*/ 1000435 h 1000435"/>
            </a:gdLst>
            <a:ahLst/>
            <a:cxnLst>
              <a:cxn ang="0">
                <a:pos x="connsiteX0" y="connsiteY0"/>
              </a:cxn>
              <a:cxn ang="0">
                <a:pos x="connsiteX1" y="connsiteY1"/>
              </a:cxn>
              <a:cxn ang="0">
                <a:pos x="connsiteX2" y="connsiteY2"/>
              </a:cxn>
              <a:cxn ang="0">
                <a:pos x="connsiteX3" y="connsiteY3"/>
              </a:cxn>
            </a:cxnLst>
            <a:rect l="l" t="t" r="r" b="b"/>
            <a:pathLst>
              <a:path w="3527934" h="1000435">
                <a:moveTo>
                  <a:pt x="580253" y="0"/>
                </a:moveTo>
                <a:lnTo>
                  <a:pt x="2947681" y="0"/>
                </a:lnTo>
                <a:lnTo>
                  <a:pt x="3527934" y="1000435"/>
                </a:lnTo>
                <a:lnTo>
                  <a:pt x="0" y="100043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cs typeface="微软雅黑" panose="020B0503020204020204" charset="-122"/>
            </a:endParaRPr>
          </a:p>
        </p:txBody>
      </p:sp>
      <p:sp>
        <p:nvSpPr>
          <p:cNvPr id="36" name="任意多边形: 形状 35"/>
          <p:cNvSpPr/>
          <p:nvPr>
            <p:custDataLst>
              <p:tags r:id="rId8"/>
            </p:custDataLst>
          </p:nvPr>
        </p:nvSpPr>
        <p:spPr>
          <a:xfrm>
            <a:off x="1303020" y="5050339"/>
            <a:ext cx="4277079" cy="907871"/>
          </a:xfrm>
          <a:custGeom>
            <a:avLst/>
            <a:gdLst>
              <a:gd name="connsiteX0" fmla="*/ 580253 w 4711647"/>
              <a:gd name="connsiteY0" fmla="*/ 0 h 1000435"/>
              <a:gd name="connsiteX1" fmla="*/ 4131395 w 4711647"/>
              <a:gd name="connsiteY1" fmla="*/ 0 h 1000435"/>
              <a:gd name="connsiteX2" fmla="*/ 4711647 w 4711647"/>
              <a:gd name="connsiteY2" fmla="*/ 1000435 h 1000435"/>
              <a:gd name="connsiteX3" fmla="*/ 0 w 4711647"/>
              <a:gd name="connsiteY3" fmla="*/ 1000435 h 1000435"/>
            </a:gdLst>
            <a:ahLst/>
            <a:cxnLst>
              <a:cxn ang="0">
                <a:pos x="connsiteX0" y="connsiteY0"/>
              </a:cxn>
              <a:cxn ang="0">
                <a:pos x="connsiteX1" y="connsiteY1"/>
              </a:cxn>
              <a:cxn ang="0">
                <a:pos x="connsiteX2" y="connsiteY2"/>
              </a:cxn>
              <a:cxn ang="0">
                <a:pos x="connsiteX3" y="connsiteY3"/>
              </a:cxn>
            </a:cxnLst>
            <a:rect l="l" t="t" r="r" b="b"/>
            <a:pathLst>
              <a:path w="4711647" h="1000435">
                <a:moveTo>
                  <a:pt x="580253" y="0"/>
                </a:moveTo>
                <a:lnTo>
                  <a:pt x="4131395" y="0"/>
                </a:lnTo>
                <a:lnTo>
                  <a:pt x="4711647" y="1000435"/>
                </a:lnTo>
                <a:lnTo>
                  <a:pt x="0" y="100043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cs typeface="微软雅黑" panose="020B0503020204020204" charset="-122"/>
            </a:endParaRPr>
          </a:p>
        </p:txBody>
      </p:sp>
      <p:cxnSp>
        <p:nvCxnSpPr>
          <p:cNvPr id="8" name="直接连接符 7"/>
          <p:cNvCxnSpPr/>
          <p:nvPr>
            <p:custDataLst>
              <p:tags r:id="rId9"/>
            </p:custDataLst>
          </p:nvPr>
        </p:nvCxnSpPr>
        <p:spPr>
          <a:xfrm>
            <a:off x="4102143" y="3179261"/>
            <a:ext cx="5175150" cy="0"/>
          </a:xfrm>
          <a:prstGeom prst="line">
            <a:avLst/>
          </a:prstGeom>
          <a:ln>
            <a:solidFill>
              <a:schemeClr val="lt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MH_Text_1"/>
          <p:cNvSpPr txBox="1">
            <a:spLocks noChangeArrowheads="1"/>
          </p:cNvSpPr>
          <p:nvPr>
            <p:custDataLst>
              <p:tags r:id="rId10"/>
            </p:custDataLst>
          </p:nvPr>
        </p:nvSpPr>
        <p:spPr bwMode="auto">
          <a:xfrm>
            <a:off x="5713773" y="5209381"/>
            <a:ext cx="5175150" cy="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CN" altLang="en-US" sz="1600" spc="150">
                <a:solidFill>
                  <a:schemeClr val="dk1"/>
                </a:solidFill>
                <a:latin typeface="微软雅黑" panose="020B0503020204020204" charset="-122"/>
                <a:ea typeface="微软雅黑" panose="020B0503020204020204" charset="-122"/>
                <a:cs typeface="微软雅黑" panose="020B0503020204020204" charset="-122"/>
              </a:rPr>
              <a:t>观察kafka控制台消费者是否成功显示产生的数据</a:t>
            </a:r>
            <a:endParaRPr lang="zh-CN" altLang="en-US" sz="1600" spc="150">
              <a:solidFill>
                <a:schemeClr val="dk1"/>
              </a:solidFill>
              <a:latin typeface="微软雅黑" panose="020B0503020204020204" charset="-122"/>
              <a:ea typeface="微软雅黑" panose="020B0503020204020204" charset="-122"/>
              <a:cs typeface="微软雅黑" panose="020B0503020204020204" charset="-122"/>
            </a:endParaRPr>
          </a:p>
        </p:txBody>
      </p:sp>
      <p:cxnSp>
        <p:nvCxnSpPr>
          <p:cNvPr id="31" name="直接连接符 30"/>
          <p:cNvCxnSpPr/>
          <p:nvPr>
            <p:custDataLst>
              <p:tags r:id="rId11"/>
            </p:custDataLst>
          </p:nvPr>
        </p:nvCxnSpPr>
        <p:spPr>
          <a:xfrm>
            <a:off x="4639372" y="4105577"/>
            <a:ext cx="5175150" cy="0"/>
          </a:xfrm>
          <a:prstGeom prst="line">
            <a:avLst/>
          </a:prstGeom>
          <a:ln>
            <a:solidFill>
              <a:schemeClr val="l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MH_Text_1"/>
          <p:cNvSpPr txBox="1">
            <a:spLocks noChangeArrowheads="1"/>
          </p:cNvSpPr>
          <p:nvPr>
            <p:custDataLst>
              <p:tags r:id="rId12"/>
            </p:custDataLst>
          </p:nvPr>
        </p:nvSpPr>
        <p:spPr bwMode="auto">
          <a:xfrm>
            <a:off x="5181662" y="4357121"/>
            <a:ext cx="5175150" cy="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CN" altLang="en-US" sz="1600" spc="150">
                <a:solidFill>
                  <a:schemeClr val="dk1"/>
                </a:solidFill>
                <a:latin typeface="微软雅黑" panose="020B0503020204020204" charset="-122"/>
                <a:ea typeface="微软雅黑" panose="020B0503020204020204" charset="-122"/>
                <a:cs typeface="微软雅黑" panose="020B0503020204020204" charset="-122"/>
              </a:rPr>
              <a:t>运行生产日志的任务脚本</a:t>
            </a:r>
            <a:endParaRPr lang="zh-CN" altLang="en-US" sz="1600" spc="150">
              <a:solidFill>
                <a:schemeClr val="dk1"/>
              </a:solidFill>
              <a:latin typeface="微软雅黑" panose="020B0503020204020204" charset="-122"/>
              <a:ea typeface="微软雅黑" panose="020B0503020204020204" charset="-122"/>
              <a:cs typeface="微软雅黑" panose="020B0503020204020204" charset="-122"/>
            </a:endParaRPr>
          </a:p>
        </p:txBody>
      </p:sp>
      <p:cxnSp>
        <p:nvCxnSpPr>
          <p:cNvPr id="34" name="直接连接符 33"/>
          <p:cNvCxnSpPr/>
          <p:nvPr>
            <p:custDataLst>
              <p:tags r:id="rId13"/>
            </p:custDataLst>
          </p:nvPr>
        </p:nvCxnSpPr>
        <p:spPr>
          <a:xfrm>
            <a:off x="5181789" y="5031893"/>
            <a:ext cx="5175150" cy="0"/>
          </a:xfrm>
          <a:prstGeom prst="line">
            <a:avLst/>
          </a:prstGeom>
          <a:ln>
            <a:solidFill>
              <a:schemeClr val="lt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MH_Text_1"/>
          <p:cNvSpPr txBox="1">
            <a:spLocks noChangeArrowheads="1"/>
          </p:cNvSpPr>
          <p:nvPr>
            <p:custDataLst>
              <p:tags r:id="rId14"/>
            </p:custDataLst>
          </p:nvPr>
        </p:nvSpPr>
        <p:spPr bwMode="auto">
          <a:xfrm>
            <a:off x="4639499" y="3455429"/>
            <a:ext cx="5175150" cy="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CN" altLang="en-US" sz="1600" spc="150">
                <a:solidFill>
                  <a:schemeClr val="dk1"/>
                </a:solidFill>
                <a:latin typeface="微软雅黑" panose="020B0503020204020204" charset="-122"/>
                <a:ea typeface="微软雅黑" panose="020B0503020204020204" charset="-122"/>
                <a:cs typeface="微软雅黑" panose="020B0503020204020204" charset="-122"/>
              </a:rPr>
              <a:t>配置flume</a:t>
            </a:r>
            <a:r>
              <a:rPr lang="zh-CN" altLang="en-US" sz="1600" spc="150">
                <a:solidFill>
                  <a:schemeClr val="dk1"/>
                </a:solidFill>
                <a:latin typeface="微软雅黑" panose="020B0503020204020204" charset="-122"/>
                <a:ea typeface="微软雅黑" panose="020B0503020204020204" charset="-122"/>
                <a:cs typeface="微软雅黑" panose="020B0503020204020204" charset="-122"/>
              </a:rPr>
              <a:t>脚本</a:t>
            </a:r>
            <a:endParaRPr lang="zh-CN" altLang="en-US" sz="1600" spc="150">
              <a:solidFill>
                <a:schemeClr val="dk1"/>
              </a:solidFill>
              <a:latin typeface="微软雅黑" panose="020B0503020204020204" charset="-122"/>
              <a:ea typeface="微软雅黑" panose="020B0503020204020204" charset="-122"/>
              <a:cs typeface="微软雅黑" panose="020B0503020204020204" charset="-122"/>
            </a:endParaRPr>
          </a:p>
        </p:txBody>
      </p:sp>
      <p:cxnSp>
        <p:nvCxnSpPr>
          <p:cNvPr id="37" name="直接连接符 36"/>
          <p:cNvCxnSpPr/>
          <p:nvPr>
            <p:custDataLst>
              <p:tags r:id="rId15"/>
            </p:custDataLst>
          </p:nvPr>
        </p:nvCxnSpPr>
        <p:spPr>
          <a:xfrm>
            <a:off x="5713830" y="5958210"/>
            <a:ext cx="5175150" cy="0"/>
          </a:xfrm>
          <a:prstGeom prst="line">
            <a:avLst/>
          </a:prstGeom>
          <a:ln>
            <a:solidFill>
              <a:schemeClr val="lt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MH_Text_1"/>
          <p:cNvSpPr txBox="1">
            <a:spLocks noChangeArrowheads="1"/>
          </p:cNvSpPr>
          <p:nvPr>
            <p:custDataLst>
              <p:tags r:id="rId16"/>
            </p:custDataLst>
          </p:nvPr>
        </p:nvSpPr>
        <p:spPr bwMode="auto">
          <a:xfrm>
            <a:off x="4102200" y="2553716"/>
            <a:ext cx="5175150" cy="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CN" altLang="en-US" sz="1600" spc="150">
                <a:solidFill>
                  <a:schemeClr val="dk1"/>
                </a:solidFill>
                <a:latin typeface="微软雅黑" panose="020B0503020204020204" charset="-122"/>
                <a:ea typeface="微软雅黑" panose="020B0503020204020204" charset="-122"/>
                <a:cs typeface="微软雅黑" panose="020B0503020204020204" charset="-122"/>
              </a:rPr>
              <a:t>启动kafka控制台消费者，等待flume信息的输入</a:t>
            </a:r>
            <a:endParaRPr lang="zh-CN" altLang="en-US" sz="1600" spc="15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2" name="AutoShape 4"/>
          <p:cNvSpPr/>
          <p:nvPr>
            <p:custDataLst>
              <p:tags r:id="rId17"/>
            </p:custDataLst>
          </p:nvPr>
        </p:nvSpPr>
        <p:spPr bwMode="auto">
          <a:xfrm>
            <a:off x="2845535" y="3366599"/>
            <a:ext cx="1175909" cy="570085"/>
          </a:xfrm>
          <a:custGeom>
            <a:avLst/>
            <a:gdLst>
              <a:gd name="T0" fmla="*/ 0 w 21600"/>
              <a:gd name="T1" fmla="*/ 21600 h 21600"/>
              <a:gd name="T2" fmla="*/ 21600 w 21600"/>
              <a:gd name="T3" fmla="*/ 21600 h 21600"/>
              <a:gd name="T4" fmla="*/ 16167 w 21600"/>
              <a:gd name="T5" fmla="*/ 0 h 21600"/>
              <a:gd name="T6" fmla="*/ 5432 w 21600"/>
              <a:gd name="T7" fmla="*/ 0 h 21600"/>
              <a:gd name="T8" fmla="*/ 0 w 21600"/>
              <a:gd name="T9" fmla="*/ 21600 h 21600"/>
              <a:gd name="T10" fmla="*/ 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0" y="21600"/>
                </a:moveTo>
                <a:lnTo>
                  <a:pt x="21600" y="21600"/>
                </a:lnTo>
                <a:lnTo>
                  <a:pt x="16167" y="0"/>
                </a:lnTo>
                <a:lnTo>
                  <a:pt x="5432" y="0"/>
                </a:lnTo>
                <a:cubicBezTo>
                  <a:pt x="5432" y="0"/>
                  <a:pt x="0" y="21600"/>
                  <a:pt x="0" y="21600"/>
                </a:cubicBezTo>
                <a:close/>
                <a:moveTo>
                  <a:pt x="0" y="21600"/>
                </a:moveTo>
              </a:path>
            </a:pathLst>
          </a:custGeom>
          <a:noFill/>
          <a:ln>
            <a:noFill/>
          </a:ln>
        </p:spPr>
        <p:txBody>
          <a:bodyPr lIns="0" tIns="0" rIns="0" bIns="0" anchor="ctr">
            <a:normAutofit/>
          </a:bodyPr>
          <a:lstStyle/>
          <a:p>
            <a:pPr algn="ctr"/>
            <a:r>
              <a:rPr lang="en-US" sz="2800" b="1">
                <a:solidFill>
                  <a:schemeClr val="lt1"/>
                </a:solidFill>
                <a:latin typeface="微软雅黑" panose="020B0503020204020204" charset="-122"/>
                <a:ea typeface="微软雅黑" panose="020B0503020204020204" charset="-122"/>
                <a:cs typeface="微软雅黑" panose="020B0503020204020204" charset="-122"/>
              </a:rPr>
              <a:t>J</a:t>
            </a:r>
            <a:r>
              <a:rPr lang="en-US" sz="2800" b="1">
                <a:solidFill>
                  <a:schemeClr val="lt1"/>
                </a:solidFill>
                <a:latin typeface="微软雅黑" panose="020B0503020204020204" charset="-122"/>
                <a:ea typeface="微软雅黑" panose="020B0503020204020204" charset="-122"/>
                <a:cs typeface="微软雅黑" panose="020B0503020204020204" charset="-122"/>
              </a:rPr>
              <a:t>ob</a:t>
            </a:r>
            <a:endParaRPr lang="en-US" sz="28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4" name="AutoShape 5"/>
          <p:cNvSpPr/>
          <p:nvPr>
            <p:custDataLst>
              <p:tags r:id="rId18"/>
            </p:custDataLst>
          </p:nvPr>
        </p:nvSpPr>
        <p:spPr bwMode="auto">
          <a:xfrm>
            <a:off x="2549252" y="4294645"/>
            <a:ext cx="1767898" cy="566626"/>
          </a:xfrm>
          <a:custGeom>
            <a:avLst/>
            <a:gdLst>
              <a:gd name="T0" fmla="*/ 0 w 21600"/>
              <a:gd name="T1" fmla="*/ 21600 h 21600"/>
              <a:gd name="T2" fmla="*/ 21600 w 21600"/>
              <a:gd name="T3" fmla="*/ 21600 h 21600"/>
              <a:gd name="T4" fmla="*/ 18007 w 21600"/>
              <a:gd name="T5" fmla="*/ 0 h 21600"/>
              <a:gd name="T6" fmla="*/ 3593 w 21600"/>
              <a:gd name="T7" fmla="*/ 0 h 21600"/>
              <a:gd name="T8" fmla="*/ 0 w 21600"/>
              <a:gd name="T9" fmla="*/ 21600 h 21600"/>
              <a:gd name="T10" fmla="*/ 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0" y="21600"/>
                </a:moveTo>
                <a:lnTo>
                  <a:pt x="21600" y="21600"/>
                </a:lnTo>
                <a:lnTo>
                  <a:pt x="18007" y="0"/>
                </a:lnTo>
                <a:lnTo>
                  <a:pt x="3593" y="0"/>
                </a:lnTo>
                <a:cubicBezTo>
                  <a:pt x="3593" y="0"/>
                  <a:pt x="0" y="21600"/>
                  <a:pt x="0" y="21600"/>
                </a:cubicBezTo>
                <a:close/>
                <a:moveTo>
                  <a:pt x="0" y="21600"/>
                </a:moveTo>
              </a:path>
            </a:pathLst>
          </a:custGeom>
          <a:noFill/>
          <a:ln>
            <a:noFill/>
          </a:ln>
        </p:spPr>
        <p:txBody>
          <a:bodyPr lIns="0" tIns="0" rIns="0" bIns="0" anchor="ctr">
            <a:normAutofit/>
          </a:bodyPr>
          <a:lstStyle/>
          <a:p>
            <a:pPr algn="ctr"/>
            <a:r>
              <a:rPr lang="en-US" sz="2800" b="1">
                <a:solidFill>
                  <a:schemeClr val="lt1"/>
                </a:solidFill>
                <a:latin typeface="微软雅黑" panose="020B0503020204020204" charset="-122"/>
                <a:ea typeface="微软雅黑" panose="020B0503020204020204" charset="-122"/>
                <a:cs typeface="微软雅黑" panose="020B0503020204020204" charset="-122"/>
              </a:rPr>
              <a:t>J</a:t>
            </a:r>
            <a:r>
              <a:rPr lang="en-US" sz="2800" b="1">
                <a:solidFill>
                  <a:schemeClr val="lt1"/>
                </a:solidFill>
                <a:latin typeface="微软雅黑" panose="020B0503020204020204" charset="-122"/>
                <a:ea typeface="微软雅黑" panose="020B0503020204020204" charset="-122"/>
                <a:cs typeface="微软雅黑" panose="020B0503020204020204" charset="-122"/>
              </a:rPr>
              <a:t>ob</a:t>
            </a:r>
            <a:endParaRPr lang="en-US" sz="28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5" name="AutoShape 6"/>
          <p:cNvSpPr/>
          <p:nvPr>
            <p:custDataLst>
              <p:tags r:id="rId19"/>
            </p:custDataLst>
          </p:nvPr>
        </p:nvSpPr>
        <p:spPr bwMode="auto">
          <a:xfrm>
            <a:off x="2248935" y="5219232"/>
            <a:ext cx="2368533" cy="570661"/>
          </a:xfrm>
          <a:custGeom>
            <a:avLst/>
            <a:gdLst>
              <a:gd name="T0" fmla="*/ 0 w 21600"/>
              <a:gd name="T1" fmla="*/ 21600 h 21600"/>
              <a:gd name="T2" fmla="*/ 21600 w 21600"/>
              <a:gd name="T3" fmla="*/ 21600 h 21600"/>
              <a:gd name="T4" fmla="*/ 18901 w 21600"/>
              <a:gd name="T5" fmla="*/ 0 h 21600"/>
              <a:gd name="T6" fmla="*/ 2699 w 21600"/>
              <a:gd name="T7" fmla="*/ 0 h 21600"/>
              <a:gd name="T8" fmla="*/ 0 w 21600"/>
              <a:gd name="T9" fmla="*/ 21600 h 21600"/>
              <a:gd name="T10" fmla="*/ 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0" y="21600"/>
                </a:moveTo>
                <a:lnTo>
                  <a:pt x="21600" y="21600"/>
                </a:lnTo>
                <a:lnTo>
                  <a:pt x="18901" y="0"/>
                </a:lnTo>
                <a:lnTo>
                  <a:pt x="2699" y="0"/>
                </a:lnTo>
                <a:cubicBezTo>
                  <a:pt x="2699" y="0"/>
                  <a:pt x="0" y="21600"/>
                  <a:pt x="0" y="21600"/>
                </a:cubicBezTo>
                <a:close/>
                <a:moveTo>
                  <a:pt x="0" y="21600"/>
                </a:moveTo>
              </a:path>
            </a:pathLst>
          </a:custGeom>
          <a:noFill/>
          <a:ln>
            <a:noFill/>
          </a:ln>
        </p:spPr>
        <p:txBody>
          <a:bodyPr lIns="0" tIns="0" rIns="0" bIns="0" anchor="ctr">
            <a:normAutofit/>
          </a:bodyPr>
          <a:lstStyle/>
          <a:p>
            <a:pPr algn="ctr"/>
            <a:r>
              <a:rPr lang="en-US" sz="2800" b="1">
                <a:solidFill>
                  <a:schemeClr val="lt1"/>
                </a:solidFill>
                <a:latin typeface="微软雅黑" panose="020B0503020204020204" charset="-122"/>
                <a:ea typeface="微软雅黑" panose="020B0503020204020204" charset="-122"/>
                <a:cs typeface="微软雅黑" panose="020B0503020204020204" charset="-122"/>
              </a:rPr>
              <a:t>Kafka</a:t>
            </a:r>
            <a:endParaRPr lang="en-US" sz="28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8" name="AutoShape 4"/>
          <p:cNvSpPr/>
          <p:nvPr>
            <p:custDataLst>
              <p:tags r:id="rId20"/>
            </p:custDataLst>
          </p:nvPr>
        </p:nvSpPr>
        <p:spPr bwMode="auto">
          <a:xfrm>
            <a:off x="3167181" y="2609752"/>
            <a:ext cx="548181" cy="570085"/>
          </a:xfrm>
          <a:custGeom>
            <a:avLst/>
            <a:gdLst>
              <a:gd name="T0" fmla="*/ 0 w 21600"/>
              <a:gd name="T1" fmla="*/ 21600 h 21600"/>
              <a:gd name="T2" fmla="*/ 21600 w 21600"/>
              <a:gd name="T3" fmla="*/ 21600 h 21600"/>
              <a:gd name="T4" fmla="*/ 16167 w 21600"/>
              <a:gd name="T5" fmla="*/ 0 h 21600"/>
              <a:gd name="T6" fmla="*/ 5432 w 21600"/>
              <a:gd name="T7" fmla="*/ 0 h 21600"/>
              <a:gd name="T8" fmla="*/ 0 w 21600"/>
              <a:gd name="T9" fmla="*/ 21600 h 21600"/>
              <a:gd name="T10" fmla="*/ 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0" y="21600"/>
                </a:moveTo>
                <a:lnTo>
                  <a:pt x="21600" y="21600"/>
                </a:lnTo>
                <a:lnTo>
                  <a:pt x="16167" y="0"/>
                </a:lnTo>
                <a:lnTo>
                  <a:pt x="5432" y="0"/>
                </a:lnTo>
                <a:cubicBezTo>
                  <a:pt x="5432" y="0"/>
                  <a:pt x="0" y="21600"/>
                  <a:pt x="0" y="21600"/>
                </a:cubicBezTo>
                <a:close/>
                <a:moveTo>
                  <a:pt x="0" y="21600"/>
                </a:moveTo>
              </a:path>
            </a:pathLst>
          </a:custGeom>
          <a:noFill/>
          <a:ln>
            <a:noFill/>
          </a:ln>
        </p:spPr>
        <p:txBody>
          <a:bodyPr lIns="0" tIns="0" rIns="0" bIns="0" anchor="ctr">
            <a:normAutofit/>
          </a:bodyPr>
          <a:lstStyle/>
          <a:p>
            <a:pPr algn="ctr"/>
            <a:r>
              <a:rPr lang="en-US" sz="2800" b="1">
                <a:solidFill>
                  <a:schemeClr val="lt1"/>
                </a:solidFill>
                <a:latin typeface="微软雅黑" panose="020B0503020204020204" charset="-122"/>
                <a:ea typeface="微软雅黑" panose="020B0503020204020204" charset="-122"/>
                <a:cs typeface="微软雅黑" panose="020B0503020204020204" charset="-122"/>
              </a:rPr>
              <a:t>Jar</a:t>
            </a:r>
            <a:endParaRPr lang="en-US" sz="2800" b="1">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21"/>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sym typeface="微软雅黑" panose="020B0503020204020204" charset="-122"/>
              </a:rPr>
              <a:t>3</a:t>
            </a:r>
            <a:r>
              <a:rPr lang="zh-CN" sz="3555" dirty="0" err="1">
                <a:solidFill>
                  <a:schemeClr val="dk1"/>
                </a:solidFill>
                <a:sym typeface="微软雅黑" panose="020B0503020204020204" charset="-122"/>
              </a:rPr>
              <a:t> 数据采集及消费</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3</a:t>
            </a:r>
            <a:r>
              <a:rPr dirty="0" err="1">
                <a:solidFill>
                  <a:schemeClr val="dk1"/>
                </a:solidFill>
                <a:latin typeface="微软雅黑" panose="020B0503020204020204" charset="-122"/>
                <a:cs typeface="微软雅黑" panose="020B0503020204020204" charset="-122"/>
                <a:sym typeface="微软雅黑" panose="020B0503020204020204" charset="-122"/>
              </a:rPr>
              <a:t>.2 数据消费</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9" name="矩形 8"/>
          <p:cNvSpPr/>
          <p:nvPr>
            <p:custDataLst>
              <p:tags r:id="rId5"/>
            </p:custDataLst>
          </p:nvPr>
        </p:nvSpPr>
        <p:spPr>
          <a:xfrm>
            <a:off x="2009337" y="1929818"/>
            <a:ext cx="8151752" cy="436949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lt"/>
            </a:endParaRPr>
          </a:p>
        </p:txBody>
      </p:sp>
      <p:cxnSp>
        <p:nvCxnSpPr>
          <p:cNvPr id="10" name="直接连接符 9"/>
          <p:cNvCxnSpPr/>
          <p:nvPr>
            <p:custDataLst>
              <p:tags r:id="rId6"/>
            </p:custDataLst>
          </p:nvPr>
        </p:nvCxnSpPr>
        <p:spPr>
          <a:xfrm>
            <a:off x="2142870" y="1676212"/>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直接连接符 10"/>
          <p:cNvCxnSpPr/>
          <p:nvPr>
            <p:custDataLst>
              <p:tags r:id="rId7"/>
            </p:custDataLst>
          </p:nvPr>
        </p:nvCxnSpPr>
        <p:spPr>
          <a:xfrm>
            <a:off x="2009335" y="1739108"/>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9817306" y="6125284"/>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9683771" y="6188180"/>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6"/>
          <p:cNvSpPr txBox="1"/>
          <p:nvPr>
            <p:custDataLst>
              <p:tags r:id="rId10"/>
            </p:custDataLst>
          </p:nvPr>
        </p:nvSpPr>
        <p:spPr>
          <a:xfrm>
            <a:off x="2253150" y="2144610"/>
            <a:ext cx="7664123" cy="393991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开始编写操作HBase的代码，用于消费数据，将产生的数据实时存储在HBase中。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编写kafka消费者，读取kafka集群中缓存的消息，并打印到控制台以观察是否成功；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既然能够读取到kafka中的数据了，就可以将读取出来的数据写入到HBase中，所以编写调用HBaseAPI相关方法，将从Kafka中读取出来的数据写入到HBase；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sym typeface="微软雅黑" panose="020B0503020204020204" charset="-122"/>
              </a:rPr>
              <a:t>3</a:t>
            </a:r>
            <a:r>
              <a:rPr lang="zh-CN" sz="3555" dirty="0" err="1">
                <a:solidFill>
                  <a:schemeClr val="dk1"/>
                </a:solidFill>
                <a:sym typeface="微软雅黑" panose="020B0503020204020204" charset="-122"/>
              </a:rPr>
              <a:t> 数据采集及消费</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3</a:t>
            </a:r>
            <a:r>
              <a:rPr dirty="0" err="1">
                <a:solidFill>
                  <a:schemeClr val="dk1"/>
                </a:solidFill>
                <a:latin typeface="微软雅黑" panose="020B0503020204020204" charset="-122"/>
                <a:cs typeface="微软雅黑" panose="020B0503020204020204" charset="-122"/>
                <a:sym typeface="微软雅黑" panose="020B0503020204020204" charset="-122"/>
              </a:rPr>
              <a:t>.3 数据查询</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4" name="Title 6"/>
          <p:cNvSpPr txBox="1"/>
          <p:nvPr>
            <p:custDataLst>
              <p:tags r:id="rId5"/>
            </p:custDataLst>
          </p:nvPr>
        </p:nvSpPr>
        <p:spPr>
          <a:xfrm>
            <a:off x="2659832" y="2493633"/>
            <a:ext cx="6872335" cy="32423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使用scan查看HBase中是否正确存储了数据，同时尝试使用过滤器查询扫描指定通话时间点的数据。</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3</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 数据采集/消费(存储)</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altLang="zh-CN" dirty="0" err="1">
                <a:solidFill>
                  <a:schemeClr val="dk1"/>
                </a:solidFill>
                <a:latin typeface="微软雅黑" panose="020B0503020204020204" charset="-122"/>
                <a:sym typeface="微软雅黑" panose="020B0503020204020204" charset="-122"/>
              </a:rPr>
              <a:t>3.4</a:t>
            </a:r>
            <a:r>
              <a:rPr lang="zh-CN" dirty="0" err="1">
                <a:solidFill>
                  <a:schemeClr val="dk1"/>
                </a:solidFill>
                <a:latin typeface="微软雅黑" panose="020B0503020204020204" charset="-122"/>
                <a:sym typeface="微软雅黑" panose="020B0503020204020204" charset="-122"/>
              </a:rPr>
              <a:t>协</a:t>
            </a:r>
            <a:r>
              <a:rPr lang="zh-CN" dirty="0" err="1">
                <a:solidFill>
                  <a:schemeClr val="dk1"/>
                </a:solidFill>
                <a:latin typeface="微软雅黑" panose="020B0503020204020204" charset="-122"/>
                <a:sym typeface="微软雅黑" panose="020B0503020204020204" charset="-122"/>
              </a:rPr>
              <a:t>处理器</a:t>
            </a:r>
            <a:endParaRPr lang="zh-CN" dirty="0" err="1">
              <a:solidFill>
                <a:schemeClr val="dk1"/>
              </a:solidFill>
              <a:latin typeface="微软雅黑" panose="020B0503020204020204" charset="-122"/>
              <a:sym typeface="微软雅黑" panose="020B0503020204020204" charset="-122"/>
            </a:endParaRPr>
          </a:p>
        </p:txBody>
      </p:sp>
      <p:sp>
        <p:nvSpPr>
          <p:cNvPr id="4" name="Title 6"/>
          <p:cNvSpPr txBox="1"/>
          <p:nvPr>
            <p:custDataLst>
              <p:tags r:id="rId5"/>
            </p:custDataLst>
          </p:nvPr>
        </p:nvSpPr>
        <p:spPr>
          <a:xfrm>
            <a:off x="1585071" y="20660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使用HBase查找数据时，按照Value过滤数据效率极低，因为要涉及到全表扫描所以使用协处理器，将数据一分为二。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编写协处理器类，用于协助处理HBase的相关操作（增删改查）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在协处理器中，一条主叫日志成功插入后，将该日志切换为被叫视角再次插入一次，放入到与主叫日志不同的列族中。</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(3</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重新创建hbase表，并设置为该表设置协处理器。</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3</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数据采集/消费(存储)</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3</a:t>
            </a:r>
            <a:r>
              <a:rPr dirty="0" err="1">
                <a:solidFill>
                  <a:schemeClr val="dk1"/>
                </a:solidFill>
                <a:latin typeface="微软雅黑" panose="020B0503020204020204" charset="-122"/>
                <a:cs typeface="微软雅黑" panose="020B0503020204020204" charset="-122"/>
                <a:sym typeface="微软雅黑" panose="020B0503020204020204" charset="-122"/>
              </a:rPr>
              <a:t>.6 协处理器</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cxnSp>
        <p:nvCxnSpPr>
          <p:cNvPr id="19" name="直接连接符 18"/>
          <p:cNvCxnSpPr/>
          <p:nvPr>
            <p:custDataLst>
              <p:tags r:id="rId5"/>
            </p:custDataLst>
          </p:nvPr>
        </p:nvCxnSpPr>
        <p:spPr>
          <a:xfrm flipH="1">
            <a:off x="4647249" y="2042160"/>
            <a:ext cx="446" cy="4145726"/>
          </a:xfrm>
          <a:prstGeom prst="line">
            <a:avLst/>
          </a:prstGeom>
          <a:ln w="12700">
            <a:solidFill>
              <a:schemeClr val="lt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87" name="六角星 86"/>
          <p:cNvSpPr/>
          <p:nvPr>
            <p:custDataLst>
              <p:tags r:id="rId6"/>
            </p:custDataLst>
          </p:nvPr>
        </p:nvSpPr>
        <p:spPr>
          <a:xfrm>
            <a:off x="4429546" y="2227854"/>
            <a:ext cx="435852" cy="500092"/>
          </a:xfrm>
          <a:prstGeom prst="star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cs typeface="微软雅黑" panose="020B0503020204020204" charset="-122"/>
            </a:endParaRPr>
          </a:p>
        </p:txBody>
      </p:sp>
      <p:sp>
        <p:nvSpPr>
          <p:cNvPr id="89" name="文本框 88"/>
          <p:cNvSpPr txBox="1"/>
          <p:nvPr>
            <p:custDataLst>
              <p:tags r:id="rId7"/>
            </p:custDataLst>
          </p:nvPr>
        </p:nvSpPr>
        <p:spPr>
          <a:xfrm>
            <a:off x="4492510" y="2348165"/>
            <a:ext cx="309923" cy="259470"/>
          </a:xfrm>
          <a:prstGeom prst="rect">
            <a:avLst/>
          </a:prstGeom>
          <a:noFill/>
        </p:spPr>
        <p:txBody>
          <a:bodyPr wrap="square" rtlCol="0">
            <a:normAutofit fontScale="40000"/>
          </a:bodyPr>
          <a:p>
            <a:pPr algn="ctr"/>
            <a:r>
              <a:rPr lang="en-US" altLang="zh-CN" b="1" dirty="0">
                <a:solidFill>
                  <a:schemeClr val="lt1"/>
                </a:solidFill>
                <a:latin typeface="微软雅黑" panose="020B0503020204020204" charset="-122"/>
                <a:cs typeface="微软雅黑" panose="020B0503020204020204" charset="-122"/>
              </a:rPr>
              <a:t>01</a:t>
            </a:r>
            <a:endParaRPr lang="en-US" altLang="zh-CN" b="1" dirty="0">
              <a:solidFill>
                <a:schemeClr val="lt1"/>
              </a:solidFill>
              <a:latin typeface="微软雅黑" panose="020B0503020204020204" charset="-122"/>
              <a:cs typeface="微软雅黑" panose="020B0503020204020204" charset="-122"/>
            </a:endParaRPr>
          </a:p>
        </p:txBody>
      </p:sp>
      <p:sp>
        <p:nvSpPr>
          <p:cNvPr id="28" name="文本框 27"/>
          <p:cNvSpPr txBox="1"/>
          <p:nvPr>
            <p:custDataLst>
              <p:tags r:id="rId8"/>
            </p:custDataLst>
          </p:nvPr>
        </p:nvSpPr>
        <p:spPr>
          <a:xfrm>
            <a:off x="5018415" y="2258431"/>
            <a:ext cx="2744932" cy="438937"/>
          </a:xfrm>
          <a:prstGeom prst="rect">
            <a:avLst/>
          </a:prstGeom>
          <a:noFill/>
        </p:spPr>
        <p:txBody>
          <a:bodyPr wrap="square" rtlCol="0">
            <a:normAutofit fontScale="60000"/>
          </a:bodyPr>
          <a:p>
            <a:pPr>
              <a:lnSpc>
                <a:spcPct val="130000"/>
              </a:lnSpc>
            </a:pPr>
            <a:r>
              <a:rPr lang="zh-CN" altLang="en-US" sz="14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重新编译项目，发布jar包到hbase的lib目录下（注意需群发）：</a:t>
            </a:r>
            <a:endParaRPr lang="zh-CN" altLang="en-US" sz="14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91" name="六角星 90"/>
          <p:cNvSpPr/>
          <p:nvPr>
            <p:custDataLst>
              <p:tags r:id="rId9"/>
            </p:custDataLst>
          </p:nvPr>
        </p:nvSpPr>
        <p:spPr>
          <a:xfrm>
            <a:off x="4429546" y="3244768"/>
            <a:ext cx="435852" cy="500092"/>
          </a:xfrm>
          <a:prstGeom prst="star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cs typeface="微软雅黑" panose="020B0503020204020204" charset="-122"/>
            </a:endParaRPr>
          </a:p>
        </p:txBody>
      </p:sp>
      <p:sp>
        <p:nvSpPr>
          <p:cNvPr id="92" name="文本框 91"/>
          <p:cNvSpPr txBox="1"/>
          <p:nvPr>
            <p:custDataLst>
              <p:tags r:id="rId10"/>
            </p:custDataLst>
          </p:nvPr>
        </p:nvSpPr>
        <p:spPr>
          <a:xfrm>
            <a:off x="4492510" y="3365079"/>
            <a:ext cx="309923" cy="259470"/>
          </a:xfrm>
          <a:prstGeom prst="rect">
            <a:avLst/>
          </a:prstGeom>
          <a:noFill/>
        </p:spPr>
        <p:txBody>
          <a:bodyPr wrap="square" rtlCol="0">
            <a:normAutofit fontScale="40000"/>
          </a:bodyPr>
          <a:p>
            <a:pPr algn="ctr"/>
            <a:r>
              <a:rPr lang="en-US" altLang="zh-CN" b="1">
                <a:solidFill>
                  <a:schemeClr val="lt1"/>
                </a:solidFill>
                <a:latin typeface="微软雅黑" panose="020B0503020204020204" charset="-122"/>
                <a:cs typeface="微软雅黑" panose="020B0503020204020204" charset="-122"/>
              </a:rPr>
              <a:t>02</a:t>
            </a:r>
            <a:endParaRPr lang="en-US" altLang="zh-CN" b="1">
              <a:solidFill>
                <a:schemeClr val="lt1"/>
              </a:solidFill>
              <a:latin typeface="微软雅黑" panose="020B0503020204020204" charset="-122"/>
              <a:cs typeface="微软雅黑" panose="020B0503020204020204" charset="-122"/>
            </a:endParaRPr>
          </a:p>
        </p:txBody>
      </p:sp>
      <p:sp>
        <p:nvSpPr>
          <p:cNvPr id="4" name="文本框 2"/>
          <p:cNvSpPr txBox="1"/>
          <p:nvPr>
            <p:custDataLst>
              <p:tags r:id="rId11"/>
            </p:custDataLst>
          </p:nvPr>
        </p:nvSpPr>
        <p:spPr>
          <a:xfrm>
            <a:off x="5018415" y="3275613"/>
            <a:ext cx="2744932" cy="438937"/>
          </a:xfrm>
          <a:prstGeom prst="rect">
            <a:avLst/>
          </a:prstGeom>
          <a:noFill/>
        </p:spPr>
        <p:txBody>
          <a:bodyPr wrap="square" rtlCol="0">
            <a:normAutofit/>
          </a:bodyPr>
          <a:p>
            <a:pPr>
              <a:lnSpc>
                <a:spcPct val="130000"/>
              </a:lnSpc>
            </a:pPr>
            <a:r>
              <a:rPr lang="zh-CN" altLang="en-US" sz="14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重新修改hbase-site.xml：</a:t>
            </a:r>
            <a:endParaRPr lang="zh-CN" altLang="en-US" sz="14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98" name="六角星 97"/>
          <p:cNvSpPr/>
          <p:nvPr>
            <p:custDataLst>
              <p:tags r:id="rId12"/>
            </p:custDataLst>
          </p:nvPr>
        </p:nvSpPr>
        <p:spPr>
          <a:xfrm>
            <a:off x="4429100" y="4261683"/>
            <a:ext cx="435852" cy="500092"/>
          </a:xfrm>
          <a:prstGeom prst="star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cs typeface="微软雅黑" panose="020B0503020204020204" charset="-122"/>
            </a:endParaRPr>
          </a:p>
        </p:txBody>
      </p:sp>
      <p:sp>
        <p:nvSpPr>
          <p:cNvPr id="103" name="文本框 102"/>
          <p:cNvSpPr txBox="1"/>
          <p:nvPr>
            <p:custDataLst>
              <p:tags r:id="rId13"/>
            </p:custDataLst>
          </p:nvPr>
        </p:nvSpPr>
        <p:spPr>
          <a:xfrm>
            <a:off x="4492064" y="4381993"/>
            <a:ext cx="309923" cy="259470"/>
          </a:xfrm>
          <a:prstGeom prst="rect">
            <a:avLst/>
          </a:prstGeom>
          <a:noFill/>
        </p:spPr>
        <p:txBody>
          <a:bodyPr wrap="square" rtlCol="0">
            <a:normAutofit fontScale="40000"/>
          </a:bodyPr>
          <a:p>
            <a:pPr algn="ctr"/>
            <a:r>
              <a:rPr lang="en-US" altLang="zh-CN" b="1" dirty="0">
                <a:solidFill>
                  <a:schemeClr val="lt1"/>
                </a:solidFill>
                <a:latin typeface="微软雅黑" panose="020B0503020204020204" charset="-122"/>
                <a:cs typeface="微软雅黑" panose="020B0503020204020204" charset="-122"/>
              </a:rPr>
              <a:t>03</a:t>
            </a:r>
            <a:endParaRPr lang="en-US" altLang="zh-CN" b="1" dirty="0">
              <a:solidFill>
                <a:schemeClr val="lt1"/>
              </a:solidFill>
              <a:latin typeface="微软雅黑" panose="020B0503020204020204" charset="-122"/>
              <a:cs typeface="微软雅黑" panose="020B0503020204020204" charset="-122"/>
            </a:endParaRPr>
          </a:p>
        </p:txBody>
      </p:sp>
      <p:sp>
        <p:nvSpPr>
          <p:cNvPr id="5" name="文本框 4"/>
          <p:cNvSpPr txBox="1"/>
          <p:nvPr>
            <p:custDataLst>
              <p:tags r:id="rId14"/>
            </p:custDataLst>
          </p:nvPr>
        </p:nvSpPr>
        <p:spPr>
          <a:xfrm>
            <a:off x="5018415" y="4292795"/>
            <a:ext cx="2744932" cy="438937"/>
          </a:xfrm>
          <a:prstGeom prst="rect">
            <a:avLst/>
          </a:prstGeom>
          <a:noFill/>
        </p:spPr>
        <p:txBody>
          <a:bodyPr wrap="square" rtlCol="0">
            <a:normAutofit/>
          </a:bodyPr>
          <a:p>
            <a:pPr>
              <a:lnSpc>
                <a:spcPct val="130000"/>
              </a:lnSpc>
            </a:pPr>
            <a:r>
              <a:rPr lang="zh-CN" altLang="en-US" sz="1400" spc="150">
                <a:solidFill>
                  <a:schemeClr val="dk1">
                    <a:lumMod val="85000"/>
                    <a:lumOff val="15000"/>
                  </a:schemeClr>
                </a:solidFill>
                <a:latin typeface="微软雅黑" panose="020B0503020204020204" charset="-122"/>
                <a:ea typeface="微软雅黑" panose="020B0503020204020204" charset="-122"/>
                <a:sym typeface="+mn-ea"/>
              </a:rPr>
              <a:t>修改后群发：</a:t>
            </a:r>
            <a:endParaRPr lang="zh-CN" altLang="en-US" sz="1400" spc="150">
              <a:solidFill>
                <a:schemeClr val="dk1">
                  <a:lumMod val="85000"/>
                  <a:lumOff val="15000"/>
                </a:schemeClr>
              </a:solidFill>
              <a:latin typeface="微软雅黑" panose="020B0503020204020204" charset="-122"/>
              <a:ea typeface="微软雅黑" panose="020B0503020204020204" charset="-122"/>
              <a:sym typeface="+mn-ea"/>
            </a:endParaRPr>
          </a:p>
        </p:txBody>
      </p:sp>
      <p:sp>
        <p:nvSpPr>
          <p:cNvPr id="115" name="六角星 114"/>
          <p:cNvSpPr/>
          <p:nvPr>
            <p:custDataLst>
              <p:tags r:id="rId15"/>
            </p:custDataLst>
          </p:nvPr>
        </p:nvSpPr>
        <p:spPr>
          <a:xfrm>
            <a:off x="4429100" y="5278597"/>
            <a:ext cx="435852" cy="500092"/>
          </a:xfrm>
          <a:prstGeom prst="star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cs typeface="微软雅黑" panose="020B0503020204020204" charset="-122"/>
            </a:endParaRPr>
          </a:p>
        </p:txBody>
      </p:sp>
      <p:sp>
        <p:nvSpPr>
          <p:cNvPr id="118" name="文本框 117"/>
          <p:cNvSpPr txBox="1"/>
          <p:nvPr>
            <p:custDataLst>
              <p:tags r:id="rId16"/>
            </p:custDataLst>
          </p:nvPr>
        </p:nvSpPr>
        <p:spPr>
          <a:xfrm>
            <a:off x="4492064" y="5398908"/>
            <a:ext cx="309923" cy="259470"/>
          </a:xfrm>
          <a:prstGeom prst="rect">
            <a:avLst/>
          </a:prstGeom>
          <a:noFill/>
        </p:spPr>
        <p:txBody>
          <a:bodyPr wrap="square" rtlCol="0">
            <a:normAutofit fontScale="40000"/>
          </a:bodyPr>
          <a:p>
            <a:pPr algn="ctr"/>
            <a:r>
              <a:rPr lang="en-US" altLang="zh-CN" b="1">
                <a:solidFill>
                  <a:schemeClr val="lt1"/>
                </a:solidFill>
                <a:latin typeface="微软雅黑" panose="020B0503020204020204" charset="-122"/>
                <a:cs typeface="微软雅黑" panose="020B0503020204020204" charset="-122"/>
              </a:rPr>
              <a:t>04</a:t>
            </a:r>
            <a:endParaRPr lang="en-US" altLang="zh-CN" b="1">
              <a:solidFill>
                <a:schemeClr val="lt1"/>
              </a:solidFill>
              <a:latin typeface="微软雅黑" panose="020B0503020204020204" charset="-122"/>
              <a:cs typeface="微软雅黑" panose="020B0503020204020204" charset="-122"/>
            </a:endParaRPr>
          </a:p>
        </p:txBody>
      </p:sp>
      <p:sp>
        <p:nvSpPr>
          <p:cNvPr id="9" name="文本框 8"/>
          <p:cNvSpPr txBox="1"/>
          <p:nvPr>
            <p:custDataLst>
              <p:tags r:id="rId17"/>
            </p:custDataLst>
          </p:nvPr>
        </p:nvSpPr>
        <p:spPr>
          <a:xfrm>
            <a:off x="5018415" y="5309531"/>
            <a:ext cx="2744932" cy="438937"/>
          </a:xfrm>
          <a:prstGeom prst="rect">
            <a:avLst/>
          </a:prstGeom>
          <a:noFill/>
        </p:spPr>
        <p:txBody>
          <a:bodyPr wrap="square" rtlCol="0">
            <a:normAutofit fontScale="60000"/>
          </a:bodyPr>
          <a:p>
            <a:pPr>
              <a:lnSpc>
                <a:spcPct val="130000"/>
              </a:lnSpc>
            </a:pPr>
            <a:r>
              <a:rPr lang="zh-CN" altLang="en-US" sz="1400" spc="150">
                <a:solidFill>
                  <a:schemeClr val="dk1">
                    <a:lumMod val="85000"/>
                    <a:lumOff val="15000"/>
                  </a:schemeClr>
                </a:solidFill>
                <a:latin typeface="微软雅黑" panose="020B0503020204020204" charset="-122"/>
                <a:ea typeface="微软雅黑" panose="020B0503020204020204" charset="-122"/>
                <a:sym typeface="+mn-ea"/>
              </a:rPr>
              <a:t>完成以上步骤后，重新消费数据进行测试。</a:t>
            </a:r>
            <a:endParaRPr lang="zh-CN" altLang="en-US" sz="1400" spc="150">
              <a:solidFill>
                <a:schemeClr val="dk1">
                  <a:lumMod val="85000"/>
                  <a:lumOff val="15000"/>
                </a:schemeClr>
              </a:solidFill>
              <a:latin typeface="微软雅黑" panose="020B0503020204020204" charset="-122"/>
              <a:ea typeface="微软雅黑" panose="020B0503020204020204" charset="-122"/>
              <a:sym typeface="+mn-ea"/>
            </a:endParaRPr>
          </a:p>
        </p:txBody>
      </p:sp>
    </p:spTree>
    <p:custDataLst>
      <p:tags r:id="rId18"/>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sp>
        <p:nvSpPr>
          <p:cNvPr id="2" name="矩形 1"/>
          <p:cNvSpPr/>
          <p:nvPr>
            <p:custDataLst>
              <p:tags r:id="rId2"/>
            </p:custDataLst>
          </p:nvPr>
        </p:nvSpPr>
        <p:spPr>
          <a:xfrm>
            <a:off x="0" y="0"/>
            <a:ext cx="12192635" cy="110871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25" name="文本框 224"/>
          <p:cNvSpPr txBox="1"/>
          <p:nvPr>
            <p:custDataLst>
              <p:tags r:id="rId3"/>
            </p:custDataLst>
          </p:nvPr>
        </p:nvSpPr>
        <p:spPr>
          <a:xfrm>
            <a:off x="3410584" y="2862580"/>
            <a:ext cx="3240000" cy="963295"/>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rPr>
              <a:t>项目背景及</a:t>
            </a:r>
            <a:r>
              <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rPr>
              <a:t>架构</a:t>
            </a:r>
            <a:endPar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endParaRPr>
          </a:p>
        </p:txBody>
      </p:sp>
      <p:sp>
        <p:nvSpPr>
          <p:cNvPr id="222" name="文本框 221"/>
          <p:cNvSpPr txBox="1"/>
          <p:nvPr>
            <p:custDataLst>
              <p:tags r:id="rId4"/>
            </p:custDataLst>
          </p:nvPr>
        </p:nvSpPr>
        <p:spPr>
          <a:xfrm>
            <a:off x="3414085" y="1952083"/>
            <a:ext cx="815340" cy="768350"/>
          </a:xfrm>
          <a:prstGeom prst="rect">
            <a:avLst/>
          </a:prstGeom>
          <a:noFill/>
        </p:spPr>
        <p:txBody>
          <a:bodyPr wrap="square" rtlCol="0">
            <a:normAutofit fontScale="80000"/>
          </a:bodyPr>
          <a:lstStyle/>
          <a:p>
            <a:r>
              <a:rPr lang="en-US" altLang="zh-CN" sz="4400" b="1" dirty="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01</a:t>
            </a:r>
            <a:endParaRPr lang="en-US" altLang="zh-CN" sz="4400" b="1" dirty="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cxnSp>
        <p:nvCxnSpPr>
          <p:cNvPr id="18" name="直接连接符 17"/>
          <p:cNvCxnSpPr/>
          <p:nvPr>
            <p:custDataLst>
              <p:tags r:id="rId5"/>
            </p:custDataLst>
          </p:nvPr>
        </p:nvCxnSpPr>
        <p:spPr>
          <a:xfrm rot="10800000">
            <a:off x="3537910" y="2702653"/>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6"/>
            </p:custDataLst>
          </p:nvPr>
        </p:nvSpPr>
        <p:spPr>
          <a:xfrm>
            <a:off x="3411854" y="4941570"/>
            <a:ext cx="3240000" cy="996950"/>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rPr>
              <a:t>数据</a:t>
            </a:r>
            <a:r>
              <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rPr>
              <a:t>生产</a:t>
            </a:r>
            <a:endPar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endParaRPr>
          </a:p>
        </p:txBody>
      </p:sp>
      <p:sp>
        <p:nvSpPr>
          <p:cNvPr id="118" name="文本框 117"/>
          <p:cNvSpPr txBox="1"/>
          <p:nvPr>
            <p:custDataLst>
              <p:tags r:id="rId7"/>
            </p:custDataLst>
          </p:nvPr>
        </p:nvSpPr>
        <p:spPr>
          <a:xfrm>
            <a:off x="3421705" y="4040971"/>
            <a:ext cx="815340" cy="768350"/>
          </a:xfrm>
          <a:prstGeom prst="rect">
            <a:avLst/>
          </a:prstGeom>
          <a:noFill/>
        </p:spPr>
        <p:txBody>
          <a:bodyPr wrap="square" rtlCol="0">
            <a:normAutofit fontScale="80000"/>
          </a:bodyPr>
          <a:lstStyle/>
          <a:p>
            <a:r>
              <a:rPr lang="en-US" altLang="zh-CN" sz="4400" b="1">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02</a:t>
            </a:r>
            <a:endParaRPr lang="en-US" altLang="zh-CN" sz="4400" b="1">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cxnSp>
        <p:nvCxnSpPr>
          <p:cNvPr id="119" name="直接连接符 118"/>
          <p:cNvCxnSpPr/>
          <p:nvPr>
            <p:custDataLst>
              <p:tags r:id="rId8"/>
            </p:custDataLst>
          </p:nvPr>
        </p:nvCxnSpPr>
        <p:spPr>
          <a:xfrm rot="10800000">
            <a:off x="3545530" y="4784556"/>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custDataLst>
              <p:tags r:id="rId9"/>
            </p:custDataLst>
          </p:nvPr>
        </p:nvSpPr>
        <p:spPr>
          <a:xfrm>
            <a:off x="7540624" y="2862580"/>
            <a:ext cx="3240000" cy="963295"/>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rPr>
              <a:t>数据采集</a:t>
            </a:r>
            <a:r>
              <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rPr>
              <a:t>及消费</a:t>
            </a:r>
            <a:endPar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endParaRPr>
          </a:p>
        </p:txBody>
      </p:sp>
      <p:sp>
        <p:nvSpPr>
          <p:cNvPr id="126" name="文本框 125"/>
          <p:cNvSpPr txBox="1"/>
          <p:nvPr>
            <p:custDataLst>
              <p:tags r:id="rId10"/>
            </p:custDataLst>
          </p:nvPr>
        </p:nvSpPr>
        <p:spPr>
          <a:xfrm>
            <a:off x="7542855" y="1961608"/>
            <a:ext cx="815340" cy="768350"/>
          </a:xfrm>
          <a:prstGeom prst="rect">
            <a:avLst/>
          </a:prstGeom>
          <a:noFill/>
        </p:spPr>
        <p:txBody>
          <a:bodyPr wrap="square" rtlCol="0">
            <a:normAutofit fontScale="80000"/>
          </a:bodyPr>
          <a:lstStyle/>
          <a:p>
            <a:r>
              <a:rPr lang="en-US" altLang="zh-CN" sz="4400" b="1" dirty="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03</a:t>
            </a:r>
            <a:endParaRPr lang="en-US" altLang="zh-CN" sz="4400" b="1" dirty="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cxnSp>
        <p:nvCxnSpPr>
          <p:cNvPr id="127" name="直接连接符 126"/>
          <p:cNvCxnSpPr/>
          <p:nvPr>
            <p:custDataLst>
              <p:tags r:id="rId11"/>
            </p:custDataLst>
          </p:nvPr>
        </p:nvCxnSpPr>
        <p:spPr>
          <a:xfrm rot="10800000">
            <a:off x="7666680" y="2702653"/>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custDataLst>
              <p:tags r:id="rId12"/>
            </p:custDataLst>
          </p:nvPr>
        </p:nvSpPr>
        <p:spPr>
          <a:xfrm>
            <a:off x="7540624" y="4934585"/>
            <a:ext cx="3240000" cy="996950"/>
          </a:xfrm>
          <a:prstGeom prst="rect">
            <a:avLst/>
          </a:prstGeom>
          <a:noFill/>
        </p:spPr>
        <p:txBody>
          <a:bodyPr wrap="square" rtlCol="0">
            <a:normAutofit/>
          </a:bodyPr>
          <a:lstStyle/>
          <a:p>
            <a:pPr algn="just">
              <a:lnSpc>
                <a:spcPct val="150000"/>
              </a:lnSpc>
              <a:spcAft>
                <a:spcPts val="2000"/>
              </a:spcAft>
            </a:pPr>
            <a:r>
              <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rPr>
              <a:t>数据</a:t>
            </a:r>
            <a:r>
              <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rPr>
              <a:t>分析及总结</a:t>
            </a:r>
            <a:endParaRPr lang="zh-CN" altLang="en-US" dirty="0">
              <a:solidFill>
                <a:schemeClr val="dk1">
                  <a:lumMod val="75000"/>
                  <a:lumOff val="25000"/>
                </a:schemeClr>
              </a:solidFill>
              <a:uFillTx/>
              <a:latin typeface="微软雅黑" panose="020B0503020204020204" charset="-122"/>
              <a:ea typeface="微软雅黑" panose="020B0503020204020204" charset="-122"/>
              <a:sym typeface="Arial" panose="020B0604020202020204" pitchFamily="34" charset="0"/>
            </a:endParaRPr>
          </a:p>
        </p:txBody>
      </p:sp>
      <p:sp>
        <p:nvSpPr>
          <p:cNvPr id="130" name="文本框 129"/>
          <p:cNvSpPr txBox="1"/>
          <p:nvPr>
            <p:custDataLst>
              <p:tags r:id="rId13"/>
            </p:custDataLst>
          </p:nvPr>
        </p:nvSpPr>
        <p:spPr>
          <a:xfrm>
            <a:off x="7550475" y="4033986"/>
            <a:ext cx="815340" cy="768350"/>
          </a:xfrm>
          <a:prstGeom prst="rect">
            <a:avLst/>
          </a:prstGeom>
          <a:noFill/>
        </p:spPr>
        <p:txBody>
          <a:bodyPr wrap="square" rtlCol="0">
            <a:normAutofit fontScale="80000"/>
          </a:bodyPr>
          <a:lstStyle/>
          <a:p>
            <a:r>
              <a:rPr lang="en-US" altLang="zh-CN" sz="4400" b="1" dirty="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04</a:t>
            </a:r>
            <a:endParaRPr lang="en-US" altLang="zh-CN" sz="4400" b="1" dirty="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cxnSp>
        <p:nvCxnSpPr>
          <p:cNvPr id="131" name="直接连接符 130"/>
          <p:cNvCxnSpPr/>
          <p:nvPr>
            <p:custDataLst>
              <p:tags r:id="rId14"/>
            </p:custDataLst>
          </p:nvPr>
        </p:nvCxnSpPr>
        <p:spPr>
          <a:xfrm rot="10800000">
            <a:off x="7674300" y="4784556"/>
            <a:ext cx="1080135" cy="63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5"/>
            </p:custDataLst>
          </p:nvPr>
        </p:nvSpPr>
        <p:spPr>
          <a:xfrm>
            <a:off x="755650" y="696595"/>
            <a:ext cx="1880235" cy="695325"/>
          </a:xfrm>
          <a:prstGeom prst="rect">
            <a:avLst/>
          </a:prstGeom>
          <a:solidFill>
            <a:schemeClr val="accent1"/>
          </a:solidFill>
          <a:ln>
            <a:noFill/>
          </a:ln>
          <a:effectLst/>
        </p:spPr>
        <p:txBody>
          <a:bodyPr vert="horz" wrap="square" lIns="91440" tIns="45720" rIns="91440" bIns="45720" rtlCol="0" anchor="ctr" anchorCtr="1">
            <a:normAutofit/>
          </a:bodyPr>
          <a:lstStyle/>
          <a:p>
            <a:pPr algn="ctr"/>
            <a:r>
              <a:rPr lang="zh-CN" altLang="en-US" sz="3200" b="1" spc="800" dirty="0">
                <a:ln>
                  <a:noFill/>
                </a:ln>
                <a:solidFill>
                  <a:schemeClr val="lt1"/>
                </a:solidFill>
                <a:uFillTx/>
                <a:latin typeface="微软雅黑" panose="020B0503020204020204" charset="-122"/>
                <a:ea typeface="微软雅黑" panose="020B0503020204020204" charset="-122"/>
                <a:cs typeface="+mj-lt"/>
                <a:sym typeface="Arial" panose="020B0604020202020204" pitchFamily="34" charset="0"/>
              </a:rPr>
              <a:t>目录</a:t>
            </a:r>
            <a:endParaRPr lang="zh-CN" altLang="en-US" sz="3200" b="1" spc="800" dirty="0">
              <a:ln>
                <a:noFill/>
              </a:ln>
              <a:solidFill>
                <a:schemeClr val="lt1"/>
              </a:solidFill>
              <a:uFillTx/>
              <a:latin typeface="微软雅黑" panose="020B0503020204020204" charset="-122"/>
              <a:ea typeface="微软雅黑" panose="020B0503020204020204" charset="-122"/>
              <a:cs typeface="+mj-lt"/>
              <a:sym typeface="Arial" panose="020B0604020202020204" pitchFamily="34" charset="0"/>
            </a:endParaRPr>
          </a:p>
        </p:txBody>
      </p:sp>
    </p:spTree>
    <p:custDataLst>
      <p:tags r:id="rId1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custDataLst>
              <p:tags r:id="rId1"/>
            </p:custDataLst>
          </p:nvPr>
        </p:nvSpPr>
        <p:spPr>
          <a:noFill/>
        </p:spPr>
        <p:txBody>
          <a:bodyPr>
            <a:normAutofit fontScale="90000"/>
          </a:bodyPr>
          <a:lstStyle/>
          <a:p>
            <a:r>
              <a:rPr lang="zh-CN" altLang="en-US" sz="6555" spc="-200">
                <a:solidFill>
                  <a:schemeClr val="dk1">
                    <a:lumMod val="85000"/>
                    <a:lumOff val="15000"/>
                  </a:schemeClr>
                </a:solidFill>
                <a:latin typeface="Arial" panose="020B0604020202020204" pitchFamily="34" charset="0"/>
              </a:rPr>
              <a:t>数据</a:t>
            </a:r>
            <a:r>
              <a:rPr lang="zh-CN" altLang="en-US" sz="6555" spc="-200">
                <a:solidFill>
                  <a:schemeClr val="dk1">
                    <a:lumMod val="85000"/>
                    <a:lumOff val="15000"/>
                  </a:schemeClr>
                </a:solidFill>
                <a:latin typeface="Arial" panose="020B0604020202020204" pitchFamily="34" charset="0"/>
              </a:rPr>
              <a:t>分析及</a:t>
            </a:r>
            <a:r>
              <a:rPr lang="zh-CN" altLang="en-US" sz="6555" spc="-200">
                <a:solidFill>
                  <a:schemeClr val="dk1">
                    <a:lumMod val="85000"/>
                    <a:lumOff val="15000"/>
                  </a:schemeClr>
                </a:solidFill>
                <a:latin typeface="Arial" panose="020B0604020202020204" pitchFamily="34" charset="0"/>
              </a:rPr>
              <a:t>总结</a:t>
            </a:r>
            <a:endParaRPr lang="zh-CN" altLang="en-US" sz="6555" spc="-200">
              <a:solidFill>
                <a:schemeClr val="dk1">
                  <a:lumMod val="85000"/>
                  <a:lumOff val="15000"/>
                </a:schemeClr>
              </a:solidFill>
              <a:latin typeface="Arial" panose="020B0604020202020204" pitchFamily="34" charset="0"/>
            </a:endParaRPr>
          </a:p>
        </p:txBody>
      </p:sp>
      <p:sp>
        <p:nvSpPr>
          <p:cNvPr id="2" name="文本框 1"/>
          <p:cNvSpPr txBox="1"/>
          <p:nvPr>
            <p:custDataLst>
              <p:tags r:id="rId2"/>
            </p:custDataLst>
          </p:nvPr>
        </p:nvSpPr>
        <p:spPr>
          <a:xfrm>
            <a:off x="5889625" y="1570355"/>
            <a:ext cx="1301115" cy="1014730"/>
          </a:xfrm>
          <a:prstGeom prst="rect">
            <a:avLst/>
          </a:prstGeom>
          <a:noFill/>
        </p:spPr>
        <p:txBody>
          <a:bodyPr wrap="square" rtlCol="0">
            <a:normAutofit/>
          </a:bodyPr>
          <a:lstStyle/>
          <a:p>
            <a:r>
              <a:rPr lang="en-US" altLang="zh-CN" sz="6000" spc="-200">
                <a:solidFill>
                  <a:schemeClr val="dk1">
                    <a:lumMod val="85000"/>
                    <a:lumOff val="15000"/>
                  </a:schemeClr>
                </a:solidFill>
                <a:uFillTx/>
                <a:latin typeface="Arial" panose="020B0604020202020204" pitchFamily="34" charset="0"/>
                <a:ea typeface="微软雅黑" panose="020B0503020204020204" charset="-122"/>
              </a:rPr>
              <a:t>04</a:t>
            </a:r>
            <a:endParaRPr lang="en-US" altLang="zh-CN" sz="6000" spc="-200">
              <a:solidFill>
                <a:schemeClr val="dk1">
                  <a:lumMod val="85000"/>
                  <a:lumOff val="15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3" name="直接连接符 2"/>
          <p:cNvCxnSpPr/>
          <p:nvPr>
            <p:custDataLst>
              <p:tags r:id="rId2"/>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4</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 数据分析</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pic>
        <p:nvPicPr>
          <p:cNvPr id="4" name="图片 3" descr="/data/download/20221206/293bdf47f476fc4a4c1b75994a2d750d.jpg293bdf47f476fc4a4c1b75994a2d750d"/>
          <p:cNvPicPr>
            <a:picLocks noChangeAspect="1"/>
          </p:cNvPicPr>
          <p:nvPr>
            <p:custDataLst>
              <p:tags r:id="rId4"/>
            </p:custDataLst>
          </p:nvPr>
        </p:nvPicPr>
        <p:blipFill rotWithShape="1">
          <a:blip r:embed="rId5"/>
          <a:srcRect/>
          <a:stretch>
            <a:fillRect/>
          </a:stretch>
        </p:blipFill>
        <p:spPr>
          <a:xfrm>
            <a:off x="1413441" y="1871181"/>
            <a:ext cx="5322543" cy="4030037"/>
          </a:xfrm>
          <a:custGeom>
            <a:avLst/>
            <a:gdLst/>
            <a:ahLst/>
            <a:cxnLst>
              <a:cxn ang="3">
                <a:pos x="hc" y="t"/>
              </a:cxn>
              <a:cxn ang="cd2">
                <a:pos x="l" y="vc"/>
              </a:cxn>
              <a:cxn ang="cd4">
                <a:pos x="hc" y="b"/>
              </a:cxn>
              <a:cxn ang="0">
                <a:pos x="r" y="vc"/>
              </a:cxn>
            </a:cxnLst>
            <a:rect l="l" t="t" r="r" b="b"/>
            <a:pathLst>
              <a:path w="8400" h="5040">
                <a:moveTo>
                  <a:pt x="0" y="0"/>
                </a:moveTo>
                <a:lnTo>
                  <a:pt x="8400" y="0"/>
                </a:lnTo>
                <a:lnTo>
                  <a:pt x="8400" y="5040"/>
                </a:lnTo>
                <a:lnTo>
                  <a:pt x="0" y="5040"/>
                </a:lnTo>
                <a:lnTo>
                  <a:pt x="0" y="0"/>
                </a:lnTo>
                <a:close/>
              </a:path>
            </a:pathLst>
          </a:custGeom>
        </p:spPr>
      </p:pic>
      <p:sp>
        <p:nvSpPr>
          <p:cNvPr id="11" name="Title 6"/>
          <p:cNvSpPr txBox="1"/>
          <p:nvPr>
            <p:custDataLst>
              <p:tags r:id="rId6"/>
            </p:custDataLst>
          </p:nvPr>
        </p:nvSpPr>
        <p:spPr>
          <a:xfrm>
            <a:off x="6996091" y="1479787"/>
            <a:ext cx="3782468" cy="48128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我们的数据已经完整的采集到了HBase集群中，需要对采集到的数据进行分析，统计出我们想要的结果。采取一mapreduce分析多个业务指标的方式来进行任务。具体
分析模块流程如图所示。</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4</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 数据分析</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39878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4</a:t>
            </a:r>
            <a:r>
              <a:rPr dirty="0" err="1">
                <a:solidFill>
                  <a:schemeClr val="dk1"/>
                </a:solidFill>
                <a:latin typeface="微软雅黑" panose="020B0503020204020204" charset="-122"/>
                <a:cs typeface="微软雅黑" panose="020B0503020204020204" charset="-122"/>
                <a:sym typeface="微软雅黑" panose="020B0503020204020204" charset="-122"/>
              </a:rPr>
              <a:t>.1 </a:t>
            </a:r>
            <a:r>
              <a:rPr lang="zh-CN" dirty="0" err="1">
                <a:solidFill>
                  <a:schemeClr val="dk1"/>
                </a:solidFill>
                <a:latin typeface="微软雅黑" panose="020B0503020204020204" charset="-122"/>
                <a:cs typeface="微软雅黑" panose="020B0503020204020204" charset="-122"/>
                <a:sym typeface="微软雅黑" panose="020B0503020204020204" charset="-122"/>
              </a:rPr>
              <a:t>业务</a:t>
            </a:r>
            <a:r>
              <a:rPr lang="zh-CN" dirty="0" err="1">
                <a:solidFill>
                  <a:schemeClr val="dk1"/>
                </a:solidFill>
                <a:latin typeface="微软雅黑" panose="020B0503020204020204" charset="-122"/>
                <a:cs typeface="微软雅黑" panose="020B0503020204020204" charset="-122"/>
                <a:sym typeface="微软雅黑" panose="020B0503020204020204" charset="-122"/>
              </a:rPr>
              <a:t>指标</a:t>
            </a:r>
            <a:endParaRPr lang="zh-CN" dirty="0" err="1">
              <a:solidFill>
                <a:schemeClr val="dk1"/>
              </a:solidFill>
              <a:latin typeface="微软雅黑" panose="020B0503020204020204" charset="-122"/>
              <a:cs typeface="微软雅黑" panose="020B0503020204020204" charset="-122"/>
              <a:sym typeface="微软雅黑" panose="020B0503020204020204" charset="-122"/>
            </a:endParaRPr>
          </a:p>
        </p:txBody>
      </p:sp>
      <p:cxnSp>
        <p:nvCxnSpPr>
          <p:cNvPr id="10" name="直接连接符 9"/>
          <p:cNvCxnSpPr/>
          <p:nvPr>
            <p:custDataLst>
              <p:tags r:id="rId5"/>
            </p:custDataLst>
          </p:nvPr>
        </p:nvCxnSpPr>
        <p:spPr>
          <a:xfrm>
            <a:off x="2142870" y="1676212"/>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直接连接符 10"/>
          <p:cNvCxnSpPr/>
          <p:nvPr>
            <p:custDataLst>
              <p:tags r:id="rId6"/>
            </p:custDataLst>
          </p:nvPr>
        </p:nvCxnSpPr>
        <p:spPr>
          <a:xfrm>
            <a:off x="2009335" y="1739108"/>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9817306" y="6125284"/>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9683771" y="6188180"/>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任意多边形 5"/>
          <p:cNvSpPr/>
          <p:nvPr>
            <p:custDataLst>
              <p:tags r:id="rId9"/>
            </p:custDataLst>
          </p:nvPr>
        </p:nvSpPr>
        <p:spPr bwMode="auto">
          <a:xfrm flipH="1">
            <a:off x="2258397" y="2747435"/>
            <a:ext cx="2360649" cy="1790836"/>
          </a:xfrm>
          <a:custGeom>
            <a:avLst/>
            <a:gdLst>
              <a:gd name="connsiteX0" fmla="*/ 0 w 2088232"/>
              <a:gd name="connsiteY0" fmla="*/ 0 h 1224135"/>
              <a:gd name="connsiteX1" fmla="*/ 1476165 w 2088232"/>
              <a:gd name="connsiteY1" fmla="*/ 0 h 1224135"/>
              <a:gd name="connsiteX2" fmla="*/ 2088232 w 2088232"/>
              <a:gd name="connsiteY2" fmla="*/ 612068 h 1224135"/>
              <a:gd name="connsiteX3" fmla="*/ 2088232 w 2088232"/>
              <a:gd name="connsiteY3" fmla="*/ 1224135 h 1224135"/>
              <a:gd name="connsiteX4" fmla="*/ 0 w 2088232"/>
              <a:gd name="connsiteY4" fmla="*/ 1224135 h 1224135"/>
              <a:gd name="connsiteX5" fmla="*/ 0 w 2088232"/>
              <a:gd name="connsiteY5" fmla="*/ 0 h 1224135"/>
              <a:gd name="connsiteX0-1" fmla="*/ 9144 w 2088232"/>
              <a:gd name="connsiteY0-2" fmla="*/ 356616 h 1224135"/>
              <a:gd name="connsiteX1-3" fmla="*/ 1476165 w 2088232"/>
              <a:gd name="connsiteY1-4" fmla="*/ 0 h 1224135"/>
              <a:gd name="connsiteX2-5" fmla="*/ 2088232 w 2088232"/>
              <a:gd name="connsiteY2-6" fmla="*/ 612068 h 1224135"/>
              <a:gd name="connsiteX3-7" fmla="*/ 2088232 w 2088232"/>
              <a:gd name="connsiteY3-8" fmla="*/ 1224135 h 1224135"/>
              <a:gd name="connsiteX4-9" fmla="*/ 0 w 2088232"/>
              <a:gd name="connsiteY4-10" fmla="*/ 1224135 h 1224135"/>
              <a:gd name="connsiteX5-11" fmla="*/ 9144 w 2088232"/>
              <a:gd name="connsiteY5-12" fmla="*/ 356616 h 1224135"/>
              <a:gd name="connsiteX0-13" fmla="*/ 9144 w 2088232"/>
              <a:gd name="connsiteY0-14" fmla="*/ 73152 h 940671"/>
              <a:gd name="connsiteX1-15" fmla="*/ 1531029 w 2088232"/>
              <a:gd name="connsiteY1-16" fmla="*/ 0 h 940671"/>
              <a:gd name="connsiteX2-17" fmla="*/ 2088232 w 2088232"/>
              <a:gd name="connsiteY2-18" fmla="*/ 328604 h 940671"/>
              <a:gd name="connsiteX3-19" fmla="*/ 2088232 w 2088232"/>
              <a:gd name="connsiteY3-20" fmla="*/ 940671 h 940671"/>
              <a:gd name="connsiteX4-21" fmla="*/ 0 w 2088232"/>
              <a:gd name="connsiteY4-22" fmla="*/ 940671 h 940671"/>
              <a:gd name="connsiteX5-23" fmla="*/ 9144 w 2088232"/>
              <a:gd name="connsiteY5-24" fmla="*/ 73152 h 940671"/>
              <a:gd name="connsiteX0-25" fmla="*/ 9144 w 2088232"/>
              <a:gd name="connsiteY0-26" fmla="*/ 0 h 867519"/>
              <a:gd name="connsiteX1-27" fmla="*/ 2088232 w 2088232"/>
              <a:gd name="connsiteY1-28" fmla="*/ 255452 h 867519"/>
              <a:gd name="connsiteX2-29" fmla="*/ 2088232 w 2088232"/>
              <a:gd name="connsiteY2-30" fmla="*/ 867519 h 867519"/>
              <a:gd name="connsiteX3-31" fmla="*/ 0 w 2088232"/>
              <a:gd name="connsiteY3-32" fmla="*/ 867519 h 867519"/>
              <a:gd name="connsiteX4-33" fmla="*/ 9144 w 2088232"/>
              <a:gd name="connsiteY4-34" fmla="*/ 0 h 867519"/>
              <a:gd name="connsiteX0-35" fmla="*/ 9144 w 2088232"/>
              <a:gd name="connsiteY0-36" fmla="*/ 0 h 867519"/>
              <a:gd name="connsiteX1-37" fmla="*/ 2088232 w 2088232"/>
              <a:gd name="connsiteY1-38" fmla="*/ 153763 h 867519"/>
              <a:gd name="connsiteX2-39" fmla="*/ 2088232 w 2088232"/>
              <a:gd name="connsiteY2-40" fmla="*/ 867519 h 867519"/>
              <a:gd name="connsiteX3-41" fmla="*/ 0 w 2088232"/>
              <a:gd name="connsiteY3-42" fmla="*/ 867519 h 867519"/>
              <a:gd name="connsiteX4-43" fmla="*/ 9144 w 2088232"/>
              <a:gd name="connsiteY4-44" fmla="*/ 0 h 8675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8232" h="867519">
                <a:moveTo>
                  <a:pt x="9144" y="0"/>
                </a:moveTo>
                <a:lnTo>
                  <a:pt x="2088232" y="153763"/>
                </a:lnTo>
                <a:lnTo>
                  <a:pt x="2088232" y="867519"/>
                </a:lnTo>
                <a:lnTo>
                  <a:pt x="0" y="867519"/>
                </a:lnTo>
                <a:lnTo>
                  <a:pt x="9144" y="0"/>
                </a:lnTo>
                <a:close/>
              </a:path>
            </a:pathLst>
          </a:custGeom>
          <a:solidFill>
            <a:schemeClr val="accent3"/>
          </a:solidFill>
          <a:ln w="12700">
            <a:solidFill>
              <a:schemeClr val="accent3"/>
            </a:solidFill>
            <a:round/>
          </a:ln>
        </p:spPr>
        <p:txBody>
          <a:bodyPr wrap="square" lIns="91440" tIns="45720" rIns="91440" bIns="45720" anchor="ctr">
            <a:normAutofit/>
          </a:bodyPr>
          <a:lstStyle/>
          <a:p>
            <a:pPr algn="ctr">
              <a:lnSpc>
                <a:spcPct val="120000"/>
              </a:lnSpc>
            </a:pPr>
            <a:endParaRPr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矩形 6"/>
          <p:cNvSpPr/>
          <p:nvPr>
            <p:custDataLst>
              <p:tags r:id="rId10"/>
            </p:custDataLst>
          </p:nvPr>
        </p:nvSpPr>
        <p:spPr bwMode="auto">
          <a:xfrm>
            <a:off x="2258397" y="4514992"/>
            <a:ext cx="2360649" cy="1569911"/>
          </a:xfrm>
          <a:prstGeom prst="rect">
            <a:avLst/>
          </a:prstGeom>
          <a:noFill/>
          <a:ln w="12700">
            <a:solidFill>
              <a:schemeClr val="accent3"/>
            </a:solidFill>
            <a:round/>
          </a:ln>
        </p:spPr>
        <p:txBody>
          <a:bodyPr wrap="square" lIns="91440" tIns="45720" rIns="91440" bIns="45720" anchor="ctr">
            <a:normAutofit/>
          </a:bodyPr>
          <a:lstStyle/>
          <a:p>
            <a:pPr algn="ctr">
              <a:lnSpc>
                <a:spcPct val="120000"/>
              </a:lnSpc>
            </a:pPr>
            <a:endParaRPr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4" name="椭圆 33"/>
          <p:cNvSpPr/>
          <p:nvPr>
            <p:custDataLst>
              <p:tags r:id="rId11"/>
            </p:custDataLst>
          </p:nvPr>
        </p:nvSpPr>
        <p:spPr>
          <a:xfrm>
            <a:off x="3057259" y="2565827"/>
            <a:ext cx="762925" cy="762925"/>
          </a:xfrm>
          <a:prstGeom prst="ellipse">
            <a:avLst/>
          </a:prstGeom>
          <a:solidFill>
            <a:schemeClr val="lt1"/>
          </a:solidFill>
          <a:ln w="28575" cap="flat" cmpd="sng" algn="ctr">
            <a:solidFill>
              <a:schemeClr val="accent3"/>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lnSpc>
                <a:spcPct val="120000"/>
              </a:lnSpc>
            </a:pPr>
            <a:endParaRPr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5" name="任意多边形 34"/>
          <p:cNvSpPr/>
          <p:nvPr>
            <p:custDataLst>
              <p:tags r:id="rId12"/>
            </p:custDataLst>
          </p:nvPr>
        </p:nvSpPr>
        <p:spPr bwMode="auto">
          <a:xfrm>
            <a:off x="3233046" y="2741929"/>
            <a:ext cx="411363" cy="410742"/>
          </a:xfrm>
          <a:custGeom>
            <a:avLst/>
            <a:gdLst>
              <a:gd name="connsiteX0" fmla="*/ 497095 w 607639"/>
              <a:gd name="connsiteY0" fmla="*/ 261992 h 606722"/>
              <a:gd name="connsiteX1" fmla="*/ 497095 w 607639"/>
              <a:gd name="connsiteY1" fmla="*/ 468794 h 606722"/>
              <a:gd name="connsiteX2" fmla="*/ 524775 w 607639"/>
              <a:gd name="connsiteY2" fmla="*/ 468794 h 606722"/>
              <a:gd name="connsiteX3" fmla="*/ 524775 w 607639"/>
              <a:gd name="connsiteY3" fmla="*/ 261992 h 606722"/>
              <a:gd name="connsiteX4" fmla="*/ 414320 w 607639"/>
              <a:gd name="connsiteY4" fmla="*/ 261992 h 606722"/>
              <a:gd name="connsiteX5" fmla="*/ 414320 w 607639"/>
              <a:gd name="connsiteY5" fmla="*/ 468794 h 606722"/>
              <a:gd name="connsiteX6" fmla="*/ 469503 w 607639"/>
              <a:gd name="connsiteY6" fmla="*/ 468794 h 606722"/>
              <a:gd name="connsiteX7" fmla="*/ 469503 w 607639"/>
              <a:gd name="connsiteY7" fmla="*/ 261992 h 606722"/>
              <a:gd name="connsiteX8" fmla="*/ 359047 w 607639"/>
              <a:gd name="connsiteY8" fmla="*/ 261992 h 606722"/>
              <a:gd name="connsiteX9" fmla="*/ 359047 w 607639"/>
              <a:gd name="connsiteY9" fmla="*/ 468794 h 606722"/>
              <a:gd name="connsiteX10" fmla="*/ 386639 w 607639"/>
              <a:gd name="connsiteY10" fmla="*/ 468794 h 606722"/>
              <a:gd name="connsiteX11" fmla="*/ 386639 w 607639"/>
              <a:gd name="connsiteY11" fmla="*/ 261992 h 606722"/>
              <a:gd name="connsiteX12" fmla="*/ 276183 w 607639"/>
              <a:gd name="connsiteY12" fmla="*/ 261992 h 606722"/>
              <a:gd name="connsiteX13" fmla="*/ 276183 w 607639"/>
              <a:gd name="connsiteY13" fmla="*/ 468794 h 606722"/>
              <a:gd name="connsiteX14" fmla="*/ 331456 w 607639"/>
              <a:gd name="connsiteY14" fmla="*/ 468794 h 606722"/>
              <a:gd name="connsiteX15" fmla="*/ 331456 w 607639"/>
              <a:gd name="connsiteY15" fmla="*/ 261992 h 606722"/>
              <a:gd name="connsiteX16" fmla="*/ 220911 w 607639"/>
              <a:gd name="connsiteY16" fmla="*/ 261992 h 606722"/>
              <a:gd name="connsiteX17" fmla="*/ 220911 w 607639"/>
              <a:gd name="connsiteY17" fmla="*/ 468794 h 606722"/>
              <a:gd name="connsiteX18" fmla="*/ 248592 w 607639"/>
              <a:gd name="connsiteY18" fmla="*/ 468794 h 606722"/>
              <a:gd name="connsiteX19" fmla="*/ 248592 w 607639"/>
              <a:gd name="connsiteY19" fmla="*/ 261992 h 606722"/>
              <a:gd name="connsiteX20" fmla="*/ 138136 w 607639"/>
              <a:gd name="connsiteY20" fmla="*/ 261992 h 606722"/>
              <a:gd name="connsiteX21" fmla="*/ 138136 w 607639"/>
              <a:gd name="connsiteY21" fmla="*/ 468794 h 606722"/>
              <a:gd name="connsiteX22" fmla="*/ 193319 w 607639"/>
              <a:gd name="connsiteY22" fmla="*/ 468794 h 606722"/>
              <a:gd name="connsiteX23" fmla="*/ 193319 w 607639"/>
              <a:gd name="connsiteY23" fmla="*/ 261992 h 606722"/>
              <a:gd name="connsiteX24" fmla="*/ 82864 w 607639"/>
              <a:gd name="connsiteY24" fmla="*/ 261992 h 606722"/>
              <a:gd name="connsiteX25" fmla="*/ 82864 w 607639"/>
              <a:gd name="connsiteY25" fmla="*/ 468794 h 606722"/>
              <a:gd name="connsiteX26" fmla="*/ 110455 w 607639"/>
              <a:gd name="connsiteY26" fmla="*/ 468794 h 606722"/>
              <a:gd name="connsiteX27" fmla="*/ 110455 w 607639"/>
              <a:gd name="connsiteY27" fmla="*/ 261992 h 606722"/>
              <a:gd name="connsiteX28" fmla="*/ 303820 w 607639"/>
              <a:gd name="connsiteY28" fmla="*/ 110294 h 606722"/>
              <a:gd name="connsiteX29" fmla="*/ 331447 w 607639"/>
              <a:gd name="connsiteY29" fmla="*/ 137885 h 606722"/>
              <a:gd name="connsiteX30" fmla="*/ 303820 w 607639"/>
              <a:gd name="connsiteY30" fmla="*/ 165476 h 606722"/>
              <a:gd name="connsiteX31" fmla="*/ 276193 w 607639"/>
              <a:gd name="connsiteY31" fmla="*/ 137885 h 606722"/>
              <a:gd name="connsiteX32" fmla="*/ 303820 w 607639"/>
              <a:gd name="connsiteY32" fmla="*/ 110294 h 606722"/>
              <a:gd name="connsiteX33" fmla="*/ 303775 w 607639"/>
              <a:gd name="connsiteY33" fmla="*/ 27550 h 606722"/>
              <a:gd name="connsiteX34" fmla="*/ 174005 w 607639"/>
              <a:gd name="connsiteY34" fmla="*/ 103446 h 606722"/>
              <a:gd name="connsiteX35" fmla="*/ 299681 w 607639"/>
              <a:gd name="connsiteY35" fmla="*/ 56522 h 606722"/>
              <a:gd name="connsiteX36" fmla="*/ 309293 w 607639"/>
              <a:gd name="connsiteY36" fmla="*/ 55189 h 606722"/>
              <a:gd name="connsiteX37" fmla="*/ 434969 w 607639"/>
              <a:gd name="connsiteY37" fmla="*/ 102024 h 606722"/>
              <a:gd name="connsiteX38" fmla="*/ 303775 w 607639"/>
              <a:gd name="connsiteY38" fmla="*/ 27550 h 606722"/>
              <a:gd name="connsiteX39" fmla="*/ 303775 w 607639"/>
              <a:gd name="connsiteY39" fmla="*/ 0 h 606722"/>
              <a:gd name="connsiteX40" fmla="*/ 470927 w 607639"/>
              <a:gd name="connsiteY40" fmla="*/ 115799 h 606722"/>
              <a:gd name="connsiteX41" fmla="*/ 570346 w 607639"/>
              <a:gd name="connsiteY41" fmla="*/ 153036 h 606722"/>
              <a:gd name="connsiteX42" fmla="*/ 579958 w 607639"/>
              <a:gd name="connsiteY42" fmla="*/ 165478 h 606722"/>
              <a:gd name="connsiteX43" fmla="*/ 579958 w 607639"/>
              <a:gd name="connsiteY43" fmla="*/ 193028 h 606722"/>
              <a:gd name="connsiteX44" fmla="*/ 579958 w 607639"/>
              <a:gd name="connsiteY44" fmla="*/ 248217 h 606722"/>
              <a:gd name="connsiteX45" fmla="*/ 566163 w 607639"/>
              <a:gd name="connsiteY45" fmla="*/ 261992 h 606722"/>
              <a:gd name="connsiteX46" fmla="*/ 552367 w 607639"/>
              <a:gd name="connsiteY46" fmla="*/ 261992 h 606722"/>
              <a:gd name="connsiteX47" fmla="*/ 552367 w 607639"/>
              <a:gd name="connsiteY47" fmla="*/ 468794 h 606722"/>
              <a:gd name="connsiteX48" fmla="*/ 566163 w 607639"/>
              <a:gd name="connsiteY48" fmla="*/ 468794 h 606722"/>
              <a:gd name="connsiteX49" fmla="*/ 579958 w 607639"/>
              <a:gd name="connsiteY49" fmla="*/ 482569 h 606722"/>
              <a:gd name="connsiteX50" fmla="*/ 566163 w 607639"/>
              <a:gd name="connsiteY50" fmla="*/ 496344 h 606722"/>
              <a:gd name="connsiteX51" fmla="*/ 538571 w 607639"/>
              <a:gd name="connsiteY51" fmla="*/ 496344 h 606722"/>
              <a:gd name="connsiteX52" fmla="*/ 483299 w 607639"/>
              <a:gd name="connsiteY52" fmla="*/ 496344 h 606722"/>
              <a:gd name="connsiteX53" fmla="*/ 400435 w 607639"/>
              <a:gd name="connsiteY53" fmla="*/ 496344 h 606722"/>
              <a:gd name="connsiteX54" fmla="*/ 345252 w 607639"/>
              <a:gd name="connsiteY54" fmla="*/ 496344 h 606722"/>
              <a:gd name="connsiteX55" fmla="*/ 262387 w 607639"/>
              <a:gd name="connsiteY55" fmla="*/ 496344 h 606722"/>
              <a:gd name="connsiteX56" fmla="*/ 207115 w 607639"/>
              <a:gd name="connsiteY56" fmla="*/ 496344 h 606722"/>
              <a:gd name="connsiteX57" fmla="*/ 124251 w 607639"/>
              <a:gd name="connsiteY57" fmla="*/ 496344 h 606722"/>
              <a:gd name="connsiteX58" fmla="*/ 69068 w 607639"/>
              <a:gd name="connsiteY58" fmla="*/ 496344 h 606722"/>
              <a:gd name="connsiteX59" fmla="*/ 55272 w 607639"/>
              <a:gd name="connsiteY59" fmla="*/ 496344 h 606722"/>
              <a:gd name="connsiteX60" fmla="*/ 55272 w 607639"/>
              <a:gd name="connsiteY60" fmla="*/ 537758 h 606722"/>
              <a:gd name="connsiteX61" fmla="*/ 41387 w 607639"/>
              <a:gd name="connsiteY61" fmla="*/ 551533 h 606722"/>
              <a:gd name="connsiteX62" fmla="*/ 27592 w 607639"/>
              <a:gd name="connsiteY62" fmla="*/ 551533 h 606722"/>
              <a:gd name="connsiteX63" fmla="*/ 27592 w 607639"/>
              <a:gd name="connsiteY63" fmla="*/ 579083 h 606722"/>
              <a:gd name="connsiteX64" fmla="*/ 579958 w 607639"/>
              <a:gd name="connsiteY64" fmla="*/ 579083 h 606722"/>
              <a:gd name="connsiteX65" fmla="*/ 579958 w 607639"/>
              <a:gd name="connsiteY65" fmla="*/ 551533 h 606722"/>
              <a:gd name="connsiteX66" fmla="*/ 96660 w 607639"/>
              <a:gd name="connsiteY66" fmla="*/ 551533 h 606722"/>
              <a:gd name="connsiteX67" fmla="*/ 82864 w 607639"/>
              <a:gd name="connsiteY67" fmla="*/ 537758 h 606722"/>
              <a:gd name="connsiteX68" fmla="*/ 96660 w 607639"/>
              <a:gd name="connsiteY68" fmla="*/ 523983 h 606722"/>
              <a:gd name="connsiteX69" fmla="*/ 593843 w 607639"/>
              <a:gd name="connsiteY69" fmla="*/ 523983 h 606722"/>
              <a:gd name="connsiteX70" fmla="*/ 607639 w 607639"/>
              <a:gd name="connsiteY70" fmla="*/ 537758 h 606722"/>
              <a:gd name="connsiteX71" fmla="*/ 607639 w 607639"/>
              <a:gd name="connsiteY71" fmla="*/ 592947 h 606722"/>
              <a:gd name="connsiteX72" fmla="*/ 593843 w 607639"/>
              <a:gd name="connsiteY72" fmla="*/ 606722 h 606722"/>
              <a:gd name="connsiteX73" fmla="*/ 13796 w 607639"/>
              <a:gd name="connsiteY73" fmla="*/ 606722 h 606722"/>
              <a:gd name="connsiteX74" fmla="*/ 0 w 607639"/>
              <a:gd name="connsiteY74" fmla="*/ 592947 h 606722"/>
              <a:gd name="connsiteX75" fmla="*/ 0 w 607639"/>
              <a:gd name="connsiteY75" fmla="*/ 537758 h 606722"/>
              <a:gd name="connsiteX76" fmla="*/ 13796 w 607639"/>
              <a:gd name="connsiteY76" fmla="*/ 523983 h 606722"/>
              <a:gd name="connsiteX77" fmla="*/ 27592 w 607639"/>
              <a:gd name="connsiteY77" fmla="*/ 523983 h 606722"/>
              <a:gd name="connsiteX78" fmla="*/ 27592 w 607639"/>
              <a:gd name="connsiteY78" fmla="*/ 482569 h 606722"/>
              <a:gd name="connsiteX79" fmla="*/ 41387 w 607639"/>
              <a:gd name="connsiteY79" fmla="*/ 468794 h 606722"/>
              <a:gd name="connsiteX80" fmla="*/ 55272 w 607639"/>
              <a:gd name="connsiteY80" fmla="*/ 468794 h 606722"/>
              <a:gd name="connsiteX81" fmla="*/ 55272 w 607639"/>
              <a:gd name="connsiteY81" fmla="*/ 261992 h 606722"/>
              <a:gd name="connsiteX82" fmla="*/ 41387 w 607639"/>
              <a:gd name="connsiteY82" fmla="*/ 261992 h 606722"/>
              <a:gd name="connsiteX83" fmla="*/ 27592 w 607639"/>
              <a:gd name="connsiteY83" fmla="*/ 248217 h 606722"/>
              <a:gd name="connsiteX84" fmla="*/ 41387 w 607639"/>
              <a:gd name="connsiteY84" fmla="*/ 234442 h 606722"/>
              <a:gd name="connsiteX85" fmla="*/ 69068 w 607639"/>
              <a:gd name="connsiteY85" fmla="*/ 234442 h 606722"/>
              <a:gd name="connsiteX86" fmla="*/ 124251 w 607639"/>
              <a:gd name="connsiteY86" fmla="*/ 234442 h 606722"/>
              <a:gd name="connsiteX87" fmla="*/ 207115 w 607639"/>
              <a:gd name="connsiteY87" fmla="*/ 234442 h 606722"/>
              <a:gd name="connsiteX88" fmla="*/ 262387 w 607639"/>
              <a:gd name="connsiteY88" fmla="*/ 234442 h 606722"/>
              <a:gd name="connsiteX89" fmla="*/ 345252 w 607639"/>
              <a:gd name="connsiteY89" fmla="*/ 234442 h 606722"/>
              <a:gd name="connsiteX90" fmla="*/ 400435 w 607639"/>
              <a:gd name="connsiteY90" fmla="*/ 234442 h 606722"/>
              <a:gd name="connsiteX91" fmla="*/ 483299 w 607639"/>
              <a:gd name="connsiteY91" fmla="*/ 234442 h 606722"/>
              <a:gd name="connsiteX92" fmla="*/ 538571 w 607639"/>
              <a:gd name="connsiteY92" fmla="*/ 234442 h 606722"/>
              <a:gd name="connsiteX93" fmla="*/ 552367 w 607639"/>
              <a:gd name="connsiteY93" fmla="*/ 234442 h 606722"/>
              <a:gd name="connsiteX94" fmla="*/ 552367 w 607639"/>
              <a:gd name="connsiteY94" fmla="*/ 193028 h 606722"/>
              <a:gd name="connsiteX95" fmla="*/ 552367 w 607639"/>
              <a:gd name="connsiteY95" fmla="*/ 175076 h 606722"/>
              <a:gd name="connsiteX96" fmla="*/ 303775 w 607639"/>
              <a:gd name="connsiteY96" fmla="*/ 84072 h 606722"/>
              <a:gd name="connsiteX97" fmla="*/ 55272 w 607639"/>
              <a:gd name="connsiteY97" fmla="*/ 175076 h 606722"/>
              <a:gd name="connsiteX98" fmla="*/ 55272 w 607639"/>
              <a:gd name="connsiteY98" fmla="*/ 179253 h 606722"/>
              <a:gd name="connsiteX99" fmla="*/ 510979 w 607639"/>
              <a:gd name="connsiteY99" fmla="*/ 179253 h 606722"/>
              <a:gd name="connsiteX100" fmla="*/ 524775 w 607639"/>
              <a:gd name="connsiteY100" fmla="*/ 193028 h 606722"/>
              <a:gd name="connsiteX101" fmla="*/ 510979 w 607639"/>
              <a:gd name="connsiteY101" fmla="*/ 206803 h 606722"/>
              <a:gd name="connsiteX102" fmla="*/ 41387 w 607639"/>
              <a:gd name="connsiteY102" fmla="*/ 206803 h 606722"/>
              <a:gd name="connsiteX103" fmla="*/ 27592 w 607639"/>
              <a:gd name="connsiteY103" fmla="*/ 193028 h 606722"/>
              <a:gd name="connsiteX104" fmla="*/ 27592 w 607639"/>
              <a:gd name="connsiteY104" fmla="*/ 165478 h 606722"/>
              <a:gd name="connsiteX105" fmla="*/ 37293 w 607639"/>
              <a:gd name="connsiteY105" fmla="*/ 153036 h 606722"/>
              <a:gd name="connsiteX106" fmla="*/ 136712 w 607639"/>
              <a:gd name="connsiteY106" fmla="*/ 115799 h 606722"/>
              <a:gd name="connsiteX107" fmla="*/ 303775 w 607639"/>
              <a:gd name="connsiteY10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7639" h="606722">
                <a:moveTo>
                  <a:pt x="497095" y="261992"/>
                </a:moveTo>
                <a:lnTo>
                  <a:pt x="497095" y="468794"/>
                </a:lnTo>
                <a:lnTo>
                  <a:pt x="524775" y="468794"/>
                </a:lnTo>
                <a:lnTo>
                  <a:pt x="524775" y="261992"/>
                </a:lnTo>
                <a:close/>
                <a:moveTo>
                  <a:pt x="414320" y="261992"/>
                </a:moveTo>
                <a:lnTo>
                  <a:pt x="414320" y="468794"/>
                </a:lnTo>
                <a:lnTo>
                  <a:pt x="469503" y="468794"/>
                </a:lnTo>
                <a:lnTo>
                  <a:pt x="469503" y="261992"/>
                </a:lnTo>
                <a:close/>
                <a:moveTo>
                  <a:pt x="359047" y="261992"/>
                </a:moveTo>
                <a:lnTo>
                  <a:pt x="359047" y="468794"/>
                </a:lnTo>
                <a:lnTo>
                  <a:pt x="386639" y="468794"/>
                </a:lnTo>
                <a:lnTo>
                  <a:pt x="386639" y="261992"/>
                </a:lnTo>
                <a:close/>
                <a:moveTo>
                  <a:pt x="276183" y="261992"/>
                </a:moveTo>
                <a:lnTo>
                  <a:pt x="276183" y="468794"/>
                </a:lnTo>
                <a:lnTo>
                  <a:pt x="331456" y="468794"/>
                </a:lnTo>
                <a:lnTo>
                  <a:pt x="331456" y="261992"/>
                </a:lnTo>
                <a:close/>
                <a:moveTo>
                  <a:pt x="220911" y="261992"/>
                </a:moveTo>
                <a:lnTo>
                  <a:pt x="220911" y="468794"/>
                </a:lnTo>
                <a:lnTo>
                  <a:pt x="248592" y="468794"/>
                </a:lnTo>
                <a:lnTo>
                  <a:pt x="248592" y="261992"/>
                </a:lnTo>
                <a:close/>
                <a:moveTo>
                  <a:pt x="138136" y="261992"/>
                </a:moveTo>
                <a:lnTo>
                  <a:pt x="138136" y="468794"/>
                </a:lnTo>
                <a:lnTo>
                  <a:pt x="193319" y="468794"/>
                </a:lnTo>
                <a:lnTo>
                  <a:pt x="193319" y="261992"/>
                </a:lnTo>
                <a:close/>
                <a:moveTo>
                  <a:pt x="82864" y="261992"/>
                </a:moveTo>
                <a:lnTo>
                  <a:pt x="82864" y="468794"/>
                </a:lnTo>
                <a:lnTo>
                  <a:pt x="110455" y="468794"/>
                </a:lnTo>
                <a:lnTo>
                  <a:pt x="110455" y="261992"/>
                </a:lnTo>
                <a:close/>
                <a:moveTo>
                  <a:pt x="303820" y="110294"/>
                </a:moveTo>
                <a:cubicBezTo>
                  <a:pt x="319078" y="110294"/>
                  <a:pt x="331447" y="122647"/>
                  <a:pt x="331447" y="137885"/>
                </a:cubicBezTo>
                <a:cubicBezTo>
                  <a:pt x="331447" y="153123"/>
                  <a:pt x="319078" y="165476"/>
                  <a:pt x="303820" y="165476"/>
                </a:cubicBezTo>
                <a:cubicBezTo>
                  <a:pt x="288562" y="165476"/>
                  <a:pt x="276193" y="153123"/>
                  <a:pt x="276193" y="137885"/>
                </a:cubicBezTo>
                <a:cubicBezTo>
                  <a:pt x="276193" y="122647"/>
                  <a:pt x="288562" y="110294"/>
                  <a:pt x="303820" y="110294"/>
                </a:cubicBezTo>
                <a:close/>
                <a:moveTo>
                  <a:pt x="303775" y="27550"/>
                </a:moveTo>
                <a:cubicBezTo>
                  <a:pt x="248592" y="27550"/>
                  <a:pt x="198838" y="57944"/>
                  <a:pt x="174005" y="103446"/>
                </a:cubicBezTo>
                <a:lnTo>
                  <a:pt x="299681" y="56522"/>
                </a:lnTo>
                <a:cubicBezTo>
                  <a:pt x="302440" y="55189"/>
                  <a:pt x="305199" y="55189"/>
                  <a:pt x="309293" y="55189"/>
                </a:cubicBezTo>
                <a:lnTo>
                  <a:pt x="434969" y="102024"/>
                </a:lnTo>
                <a:cubicBezTo>
                  <a:pt x="408712" y="57944"/>
                  <a:pt x="359047" y="27550"/>
                  <a:pt x="303775" y="27550"/>
                </a:cubicBezTo>
                <a:close/>
                <a:moveTo>
                  <a:pt x="303775" y="0"/>
                </a:moveTo>
                <a:cubicBezTo>
                  <a:pt x="379786" y="0"/>
                  <a:pt x="446006" y="48257"/>
                  <a:pt x="470927" y="115799"/>
                </a:cubicBezTo>
                <a:lnTo>
                  <a:pt x="570346" y="153036"/>
                </a:lnTo>
                <a:cubicBezTo>
                  <a:pt x="575864" y="154458"/>
                  <a:pt x="579958" y="159968"/>
                  <a:pt x="579958" y="165478"/>
                </a:cubicBezTo>
                <a:lnTo>
                  <a:pt x="579958" y="193028"/>
                </a:lnTo>
                <a:lnTo>
                  <a:pt x="579958" y="248217"/>
                </a:lnTo>
                <a:cubicBezTo>
                  <a:pt x="579958" y="256482"/>
                  <a:pt x="574440" y="261992"/>
                  <a:pt x="566163" y="261992"/>
                </a:cubicBezTo>
                <a:lnTo>
                  <a:pt x="552367" y="261992"/>
                </a:lnTo>
                <a:lnTo>
                  <a:pt x="552367" y="468794"/>
                </a:lnTo>
                <a:lnTo>
                  <a:pt x="566163" y="468794"/>
                </a:lnTo>
                <a:cubicBezTo>
                  <a:pt x="574440" y="468794"/>
                  <a:pt x="579958" y="474304"/>
                  <a:pt x="579958" y="482569"/>
                </a:cubicBezTo>
                <a:cubicBezTo>
                  <a:pt x="579958" y="490834"/>
                  <a:pt x="574440" y="496344"/>
                  <a:pt x="566163" y="496344"/>
                </a:cubicBezTo>
                <a:lnTo>
                  <a:pt x="538571" y="496344"/>
                </a:lnTo>
                <a:lnTo>
                  <a:pt x="483299" y="496344"/>
                </a:lnTo>
                <a:lnTo>
                  <a:pt x="400435" y="496344"/>
                </a:lnTo>
                <a:lnTo>
                  <a:pt x="345252" y="496344"/>
                </a:lnTo>
                <a:lnTo>
                  <a:pt x="262387" y="496344"/>
                </a:lnTo>
                <a:lnTo>
                  <a:pt x="207115" y="496344"/>
                </a:lnTo>
                <a:lnTo>
                  <a:pt x="124251" y="496344"/>
                </a:lnTo>
                <a:lnTo>
                  <a:pt x="69068" y="496344"/>
                </a:lnTo>
                <a:lnTo>
                  <a:pt x="55272" y="496344"/>
                </a:lnTo>
                <a:lnTo>
                  <a:pt x="55272" y="537758"/>
                </a:lnTo>
                <a:cubicBezTo>
                  <a:pt x="55272" y="546023"/>
                  <a:pt x="49754" y="551533"/>
                  <a:pt x="41387" y="551533"/>
                </a:cubicBezTo>
                <a:lnTo>
                  <a:pt x="27592" y="551533"/>
                </a:lnTo>
                <a:lnTo>
                  <a:pt x="27592" y="579083"/>
                </a:lnTo>
                <a:lnTo>
                  <a:pt x="579958" y="579083"/>
                </a:lnTo>
                <a:lnTo>
                  <a:pt x="579958" y="551533"/>
                </a:lnTo>
                <a:lnTo>
                  <a:pt x="96660" y="551533"/>
                </a:lnTo>
                <a:cubicBezTo>
                  <a:pt x="88382" y="551533"/>
                  <a:pt x="82864" y="546023"/>
                  <a:pt x="82864" y="537758"/>
                </a:cubicBezTo>
                <a:cubicBezTo>
                  <a:pt x="82864" y="529493"/>
                  <a:pt x="88382" y="523983"/>
                  <a:pt x="96660" y="523983"/>
                </a:cubicBezTo>
                <a:lnTo>
                  <a:pt x="593843" y="523983"/>
                </a:lnTo>
                <a:cubicBezTo>
                  <a:pt x="602121" y="523983"/>
                  <a:pt x="607639" y="529493"/>
                  <a:pt x="607639" y="537758"/>
                </a:cubicBezTo>
                <a:lnTo>
                  <a:pt x="607639" y="592947"/>
                </a:lnTo>
                <a:cubicBezTo>
                  <a:pt x="607639" y="601212"/>
                  <a:pt x="602121" y="606722"/>
                  <a:pt x="593843" y="606722"/>
                </a:cubicBezTo>
                <a:lnTo>
                  <a:pt x="13796" y="606722"/>
                </a:lnTo>
                <a:cubicBezTo>
                  <a:pt x="5518" y="606722"/>
                  <a:pt x="0" y="601212"/>
                  <a:pt x="0" y="592947"/>
                </a:cubicBezTo>
                <a:lnTo>
                  <a:pt x="0" y="537758"/>
                </a:lnTo>
                <a:cubicBezTo>
                  <a:pt x="0" y="529493"/>
                  <a:pt x="5518" y="523983"/>
                  <a:pt x="13796" y="523983"/>
                </a:cubicBezTo>
                <a:lnTo>
                  <a:pt x="27592" y="523983"/>
                </a:lnTo>
                <a:lnTo>
                  <a:pt x="27592" y="482569"/>
                </a:lnTo>
                <a:cubicBezTo>
                  <a:pt x="27592" y="474304"/>
                  <a:pt x="33110" y="468794"/>
                  <a:pt x="41387" y="468794"/>
                </a:cubicBezTo>
                <a:lnTo>
                  <a:pt x="55272" y="468794"/>
                </a:lnTo>
                <a:lnTo>
                  <a:pt x="55272" y="261992"/>
                </a:lnTo>
                <a:lnTo>
                  <a:pt x="41387" y="261992"/>
                </a:lnTo>
                <a:cubicBezTo>
                  <a:pt x="33110" y="261992"/>
                  <a:pt x="27592" y="256482"/>
                  <a:pt x="27592" y="248217"/>
                </a:cubicBezTo>
                <a:cubicBezTo>
                  <a:pt x="27592" y="239952"/>
                  <a:pt x="33110" y="234442"/>
                  <a:pt x="41387" y="234442"/>
                </a:cubicBezTo>
                <a:lnTo>
                  <a:pt x="69068" y="234442"/>
                </a:lnTo>
                <a:lnTo>
                  <a:pt x="124251" y="234442"/>
                </a:lnTo>
                <a:lnTo>
                  <a:pt x="207115" y="234442"/>
                </a:lnTo>
                <a:lnTo>
                  <a:pt x="262387" y="234442"/>
                </a:lnTo>
                <a:lnTo>
                  <a:pt x="345252" y="234442"/>
                </a:lnTo>
                <a:lnTo>
                  <a:pt x="400435" y="234442"/>
                </a:lnTo>
                <a:lnTo>
                  <a:pt x="483299" y="234442"/>
                </a:lnTo>
                <a:lnTo>
                  <a:pt x="538571" y="234442"/>
                </a:lnTo>
                <a:lnTo>
                  <a:pt x="552367" y="234442"/>
                </a:lnTo>
                <a:lnTo>
                  <a:pt x="552367" y="193028"/>
                </a:lnTo>
                <a:lnTo>
                  <a:pt x="552367" y="175076"/>
                </a:lnTo>
                <a:lnTo>
                  <a:pt x="303775" y="84072"/>
                </a:lnTo>
                <a:lnTo>
                  <a:pt x="55272" y="175076"/>
                </a:lnTo>
                <a:lnTo>
                  <a:pt x="55272" y="179253"/>
                </a:lnTo>
                <a:lnTo>
                  <a:pt x="510979" y="179253"/>
                </a:lnTo>
                <a:cubicBezTo>
                  <a:pt x="519257" y="179253"/>
                  <a:pt x="524775" y="184763"/>
                  <a:pt x="524775" y="193028"/>
                </a:cubicBezTo>
                <a:cubicBezTo>
                  <a:pt x="524775" y="201293"/>
                  <a:pt x="519257" y="206803"/>
                  <a:pt x="510979" y="206803"/>
                </a:cubicBezTo>
                <a:lnTo>
                  <a:pt x="41387" y="206803"/>
                </a:lnTo>
                <a:cubicBezTo>
                  <a:pt x="33110" y="206803"/>
                  <a:pt x="27592" y="201293"/>
                  <a:pt x="27592" y="193028"/>
                </a:cubicBezTo>
                <a:lnTo>
                  <a:pt x="27592" y="165478"/>
                </a:lnTo>
                <a:cubicBezTo>
                  <a:pt x="27592" y="159968"/>
                  <a:pt x="31775" y="154458"/>
                  <a:pt x="37293" y="153036"/>
                </a:cubicBezTo>
                <a:lnTo>
                  <a:pt x="136712" y="115799"/>
                </a:lnTo>
                <a:cubicBezTo>
                  <a:pt x="161545" y="48257"/>
                  <a:pt x="227853" y="0"/>
                  <a:pt x="303775" y="0"/>
                </a:cubicBezTo>
                <a:close/>
              </a:path>
            </a:pathLst>
          </a:custGeom>
          <a:solidFill>
            <a:schemeClr val="accent3"/>
          </a:solidFill>
          <a:ln>
            <a:noFill/>
          </a:ln>
        </p:spPr>
        <p:txBody>
          <a:bodyPr wrap="square" lIns="91440" tIns="45720" rIns="91440" bIns="45720" anchor="ctr">
            <a:normAutofit fontScale="82500"/>
          </a:bodyPr>
          <a:lstStyle/>
          <a:p>
            <a:pPr algn="ctr">
              <a:lnSpc>
                <a:spcPct val="130000"/>
              </a:lnSpc>
            </a:pPr>
            <a:endParaRPr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47" name="矩形 46"/>
          <p:cNvSpPr/>
          <p:nvPr>
            <p:custDataLst>
              <p:tags r:id="rId13"/>
            </p:custDataLst>
          </p:nvPr>
        </p:nvSpPr>
        <p:spPr bwMode="auto">
          <a:xfrm>
            <a:off x="2258698" y="4640097"/>
            <a:ext cx="2361484" cy="132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spcBef>
                <a:spcPct val="0"/>
              </a:spcBef>
            </a:pPr>
            <a:r>
              <a:rPr lang="zh-CN" altLang="en-US" sz="1400" spc="1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用户每天主叫通话个数统计，通话时间统计。</a:t>
            </a:r>
            <a:endParaRPr lang="zh-CN" altLang="en-US" sz="1400" spc="1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4" name="任意多边形 13"/>
          <p:cNvSpPr/>
          <p:nvPr>
            <p:custDataLst>
              <p:tags r:id="rId14"/>
            </p:custDataLst>
          </p:nvPr>
        </p:nvSpPr>
        <p:spPr bwMode="auto">
          <a:xfrm flipH="1">
            <a:off x="4736040" y="2259025"/>
            <a:ext cx="2360649" cy="2279246"/>
          </a:xfrm>
          <a:custGeom>
            <a:avLst/>
            <a:gdLst>
              <a:gd name="connsiteX0" fmla="*/ 0 w 2088232"/>
              <a:gd name="connsiteY0" fmla="*/ 0 h 1224135"/>
              <a:gd name="connsiteX1" fmla="*/ 1476165 w 2088232"/>
              <a:gd name="connsiteY1" fmla="*/ 0 h 1224135"/>
              <a:gd name="connsiteX2" fmla="*/ 2088232 w 2088232"/>
              <a:gd name="connsiteY2" fmla="*/ 612068 h 1224135"/>
              <a:gd name="connsiteX3" fmla="*/ 2088232 w 2088232"/>
              <a:gd name="connsiteY3" fmla="*/ 1224135 h 1224135"/>
              <a:gd name="connsiteX4" fmla="*/ 0 w 2088232"/>
              <a:gd name="connsiteY4" fmla="*/ 1224135 h 1224135"/>
              <a:gd name="connsiteX5" fmla="*/ 0 w 2088232"/>
              <a:gd name="connsiteY5" fmla="*/ 0 h 1224135"/>
              <a:gd name="connsiteX0-1" fmla="*/ 9144 w 2088232"/>
              <a:gd name="connsiteY0-2" fmla="*/ 356616 h 1224135"/>
              <a:gd name="connsiteX1-3" fmla="*/ 1476165 w 2088232"/>
              <a:gd name="connsiteY1-4" fmla="*/ 0 h 1224135"/>
              <a:gd name="connsiteX2-5" fmla="*/ 2088232 w 2088232"/>
              <a:gd name="connsiteY2-6" fmla="*/ 612068 h 1224135"/>
              <a:gd name="connsiteX3-7" fmla="*/ 2088232 w 2088232"/>
              <a:gd name="connsiteY3-8" fmla="*/ 1224135 h 1224135"/>
              <a:gd name="connsiteX4-9" fmla="*/ 0 w 2088232"/>
              <a:gd name="connsiteY4-10" fmla="*/ 1224135 h 1224135"/>
              <a:gd name="connsiteX5-11" fmla="*/ 9144 w 2088232"/>
              <a:gd name="connsiteY5-12" fmla="*/ 356616 h 1224135"/>
              <a:gd name="connsiteX0-13" fmla="*/ 9144 w 2088232"/>
              <a:gd name="connsiteY0-14" fmla="*/ 73152 h 940671"/>
              <a:gd name="connsiteX1-15" fmla="*/ 1531029 w 2088232"/>
              <a:gd name="connsiteY1-16" fmla="*/ 0 h 940671"/>
              <a:gd name="connsiteX2-17" fmla="*/ 2088232 w 2088232"/>
              <a:gd name="connsiteY2-18" fmla="*/ 328604 h 940671"/>
              <a:gd name="connsiteX3-19" fmla="*/ 2088232 w 2088232"/>
              <a:gd name="connsiteY3-20" fmla="*/ 940671 h 940671"/>
              <a:gd name="connsiteX4-21" fmla="*/ 0 w 2088232"/>
              <a:gd name="connsiteY4-22" fmla="*/ 940671 h 940671"/>
              <a:gd name="connsiteX5-23" fmla="*/ 9144 w 2088232"/>
              <a:gd name="connsiteY5-24" fmla="*/ 73152 h 940671"/>
              <a:gd name="connsiteX0-25" fmla="*/ 9144 w 2088232"/>
              <a:gd name="connsiteY0-26" fmla="*/ 0 h 867519"/>
              <a:gd name="connsiteX1-27" fmla="*/ 2088232 w 2088232"/>
              <a:gd name="connsiteY1-28" fmla="*/ 255452 h 867519"/>
              <a:gd name="connsiteX2-29" fmla="*/ 2088232 w 2088232"/>
              <a:gd name="connsiteY2-30" fmla="*/ 867519 h 867519"/>
              <a:gd name="connsiteX3-31" fmla="*/ 0 w 2088232"/>
              <a:gd name="connsiteY3-32" fmla="*/ 867519 h 867519"/>
              <a:gd name="connsiteX4-33" fmla="*/ 9144 w 2088232"/>
              <a:gd name="connsiteY4-34" fmla="*/ 0 h 867519"/>
              <a:gd name="connsiteX0-35" fmla="*/ 9144 w 2088232"/>
              <a:gd name="connsiteY0-36" fmla="*/ 0 h 867519"/>
              <a:gd name="connsiteX1-37" fmla="*/ 2088232 w 2088232"/>
              <a:gd name="connsiteY1-38" fmla="*/ 153763 h 867519"/>
              <a:gd name="connsiteX2-39" fmla="*/ 2088232 w 2088232"/>
              <a:gd name="connsiteY2-40" fmla="*/ 867519 h 867519"/>
              <a:gd name="connsiteX3-41" fmla="*/ 0 w 2088232"/>
              <a:gd name="connsiteY3-42" fmla="*/ 867519 h 867519"/>
              <a:gd name="connsiteX4-43" fmla="*/ 9144 w 2088232"/>
              <a:gd name="connsiteY4-44" fmla="*/ 0 h 8675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8232" h="867519">
                <a:moveTo>
                  <a:pt x="9144" y="0"/>
                </a:moveTo>
                <a:lnTo>
                  <a:pt x="2088232" y="153763"/>
                </a:lnTo>
                <a:lnTo>
                  <a:pt x="2088232" y="867519"/>
                </a:lnTo>
                <a:lnTo>
                  <a:pt x="0" y="867519"/>
                </a:lnTo>
                <a:lnTo>
                  <a:pt x="9144" y="0"/>
                </a:lnTo>
                <a:close/>
              </a:path>
            </a:pathLst>
          </a:custGeom>
          <a:solidFill>
            <a:schemeClr val="accent4"/>
          </a:solidFill>
          <a:ln w="12700">
            <a:solidFill>
              <a:schemeClr val="accent4"/>
            </a:solidFill>
            <a:round/>
          </a:ln>
        </p:spPr>
        <p:txBody>
          <a:bodyPr wrap="square" lIns="91440" tIns="45720" rIns="91440" bIns="45720" anchor="ctr">
            <a:normAutofit/>
          </a:bodyPr>
          <a:lstStyle/>
          <a:p>
            <a:pPr algn="ctr">
              <a:lnSpc>
                <a:spcPct val="120000"/>
              </a:lnSpc>
            </a:pPr>
            <a:endParaRPr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5" name="矩形 8"/>
          <p:cNvSpPr/>
          <p:nvPr>
            <p:custDataLst>
              <p:tags r:id="rId15"/>
            </p:custDataLst>
          </p:nvPr>
        </p:nvSpPr>
        <p:spPr bwMode="auto">
          <a:xfrm>
            <a:off x="4736040" y="4514992"/>
            <a:ext cx="2360649" cy="1569911"/>
          </a:xfrm>
          <a:prstGeom prst="rect">
            <a:avLst/>
          </a:prstGeom>
          <a:noFill/>
          <a:ln w="12700">
            <a:solidFill>
              <a:schemeClr val="accent4"/>
            </a:solidFill>
            <a:round/>
          </a:ln>
        </p:spPr>
        <p:txBody>
          <a:bodyPr wrap="square" lIns="91440" tIns="45720" rIns="91440" bIns="45720" anchor="ctr">
            <a:normAutofit/>
          </a:bodyPr>
          <a:lstStyle/>
          <a:p>
            <a:pPr algn="ctr">
              <a:lnSpc>
                <a:spcPct val="120000"/>
              </a:lnSpc>
            </a:pPr>
            <a:endParaRPr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2" name="椭圆 31"/>
          <p:cNvSpPr/>
          <p:nvPr>
            <p:custDataLst>
              <p:tags r:id="rId16"/>
            </p:custDataLst>
          </p:nvPr>
        </p:nvSpPr>
        <p:spPr>
          <a:xfrm>
            <a:off x="5534902" y="2155186"/>
            <a:ext cx="762925" cy="762925"/>
          </a:xfrm>
          <a:prstGeom prst="ellipse">
            <a:avLst/>
          </a:prstGeom>
          <a:solidFill>
            <a:schemeClr val="lt1"/>
          </a:solidFill>
          <a:ln w="28575" cap="flat" cmpd="sng" algn="ctr">
            <a:solidFill>
              <a:schemeClr val="accent4"/>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lnSpc>
                <a:spcPct val="120000"/>
              </a:lnSpc>
            </a:pPr>
            <a:endParaRPr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3" name="任意多边形 32"/>
          <p:cNvSpPr/>
          <p:nvPr>
            <p:custDataLst>
              <p:tags r:id="rId17"/>
            </p:custDataLst>
          </p:nvPr>
        </p:nvSpPr>
        <p:spPr bwMode="auto">
          <a:xfrm>
            <a:off x="5710690" y="2331297"/>
            <a:ext cx="411363" cy="41071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1459" h="580542">
                <a:moveTo>
                  <a:pt x="213875" y="146706"/>
                </a:moveTo>
                <a:cubicBezTo>
                  <a:pt x="227226" y="146706"/>
                  <a:pt x="238084" y="157547"/>
                  <a:pt x="238084" y="171055"/>
                </a:cubicBezTo>
                <a:cubicBezTo>
                  <a:pt x="238084" y="184562"/>
                  <a:pt x="227226" y="195493"/>
                  <a:pt x="213875" y="195493"/>
                </a:cubicBezTo>
                <a:cubicBezTo>
                  <a:pt x="161630" y="195493"/>
                  <a:pt x="118998" y="238236"/>
                  <a:pt x="118998" y="290755"/>
                </a:cubicBezTo>
                <a:cubicBezTo>
                  <a:pt x="118998" y="300086"/>
                  <a:pt x="120422" y="309328"/>
                  <a:pt x="123092" y="318214"/>
                </a:cubicBezTo>
                <a:cubicBezTo>
                  <a:pt x="126741" y="330300"/>
                  <a:pt x="120422" y="343274"/>
                  <a:pt x="108673" y="347895"/>
                </a:cubicBezTo>
                <a:cubicBezTo>
                  <a:pt x="72182" y="362291"/>
                  <a:pt x="48507" y="397126"/>
                  <a:pt x="48507" y="436582"/>
                </a:cubicBezTo>
                <a:cubicBezTo>
                  <a:pt x="48507" y="489101"/>
                  <a:pt x="91050" y="531844"/>
                  <a:pt x="143384" y="531844"/>
                </a:cubicBezTo>
                <a:lnTo>
                  <a:pt x="438164" y="531844"/>
                </a:lnTo>
                <a:cubicBezTo>
                  <a:pt x="490320" y="531844"/>
                  <a:pt x="532952" y="489101"/>
                  <a:pt x="532952" y="436582"/>
                </a:cubicBezTo>
                <a:cubicBezTo>
                  <a:pt x="532952" y="408678"/>
                  <a:pt x="520759" y="382108"/>
                  <a:pt x="499398" y="363979"/>
                </a:cubicBezTo>
                <a:cubicBezTo>
                  <a:pt x="494147" y="359625"/>
                  <a:pt x="491032" y="353049"/>
                  <a:pt x="490854" y="346207"/>
                </a:cubicBezTo>
                <a:cubicBezTo>
                  <a:pt x="489252" y="294399"/>
                  <a:pt x="447598" y="253876"/>
                  <a:pt x="395976" y="253876"/>
                </a:cubicBezTo>
                <a:cubicBezTo>
                  <a:pt x="382625" y="253876"/>
                  <a:pt x="371767" y="243035"/>
                  <a:pt x="371767" y="229528"/>
                </a:cubicBezTo>
                <a:cubicBezTo>
                  <a:pt x="371767" y="216020"/>
                  <a:pt x="382625" y="205090"/>
                  <a:pt x="395976" y="205090"/>
                </a:cubicBezTo>
                <a:cubicBezTo>
                  <a:pt x="433535" y="205090"/>
                  <a:pt x="468959" y="219575"/>
                  <a:pt x="495927" y="245879"/>
                </a:cubicBezTo>
                <a:cubicBezTo>
                  <a:pt x="520225" y="269517"/>
                  <a:pt x="535177" y="300441"/>
                  <a:pt x="538648" y="334032"/>
                </a:cubicBezTo>
                <a:cubicBezTo>
                  <a:pt x="565972" y="361047"/>
                  <a:pt x="581459" y="397748"/>
                  <a:pt x="581459" y="436582"/>
                </a:cubicBezTo>
                <a:cubicBezTo>
                  <a:pt x="581459" y="516026"/>
                  <a:pt x="517199" y="580542"/>
                  <a:pt x="438164" y="580542"/>
                </a:cubicBezTo>
                <a:lnTo>
                  <a:pt x="143384" y="580542"/>
                </a:lnTo>
                <a:cubicBezTo>
                  <a:pt x="64349" y="580542"/>
                  <a:pt x="0" y="516026"/>
                  <a:pt x="0" y="436582"/>
                </a:cubicBezTo>
                <a:cubicBezTo>
                  <a:pt x="0" y="407079"/>
                  <a:pt x="8811" y="378820"/>
                  <a:pt x="25544" y="354471"/>
                </a:cubicBezTo>
                <a:cubicBezTo>
                  <a:pt x="37737" y="336698"/>
                  <a:pt x="53669" y="322124"/>
                  <a:pt x="72004" y="311638"/>
                </a:cubicBezTo>
                <a:cubicBezTo>
                  <a:pt x="70936" y="304618"/>
                  <a:pt x="70491" y="297598"/>
                  <a:pt x="70491" y="290666"/>
                </a:cubicBezTo>
                <a:cubicBezTo>
                  <a:pt x="70491" y="211222"/>
                  <a:pt x="134840" y="146706"/>
                  <a:pt x="213875" y="146706"/>
                </a:cubicBezTo>
                <a:close/>
                <a:moveTo>
                  <a:pt x="301555" y="0"/>
                </a:moveTo>
                <a:cubicBezTo>
                  <a:pt x="314815" y="0"/>
                  <a:pt x="325673" y="10930"/>
                  <a:pt x="325673" y="24259"/>
                </a:cubicBezTo>
                <a:lnTo>
                  <a:pt x="325673" y="369392"/>
                </a:lnTo>
                <a:lnTo>
                  <a:pt x="379960" y="313055"/>
                </a:lnTo>
                <a:cubicBezTo>
                  <a:pt x="389215" y="303458"/>
                  <a:pt x="404433" y="303191"/>
                  <a:pt x="414045" y="312522"/>
                </a:cubicBezTo>
                <a:cubicBezTo>
                  <a:pt x="423567" y="321763"/>
                  <a:pt x="423745" y="337225"/>
                  <a:pt x="414490" y="346822"/>
                </a:cubicBezTo>
                <a:lnTo>
                  <a:pt x="318642" y="446079"/>
                </a:lnTo>
                <a:cubicBezTo>
                  <a:pt x="314103" y="450788"/>
                  <a:pt x="307874" y="453454"/>
                  <a:pt x="301288" y="453454"/>
                </a:cubicBezTo>
                <a:cubicBezTo>
                  <a:pt x="294791" y="453454"/>
                  <a:pt x="288473" y="450788"/>
                  <a:pt x="284023" y="446079"/>
                </a:cubicBezTo>
                <a:lnTo>
                  <a:pt x="188086" y="346822"/>
                </a:lnTo>
                <a:cubicBezTo>
                  <a:pt x="178742" y="337225"/>
                  <a:pt x="179009" y="321941"/>
                  <a:pt x="188620" y="312522"/>
                </a:cubicBezTo>
                <a:cubicBezTo>
                  <a:pt x="198054" y="303191"/>
                  <a:pt x="213361" y="303458"/>
                  <a:pt x="222617" y="313055"/>
                </a:cubicBezTo>
                <a:lnTo>
                  <a:pt x="277437" y="369392"/>
                </a:lnTo>
                <a:lnTo>
                  <a:pt x="277437" y="24259"/>
                </a:lnTo>
                <a:cubicBezTo>
                  <a:pt x="277437" y="10930"/>
                  <a:pt x="288295" y="0"/>
                  <a:pt x="301555" y="0"/>
                </a:cubicBezTo>
                <a:close/>
              </a:path>
            </a:pathLst>
          </a:custGeom>
          <a:solidFill>
            <a:schemeClr val="accent4"/>
          </a:solidFill>
          <a:ln>
            <a:noFill/>
          </a:ln>
        </p:spPr>
        <p:txBody>
          <a:bodyPr wrap="square" lIns="91440" tIns="45720" rIns="91440" bIns="45720" anchor="ctr">
            <a:normAutofit fontScale="82500"/>
          </a:bodyPr>
          <a:lstStyle/>
          <a:p>
            <a:pPr algn="ctr">
              <a:lnSpc>
                <a:spcPct val="130000"/>
              </a:lnSpc>
            </a:pPr>
            <a:endParaRPr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49" name="矩形 48"/>
          <p:cNvSpPr/>
          <p:nvPr>
            <p:custDataLst>
              <p:tags r:id="rId18"/>
            </p:custDataLst>
          </p:nvPr>
        </p:nvSpPr>
        <p:spPr bwMode="auto">
          <a:xfrm>
            <a:off x="4736341" y="4640097"/>
            <a:ext cx="2361484" cy="132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spcBef>
                <a:spcPct val="0"/>
              </a:spcBef>
            </a:pPr>
            <a:r>
              <a:rPr lang="zh-CN" altLang="en-US" sz="1400" spc="1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用户每月通话记录统计，通话时间统计。</a:t>
            </a:r>
            <a:endParaRPr lang="zh-CN" altLang="en-US" sz="1400" spc="1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6" name="任意多边形 15"/>
          <p:cNvSpPr/>
          <p:nvPr>
            <p:custDataLst>
              <p:tags r:id="rId19"/>
            </p:custDataLst>
          </p:nvPr>
        </p:nvSpPr>
        <p:spPr bwMode="auto">
          <a:xfrm flipH="1">
            <a:off x="7237909" y="1607812"/>
            <a:ext cx="2360649" cy="2930460"/>
          </a:xfrm>
          <a:custGeom>
            <a:avLst/>
            <a:gdLst>
              <a:gd name="connsiteX0" fmla="*/ 0 w 2088232"/>
              <a:gd name="connsiteY0" fmla="*/ 0 h 1224135"/>
              <a:gd name="connsiteX1" fmla="*/ 1476165 w 2088232"/>
              <a:gd name="connsiteY1" fmla="*/ 0 h 1224135"/>
              <a:gd name="connsiteX2" fmla="*/ 2088232 w 2088232"/>
              <a:gd name="connsiteY2" fmla="*/ 612068 h 1224135"/>
              <a:gd name="connsiteX3" fmla="*/ 2088232 w 2088232"/>
              <a:gd name="connsiteY3" fmla="*/ 1224135 h 1224135"/>
              <a:gd name="connsiteX4" fmla="*/ 0 w 2088232"/>
              <a:gd name="connsiteY4" fmla="*/ 1224135 h 1224135"/>
              <a:gd name="connsiteX5" fmla="*/ 0 w 2088232"/>
              <a:gd name="connsiteY5" fmla="*/ 0 h 1224135"/>
              <a:gd name="connsiteX0-1" fmla="*/ 9144 w 2088232"/>
              <a:gd name="connsiteY0-2" fmla="*/ 356616 h 1224135"/>
              <a:gd name="connsiteX1-3" fmla="*/ 1476165 w 2088232"/>
              <a:gd name="connsiteY1-4" fmla="*/ 0 h 1224135"/>
              <a:gd name="connsiteX2-5" fmla="*/ 2088232 w 2088232"/>
              <a:gd name="connsiteY2-6" fmla="*/ 612068 h 1224135"/>
              <a:gd name="connsiteX3-7" fmla="*/ 2088232 w 2088232"/>
              <a:gd name="connsiteY3-8" fmla="*/ 1224135 h 1224135"/>
              <a:gd name="connsiteX4-9" fmla="*/ 0 w 2088232"/>
              <a:gd name="connsiteY4-10" fmla="*/ 1224135 h 1224135"/>
              <a:gd name="connsiteX5-11" fmla="*/ 9144 w 2088232"/>
              <a:gd name="connsiteY5-12" fmla="*/ 356616 h 1224135"/>
              <a:gd name="connsiteX0-13" fmla="*/ 9144 w 2088232"/>
              <a:gd name="connsiteY0-14" fmla="*/ 73152 h 940671"/>
              <a:gd name="connsiteX1-15" fmla="*/ 1531029 w 2088232"/>
              <a:gd name="connsiteY1-16" fmla="*/ 0 h 940671"/>
              <a:gd name="connsiteX2-17" fmla="*/ 2088232 w 2088232"/>
              <a:gd name="connsiteY2-18" fmla="*/ 328604 h 940671"/>
              <a:gd name="connsiteX3-19" fmla="*/ 2088232 w 2088232"/>
              <a:gd name="connsiteY3-20" fmla="*/ 940671 h 940671"/>
              <a:gd name="connsiteX4-21" fmla="*/ 0 w 2088232"/>
              <a:gd name="connsiteY4-22" fmla="*/ 940671 h 940671"/>
              <a:gd name="connsiteX5-23" fmla="*/ 9144 w 2088232"/>
              <a:gd name="connsiteY5-24" fmla="*/ 73152 h 940671"/>
              <a:gd name="connsiteX0-25" fmla="*/ 9144 w 2088232"/>
              <a:gd name="connsiteY0-26" fmla="*/ 0 h 867519"/>
              <a:gd name="connsiteX1-27" fmla="*/ 2088232 w 2088232"/>
              <a:gd name="connsiteY1-28" fmla="*/ 255452 h 867519"/>
              <a:gd name="connsiteX2-29" fmla="*/ 2088232 w 2088232"/>
              <a:gd name="connsiteY2-30" fmla="*/ 867519 h 867519"/>
              <a:gd name="connsiteX3-31" fmla="*/ 0 w 2088232"/>
              <a:gd name="connsiteY3-32" fmla="*/ 867519 h 867519"/>
              <a:gd name="connsiteX4-33" fmla="*/ 9144 w 2088232"/>
              <a:gd name="connsiteY4-34" fmla="*/ 0 h 867519"/>
              <a:gd name="connsiteX0-35" fmla="*/ 9144 w 2088232"/>
              <a:gd name="connsiteY0-36" fmla="*/ 0 h 867519"/>
              <a:gd name="connsiteX1-37" fmla="*/ 2088232 w 2088232"/>
              <a:gd name="connsiteY1-38" fmla="*/ 153763 h 867519"/>
              <a:gd name="connsiteX2-39" fmla="*/ 2088232 w 2088232"/>
              <a:gd name="connsiteY2-40" fmla="*/ 867519 h 867519"/>
              <a:gd name="connsiteX3-41" fmla="*/ 0 w 2088232"/>
              <a:gd name="connsiteY3-42" fmla="*/ 867519 h 867519"/>
              <a:gd name="connsiteX4-43" fmla="*/ 9144 w 2088232"/>
              <a:gd name="connsiteY4-44" fmla="*/ 0 h 8675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8232" h="867519">
                <a:moveTo>
                  <a:pt x="9144" y="0"/>
                </a:moveTo>
                <a:lnTo>
                  <a:pt x="2088232" y="153763"/>
                </a:lnTo>
                <a:lnTo>
                  <a:pt x="2088232" y="867519"/>
                </a:lnTo>
                <a:lnTo>
                  <a:pt x="0" y="867519"/>
                </a:lnTo>
                <a:lnTo>
                  <a:pt x="9144" y="0"/>
                </a:lnTo>
                <a:close/>
              </a:path>
            </a:pathLst>
          </a:custGeom>
          <a:solidFill>
            <a:schemeClr val="accent5"/>
          </a:solidFill>
          <a:ln w="12700">
            <a:solidFill>
              <a:schemeClr val="accent5"/>
            </a:solidFill>
            <a:round/>
          </a:ln>
        </p:spPr>
        <p:txBody>
          <a:bodyPr wrap="square" lIns="91440" tIns="45720" rIns="91440" bIns="45720" anchor="ctr">
            <a:normAutofit/>
          </a:bodyPr>
          <a:lstStyle/>
          <a:p>
            <a:pPr algn="ctr">
              <a:lnSpc>
                <a:spcPct val="120000"/>
              </a:lnSpc>
            </a:pPr>
            <a:endParaRPr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7" name="矩形 16"/>
          <p:cNvSpPr/>
          <p:nvPr>
            <p:custDataLst>
              <p:tags r:id="rId20"/>
            </p:custDataLst>
          </p:nvPr>
        </p:nvSpPr>
        <p:spPr bwMode="auto">
          <a:xfrm>
            <a:off x="7237909" y="4514992"/>
            <a:ext cx="2360649" cy="1569911"/>
          </a:xfrm>
          <a:prstGeom prst="rect">
            <a:avLst/>
          </a:prstGeom>
          <a:noFill/>
          <a:ln w="12700">
            <a:solidFill>
              <a:schemeClr val="accent5"/>
            </a:solidFill>
            <a:round/>
          </a:ln>
        </p:spPr>
        <p:txBody>
          <a:bodyPr wrap="square" lIns="91440" tIns="45720" rIns="91440" bIns="45720" anchor="ctr">
            <a:normAutofit/>
          </a:bodyPr>
          <a:lstStyle/>
          <a:p>
            <a:pPr algn="ctr">
              <a:lnSpc>
                <a:spcPct val="120000"/>
              </a:lnSpc>
            </a:pPr>
            <a:endParaRPr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0" name="椭圆 29"/>
          <p:cNvSpPr/>
          <p:nvPr>
            <p:custDataLst>
              <p:tags r:id="rId21"/>
            </p:custDataLst>
          </p:nvPr>
        </p:nvSpPr>
        <p:spPr>
          <a:xfrm>
            <a:off x="8036770" y="1505988"/>
            <a:ext cx="762925" cy="762925"/>
          </a:xfrm>
          <a:prstGeom prst="ellipse">
            <a:avLst/>
          </a:prstGeom>
          <a:solidFill>
            <a:schemeClr val="lt1"/>
          </a:solidFill>
          <a:ln w="28575" cap="flat" cmpd="sng" algn="ctr">
            <a:solidFill>
              <a:schemeClr val="accent5"/>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lnSpc>
                <a:spcPct val="120000"/>
              </a:lnSpc>
            </a:pPr>
            <a:endParaRPr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1" name="任意多边形 30"/>
          <p:cNvSpPr/>
          <p:nvPr>
            <p:custDataLst>
              <p:tags r:id="rId22"/>
            </p:custDataLst>
          </p:nvPr>
        </p:nvSpPr>
        <p:spPr bwMode="auto">
          <a:xfrm>
            <a:off x="8212560" y="1682062"/>
            <a:ext cx="411363" cy="410788"/>
          </a:xfrm>
          <a:custGeom>
            <a:avLst/>
            <a:gdLst>
              <a:gd name="connsiteX0" fmla="*/ 126452 w 606933"/>
              <a:gd name="connsiteY0" fmla="*/ 239923 h 606087"/>
              <a:gd name="connsiteX1" fmla="*/ 191364 w 606933"/>
              <a:gd name="connsiteY1" fmla="*/ 239923 h 606087"/>
              <a:gd name="connsiteX2" fmla="*/ 289791 w 606933"/>
              <a:gd name="connsiteY2" fmla="*/ 336874 h 606087"/>
              <a:gd name="connsiteX3" fmla="*/ 303467 w 606933"/>
              <a:gd name="connsiteY3" fmla="*/ 345627 h 606087"/>
              <a:gd name="connsiteX4" fmla="*/ 317142 w 606933"/>
              <a:gd name="connsiteY4" fmla="*/ 336874 h 606087"/>
              <a:gd name="connsiteX5" fmla="*/ 415569 w 606933"/>
              <a:gd name="connsiteY5" fmla="*/ 239923 h 606087"/>
              <a:gd name="connsiteX6" fmla="*/ 480481 w 606933"/>
              <a:gd name="connsiteY6" fmla="*/ 239923 h 606087"/>
              <a:gd name="connsiteX7" fmla="*/ 480481 w 606933"/>
              <a:gd name="connsiteY7" fmla="*/ 404009 h 606087"/>
              <a:gd name="connsiteX8" fmla="*/ 316083 w 606933"/>
              <a:gd name="connsiteY8" fmla="*/ 404009 h 606087"/>
              <a:gd name="connsiteX9" fmla="*/ 316083 w 606933"/>
              <a:gd name="connsiteY9" fmla="*/ 441905 h 606087"/>
              <a:gd name="connsiteX10" fmla="*/ 568988 w 606933"/>
              <a:gd name="connsiteY10" fmla="*/ 441905 h 606087"/>
              <a:gd name="connsiteX11" fmla="*/ 568988 w 606933"/>
              <a:gd name="connsiteY11" fmla="*/ 505096 h 606087"/>
              <a:gd name="connsiteX12" fmla="*/ 606933 w 606933"/>
              <a:gd name="connsiteY12" fmla="*/ 505096 h 606087"/>
              <a:gd name="connsiteX13" fmla="*/ 606933 w 606933"/>
              <a:gd name="connsiteY13" fmla="*/ 606087 h 606087"/>
              <a:gd name="connsiteX14" fmla="*/ 505714 w 606933"/>
              <a:gd name="connsiteY14" fmla="*/ 606087 h 606087"/>
              <a:gd name="connsiteX15" fmla="*/ 505714 w 606933"/>
              <a:gd name="connsiteY15" fmla="*/ 505096 h 606087"/>
              <a:gd name="connsiteX16" fmla="*/ 543659 w 606933"/>
              <a:gd name="connsiteY16" fmla="*/ 505096 h 606087"/>
              <a:gd name="connsiteX17" fmla="*/ 543659 w 606933"/>
              <a:gd name="connsiteY17" fmla="*/ 467105 h 606087"/>
              <a:gd name="connsiteX18" fmla="*/ 316083 w 606933"/>
              <a:gd name="connsiteY18" fmla="*/ 467105 h 606087"/>
              <a:gd name="connsiteX19" fmla="*/ 316083 w 606933"/>
              <a:gd name="connsiteY19" fmla="*/ 505096 h 606087"/>
              <a:gd name="connsiteX20" fmla="*/ 354028 w 606933"/>
              <a:gd name="connsiteY20" fmla="*/ 505096 h 606087"/>
              <a:gd name="connsiteX21" fmla="*/ 354028 w 606933"/>
              <a:gd name="connsiteY21" fmla="*/ 606087 h 606087"/>
              <a:gd name="connsiteX22" fmla="*/ 252905 w 606933"/>
              <a:gd name="connsiteY22" fmla="*/ 606087 h 606087"/>
              <a:gd name="connsiteX23" fmla="*/ 252905 w 606933"/>
              <a:gd name="connsiteY23" fmla="*/ 505096 h 606087"/>
              <a:gd name="connsiteX24" fmla="*/ 290850 w 606933"/>
              <a:gd name="connsiteY24" fmla="*/ 505096 h 606087"/>
              <a:gd name="connsiteX25" fmla="*/ 290850 w 606933"/>
              <a:gd name="connsiteY25" fmla="*/ 467105 h 606087"/>
              <a:gd name="connsiteX26" fmla="*/ 63274 w 606933"/>
              <a:gd name="connsiteY26" fmla="*/ 467105 h 606087"/>
              <a:gd name="connsiteX27" fmla="*/ 63274 w 606933"/>
              <a:gd name="connsiteY27" fmla="*/ 505096 h 606087"/>
              <a:gd name="connsiteX28" fmla="*/ 101123 w 606933"/>
              <a:gd name="connsiteY28" fmla="*/ 505096 h 606087"/>
              <a:gd name="connsiteX29" fmla="*/ 101123 w 606933"/>
              <a:gd name="connsiteY29" fmla="*/ 606087 h 606087"/>
              <a:gd name="connsiteX30" fmla="*/ 0 w 606933"/>
              <a:gd name="connsiteY30" fmla="*/ 606087 h 606087"/>
              <a:gd name="connsiteX31" fmla="*/ 0 w 606933"/>
              <a:gd name="connsiteY31" fmla="*/ 505096 h 606087"/>
              <a:gd name="connsiteX32" fmla="*/ 37945 w 606933"/>
              <a:gd name="connsiteY32" fmla="*/ 505096 h 606087"/>
              <a:gd name="connsiteX33" fmla="*/ 37945 w 606933"/>
              <a:gd name="connsiteY33" fmla="*/ 441905 h 606087"/>
              <a:gd name="connsiteX34" fmla="*/ 290850 w 606933"/>
              <a:gd name="connsiteY34" fmla="*/ 441905 h 606087"/>
              <a:gd name="connsiteX35" fmla="*/ 290850 w 606933"/>
              <a:gd name="connsiteY35" fmla="*/ 404009 h 606087"/>
              <a:gd name="connsiteX36" fmla="*/ 126452 w 606933"/>
              <a:gd name="connsiteY36" fmla="*/ 404009 h 606087"/>
              <a:gd name="connsiteX37" fmla="*/ 303502 w 606933"/>
              <a:gd name="connsiteY37" fmla="*/ 71264 h 606087"/>
              <a:gd name="connsiteX38" fmla="*/ 250822 w 606933"/>
              <a:gd name="connsiteY38" fmla="*/ 122140 h 606087"/>
              <a:gd name="connsiteX39" fmla="*/ 303502 w 606933"/>
              <a:gd name="connsiteY39" fmla="*/ 173111 h 606087"/>
              <a:gd name="connsiteX40" fmla="*/ 356183 w 606933"/>
              <a:gd name="connsiteY40" fmla="*/ 122140 h 606087"/>
              <a:gd name="connsiteX41" fmla="*/ 303502 w 606933"/>
              <a:gd name="connsiteY41" fmla="*/ 71264 h 606087"/>
              <a:gd name="connsiteX42" fmla="*/ 303502 w 606933"/>
              <a:gd name="connsiteY42" fmla="*/ 0 h 606087"/>
              <a:gd name="connsiteX43" fmla="*/ 429955 w 606933"/>
              <a:gd name="connsiteY43" fmla="*/ 122140 h 606087"/>
              <a:gd name="connsiteX44" fmla="*/ 303502 w 606933"/>
              <a:gd name="connsiteY44" fmla="*/ 315639 h 606087"/>
              <a:gd name="connsiteX45" fmla="*/ 177049 w 606933"/>
              <a:gd name="connsiteY45" fmla="*/ 122140 h 606087"/>
              <a:gd name="connsiteX46" fmla="*/ 303502 w 606933"/>
              <a:gd name="connsiteY46"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7">
                <a:moveTo>
                  <a:pt x="126452" y="239923"/>
                </a:moveTo>
                <a:lnTo>
                  <a:pt x="191364" y="239923"/>
                </a:lnTo>
                <a:cubicBezTo>
                  <a:pt x="230851" y="298209"/>
                  <a:pt x="286131" y="334566"/>
                  <a:pt x="289791" y="336874"/>
                </a:cubicBezTo>
                <a:lnTo>
                  <a:pt x="303467" y="345627"/>
                </a:lnTo>
                <a:lnTo>
                  <a:pt x="317142" y="336874"/>
                </a:lnTo>
                <a:cubicBezTo>
                  <a:pt x="320802" y="334566"/>
                  <a:pt x="376083" y="298209"/>
                  <a:pt x="415569" y="239923"/>
                </a:cubicBezTo>
                <a:lnTo>
                  <a:pt x="480481" y="239923"/>
                </a:lnTo>
                <a:lnTo>
                  <a:pt x="480481" y="404009"/>
                </a:lnTo>
                <a:lnTo>
                  <a:pt x="316083" y="404009"/>
                </a:lnTo>
                <a:lnTo>
                  <a:pt x="316083" y="441905"/>
                </a:lnTo>
                <a:lnTo>
                  <a:pt x="568988" y="441905"/>
                </a:lnTo>
                <a:lnTo>
                  <a:pt x="568988" y="505096"/>
                </a:lnTo>
                <a:lnTo>
                  <a:pt x="606933" y="505096"/>
                </a:lnTo>
                <a:lnTo>
                  <a:pt x="606933" y="606087"/>
                </a:lnTo>
                <a:lnTo>
                  <a:pt x="505714" y="606087"/>
                </a:lnTo>
                <a:lnTo>
                  <a:pt x="505714" y="505096"/>
                </a:lnTo>
                <a:lnTo>
                  <a:pt x="543659" y="505096"/>
                </a:lnTo>
                <a:lnTo>
                  <a:pt x="543659" y="467105"/>
                </a:lnTo>
                <a:lnTo>
                  <a:pt x="316083" y="467105"/>
                </a:lnTo>
                <a:lnTo>
                  <a:pt x="316083" y="505096"/>
                </a:lnTo>
                <a:lnTo>
                  <a:pt x="354028" y="505096"/>
                </a:lnTo>
                <a:lnTo>
                  <a:pt x="354028" y="606087"/>
                </a:lnTo>
                <a:lnTo>
                  <a:pt x="252905" y="606087"/>
                </a:lnTo>
                <a:lnTo>
                  <a:pt x="252905" y="505096"/>
                </a:lnTo>
                <a:lnTo>
                  <a:pt x="290850" y="505096"/>
                </a:lnTo>
                <a:lnTo>
                  <a:pt x="290850" y="467105"/>
                </a:lnTo>
                <a:lnTo>
                  <a:pt x="63274" y="467105"/>
                </a:lnTo>
                <a:lnTo>
                  <a:pt x="63274" y="505096"/>
                </a:lnTo>
                <a:lnTo>
                  <a:pt x="101123" y="505096"/>
                </a:lnTo>
                <a:lnTo>
                  <a:pt x="101123" y="606087"/>
                </a:lnTo>
                <a:lnTo>
                  <a:pt x="0" y="606087"/>
                </a:lnTo>
                <a:lnTo>
                  <a:pt x="0" y="505096"/>
                </a:lnTo>
                <a:lnTo>
                  <a:pt x="37945" y="505096"/>
                </a:lnTo>
                <a:lnTo>
                  <a:pt x="37945" y="441905"/>
                </a:lnTo>
                <a:lnTo>
                  <a:pt x="290850" y="441905"/>
                </a:lnTo>
                <a:lnTo>
                  <a:pt x="290850" y="404009"/>
                </a:lnTo>
                <a:lnTo>
                  <a:pt x="126452" y="404009"/>
                </a:lnTo>
                <a:close/>
                <a:moveTo>
                  <a:pt x="303502" y="71264"/>
                </a:moveTo>
                <a:cubicBezTo>
                  <a:pt x="274417" y="71264"/>
                  <a:pt x="250822" y="94057"/>
                  <a:pt x="250822" y="122140"/>
                </a:cubicBezTo>
                <a:cubicBezTo>
                  <a:pt x="250822" y="150318"/>
                  <a:pt x="274417" y="173111"/>
                  <a:pt x="303502" y="173111"/>
                </a:cubicBezTo>
                <a:cubicBezTo>
                  <a:pt x="332587" y="173111"/>
                  <a:pt x="356183" y="150318"/>
                  <a:pt x="356183" y="122140"/>
                </a:cubicBezTo>
                <a:cubicBezTo>
                  <a:pt x="356183" y="94057"/>
                  <a:pt x="332587" y="71264"/>
                  <a:pt x="303502" y="71264"/>
                </a:cubicBezTo>
                <a:close/>
                <a:moveTo>
                  <a:pt x="303502" y="0"/>
                </a:moveTo>
                <a:cubicBezTo>
                  <a:pt x="373326" y="0"/>
                  <a:pt x="429955" y="54723"/>
                  <a:pt x="429955" y="122140"/>
                </a:cubicBezTo>
                <a:cubicBezTo>
                  <a:pt x="429955" y="234181"/>
                  <a:pt x="303502" y="315639"/>
                  <a:pt x="303502" y="315639"/>
                </a:cubicBezTo>
                <a:cubicBezTo>
                  <a:pt x="303502" y="315639"/>
                  <a:pt x="177049" y="234181"/>
                  <a:pt x="177049" y="122140"/>
                </a:cubicBezTo>
                <a:cubicBezTo>
                  <a:pt x="177049" y="54723"/>
                  <a:pt x="233679" y="0"/>
                  <a:pt x="303502" y="0"/>
                </a:cubicBezTo>
                <a:close/>
              </a:path>
            </a:pathLst>
          </a:custGeom>
          <a:solidFill>
            <a:schemeClr val="accent5"/>
          </a:solidFill>
          <a:ln>
            <a:noFill/>
          </a:ln>
        </p:spPr>
        <p:txBody>
          <a:bodyPr wrap="square" lIns="91440" tIns="45720" rIns="91440" bIns="45720" anchor="ctr">
            <a:normAutofit fontScale="82500"/>
          </a:bodyPr>
          <a:lstStyle/>
          <a:p>
            <a:pPr algn="ctr">
              <a:lnSpc>
                <a:spcPct val="130000"/>
              </a:lnSpc>
            </a:pPr>
            <a:endParaRPr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80" name="矩形 79"/>
          <p:cNvSpPr/>
          <p:nvPr>
            <p:custDataLst>
              <p:tags r:id="rId23"/>
            </p:custDataLst>
          </p:nvPr>
        </p:nvSpPr>
        <p:spPr bwMode="auto">
          <a:xfrm>
            <a:off x="7238210" y="4640097"/>
            <a:ext cx="2361484" cy="132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spcBef>
                <a:spcPct val="0"/>
              </a:spcBef>
            </a:pPr>
            <a:r>
              <a:rPr lang="zh-CN" altLang="en-US" sz="1400" spc="1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用户之间亲密关系统计。（通话次数与通话时间体现用户亲密关系）</a:t>
            </a:r>
            <a:endParaRPr lang="zh-CN" altLang="en-US" sz="1400" spc="1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ustDataLst>
      <p:tags r:id="rId24"/>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4</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 数据分析</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4</a:t>
            </a:r>
            <a:r>
              <a:rPr dirty="0" err="1">
                <a:solidFill>
                  <a:schemeClr val="dk1"/>
                </a:solidFill>
                <a:latin typeface="微软雅黑" panose="020B0503020204020204" charset="-122"/>
                <a:cs typeface="微软雅黑" panose="020B0503020204020204" charset="-122"/>
                <a:sym typeface="微软雅黑" panose="020B0503020204020204" charset="-122"/>
              </a:rPr>
              <a:t>.</a:t>
            </a:r>
            <a:r>
              <a:rPr lang="en-US" dirty="0" err="1">
                <a:solidFill>
                  <a:schemeClr val="dk1"/>
                </a:solidFill>
                <a:latin typeface="微软雅黑" panose="020B0503020204020204" charset="-122"/>
                <a:cs typeface="微软雅黑" panose="020B0503020204020204" charset="-122"/>
                <a:sym typeface="微软雅黑" panose="020B0503020204020204" charset="-122"/>
              </a:rPr>
              <a:t>2</a:t>
            </a:r>
            <a:r>
              <a:rPr dirty="0" err="1">
                <a:solidFill>
                  <a:schemeClr val="dk1"/>
                </a:solidFill>
                <a:latin typeface="微软雅黑" panose="020B0503020204020204" charset="-122"/>
                <a:cs typeface="微软雅黑" panose="020B0503020204020204" charset="-122"/>
                <a:sym typeface="微软雅黑" panose="020B0503020204020204" charset="-122"/>
              </a:rPr>
              <a:t> 需求分析</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9" name="矩形 8"/>
          <p:cNvSpPr/>
          <p:nvPr>
            <p:custDataLst>
              <p:tags r:id="rId5"/>
            </p:custDataLst>
          </p:nvPr>
        </p:nvSpPr>
        <p:spPr>
          <a:xfrm>
            <a:off x="2009337" y="1929818"/>
            <a:ext cx="8151752" cy="436949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lt"/>
            </a:endParaRPr>
          </a:p>
        </p:txBody>
      </p:sp>
      <p:cxnSp>
        <p:nvCxnSpPr>
          <p:cNvPr id="10" name="直接连接符 9"/>
          <p:cNvCxnSpPr/>
          <p:nvPr>
            <p:custDataLst>
              <p:tags r:id="rId6"/>
            </p:custDataLst>
          </p:nvPr>
        </p:nvCxnSpPr>
        <p:spPr>
          <a:xfrm>
            <a:off x="2142870" y="1676212"/>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直接连接符 10"/>
          <p:cNvCxnSpPr/>
          <p:nvPr>
            <p:custDataLst>
              <p:tags r:id="rId7"/>
            </p:custDataLst>
          </p:nvPr>
        </p:nvCxnSpPr>
        <p:spPr>
          <a:xfrm>
            <a:off x="2009335" y="1739108"/>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9817306" y="6125284"/>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9683771" y="6188180"/>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6"/>
          <p:cNvSpPr txBox="1"/>
          <p:nvPr>
            <p:custDataLst>
              <p:tags r:id="rId10"/>
            </p:custDataLst>
          </p:nvPr>
        </p:nvSpPr>
        <p:spPr>
          <a:xfrm>
            <a:off x="2153455" y="2144610"/>
            <a:ext cx="7664123" cy="393991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根据需求目标，我们需要按照时间范围（年月日），结合MapReduce统计出所属时间范围内所有手机号码的通话次数总和以及通话时长总和。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维度，即某个角度，某个视角，按照时间维度来统计通话。</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通过Mapper将数据按照不同维度聚合给Reducer。</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通过Reducer拿到按照各个维度聚合过来的数据，进行汇总，输出。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(4</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将Reducer的输出通过Outputformat把数据写入</a:t>
            </a: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MySQL</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数据库。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4</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 数据分析</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4</a:t>
            </a:r>
            <a:r>
              <a:rPr dirty="0" err="1">
                <a:solidFill>
                  <a:schemeClr val="dk1"/>
                </a:solidFill>
                <a:latin typeface="微软雅黑" panose="020B0503020204020204" charset="-122"/>
                <a:cs typeface="微软雅黑" panose="020B0503020204020204" charset="-122"/>
                <a:sym typeface="微软雅黑" panose="020B0503020204020204" charset="-122"/>
              </a:rPr>
              <a:t>.4 需求实现</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cxnSp>
        <p:nvCxnSpPr>
          <p:cNvPr id="36" name="直接连接符 35"/>
          <p:cNvCxnSpPr/>
          <p:nvPr>
            <p:custDataLst>
              <p:tags r:id="rId5"/>
            </p:custDataLst>
          </p:nvPr>
        </p:nvCxnSpPr>
        <p:spPr>
          <a:xfrm flipH="1">
            <a:off x="7505491" y="3572872"/>
            <a:ext cx="477700"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custDataLst>
              <p:tags r:id="rId6"/>
            </p:custDataLst>
          </p:nvPr>
        </p:nvSpPr>
        <p:spPr>
          <a:xfrm>
            <a:off x="8118486" y="3196447"/>
            <a:ext cx="2165510" cy="796741"/>
          </a:xfrm>
          <a:prstGeom prst="rect">
            <a:avLst/>
          </a:prstGeom>
          <a:noFill/>
        </p:spPr>
        <p:txBody>
          <a:bodyPr>
            <a:normAutofit/>
          </a:bodyPr>
          <a:lstStyle/>
          <a:p>
            <a:pPr>
              <a:lnSpc>
                <a:spcPct val="120000"/>
              </a:lnSpc>
            </a:pPr>
            <a:r>
              <a:rPr lang="en-US" altLang="zh-CN" sz="1400" spc="1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Mapp</a:t>
            </a:r>
            <a:r>
              <a:rPr lang="en-US" altLang="zh-CN" sz="1400" spc="1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er</a:t>
            </a:r>
            <a:endParaRPr lang="en-US" altLang="zh-CN" sz="1400" spc="1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cxnSp>
        <p:nvCxnSpPr>
          <p:cNvPr id="38" name="直接连接符 37"/>
          <p:cNvCxnSpPr/>
          <p:nvPr>
            <p:custDataLst>
              <p:tags r:id="rId7"/>
            </p:custDataLst>
          </p:nvPr>
        </p:nvCxnSpPr>
        <p:spPr>
          <a:xfrm flipH="1">
            <a:off x="7505491" y="4642129"/>
            <a:ext cx="477700"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custDataLst>
              <p:tags r:id="rId8"/>
            </p:custDataLst>
          </p:nvPr>
        </p:nvSpPr>
        <p:spPr>
          <a:xfrm>
            <a:off x="8118487" y="4291885"/>
            <a:ext cx="2165509" cy="796741"/>
          </a:xfrm>
          <a:prstGeom prst="rect">
            <a:avLst/>
          </a:prstGeom>
          <a:noFill/>
        </p:spPr>
        <p:txBody>
          <a:bodyPr>
            <a:normAutofit/>
          </a:bodyPr>
          <a:lstStyle/>
          <a:p>
            <a:pPr>
              <a:lnSpc>
                <a:spcPct val="120000"/>
              </a:lnSpc>
            </a:pPr>
            <a:r>
              <a:rPr lang="en-US" altLang="zh-CN"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R</a:t>
            </a:r>
            <a:r>
              <a:rPr lang="en-US" altLang="zh-CN"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educer</a:t>
            </a:r>
            <a:endParaRPr lang="en-US" altLang="zh-CN"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43" name="文本框 42"/>
          <p:cNvSpPr txBox="1"/>
          <p:nvPr>
            <p:custDataLst>
              <p:tags r:id="rId9"/>
            </p:custDataLst>
          </p:nvPr>
        </p:nvSpPr>
        <p:spPr>
          <a:xfrm>
            <a:off x="7621556" y="5390737"/>
            <a:ext cx="2165509" cy="796741"/>
          </a:xfrm>
          <a:prstGeom prst="rect">
            <a:avLst/>
          </a:prstGeom>
          <a:noFill/>
        </p:spPr>
        <p:txBody>
          <a:bodyPr>
            <a:normAutofit lnSpcReduction="10000"/>
          </a:bodyPr>
          <a:lstStyle/>
          <a:p>
            <a:pPr>
              <a:lnSpc>
                <a:spcPct val="120000"/>
              </a:lnSpc>
            </a:pPr>
            <a:r>
              <a:rPr lang="en-US" altLang="zh-CN"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OutPutF</a:t>
            </a:r>
            <a:r>
              <a:rPr lang="en-US" altLang="zh-CN"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ormat</a:t>
            </a:r>
            <a:endParaRPr lang="en-US" altLang="zh-CN"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cxnSp>
        <p:nvCxnSpPr>
          <p:cNvPr id="44" name="直接连接符 43"/>
          <p:cNvCxnSpPr/>
          <p:nvPr>
            <p:custDataLst>
              <p:tags r:id="rId10"/>
            </p:custDataLst>
          </p:nvPr>
        </p:nvCxnSpPr>
        <p:spPr>
          <a:xfrm flipH="1">
            <a:off x="4034118" y="4643367"/>
            <a:ext cx="477700"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custDataLst>
              <p:tags r:id="rId11"/>
            </p:custDataLst>
          </p:nvPr>
        </p:nvSpPr>
        <p:spPr>
          <a:xfrm>
            <a:off x="1916365" y="4321431"/>
            <a:ext cx="2082589" cy="794271"/>
          </a:xfrm>
          <a:prstGeom prst="rect">
            <a:avLst/>
          </a:prstGeom>
          <a:noFill/>
        </p:spPr>
        <p:txBody>
          <a:bodyPr>
            <a:normAutofit/>
          </a:bodyPr>
          <a:lstStyle/>
          <a:p>
            <a:pPr algn="r">
              <a:lnSpc>
                <a:spcPct val="120000"/>
              </a:lnSpc>
            </a:pPr>
            <a:r>
              <a:rPr lang="zh-CN" altLang="en-US"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工具</a:t>
            </a:r>
            <a:r>
              <a:rPr lang="zh-CN" altLang="en-US"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类</a:t>
            </a:r>
            <a:endParaRPr lang="zh-CN" altLang="en-US"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cxnSp>
        <p:nvCxnSpPr>
          <p:cNvPr id="46" name="直接连接符 45"/>
          <p:cNvCxnSpPr/>
          <p:nvPr>
            <p:custDataLst>
              <p:tags r:id="rId12"/>
            </p:custDataLst>
          </p:nvPr>
        </p:nvCxnSpPr>
        <p:spPr>
          <a:xfrm flipH="1">
            <a:off x="4034118" y="3572872"/>
            <a:ext cx="477700"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custDataLst>
              <p:tags r:id="rId13"/>
            </p:custDataLst>
          </p:nvPr>
        </p:nvSpPr>
        <p:spPr>
          <a:xfrm>
            <a:off x="1908600" y="3269338"/>
            <a:ext cx="2112291" cy="794271"/>
          </a:xfrm>
          <a:prstGeom prst="rect">
            <a:avLst/>
          </a:prstGeom>
          <a:noFill/>
        </p:spPr>
        <p:txBody>
          <a:bodyPr>
            <a:normAutofit/>
          </a:bodyPr>
          <a:lstStyle/>
          <a:p>
            <a:pPr algn="r">
              <a:lnSpc>
                <a:spcPct val="120000"/>
              </a:lnSpc>
            </a:pPr>
            <a:r>
              <a:rPr lang="zh-CN" altLang="en-US"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创建</a:t>
            </a:r>
            <a:r>
              <a:rPr lang="en-US" altLang="zh-CN"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R</a:t>
            </a:r>
            <a:r>
              <a:rPr lang="en-US" altLang="zh-CN"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edis</a:t>
            </a:r>
            <a:endParaRPr lang="en-US" altLang="zh-CN"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1" name="文本框 50"/>
          <p:cNvSpPr txBox="1"/>
          <p:nvPr>
            <p:custDataLst>
              <p:tags r:id="rId14"/>
            </p:custDataLst>
          </p:nvPr>
        </p:nvSpPr>
        <p:spPr>
          <a:xfrm>
            <a:off x="2352422" y="2042122"/>
            <a:ext cx="2112291" cy="794271"/>
          </a:xfrm>
          <a:prstGeom prst="rect">
            <a:avLst/>
          </a:prstGeom>
          <a:noFill/>
        </p:spPr>
        <p:txBody>
          <a:bodyPr>
            <a:normAutofit/>
          </a:bodyPr>
          <a:lstStyle/>
          <a:p>
            <a:pPr algn="r">
              <a:lnSpc>
                <a:spcPct val="120000"/>
              </a:lnSpc>
            </a:pPr>
            <a:r>
              <a:rPr lang="zh-CN" altLang="en-US"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启动</a:t>
            </a:r>
            <a:r>
              <a:rPr lang="zh-CN" altLang="en-US"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类</a:t>
            </a:r>
            <a:endParaRPr lang="zh-CN" altLang="en-US" sz="1400" spc="1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2" name="六边形 51"/>
          <p:cNvSpPr/>
          <p:nvPr>
            <p:custDataLst>
              <p:tags r:id="rId15"/>
            </p:custDataLst>
          </p:nvPr>
        </p:nvSpPr>
        <p:spPr>
          <a:xfrm>
            <a:off x="6567416" y="3161999"/>
            <a:ext cx="938075" cy="82050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lnSpc>
                <a:spcPct val="120000"/>
              </a:lnSpc>
            </a:pPr>
            <a:endParaRPr lang="zh-CN" altLang="en-US" sz="180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3" name="文本框 27"/>
          <p:cNvSpPr txBox="1">
            <a:spLocks noChangeArrowheads="1"/>
          </p:cNvSpPr>
          <p:nvPr>
            <p:custDataLst>
              <p:tags r:id="rId16"/>
            </p:custDataLst>
          </p:nvPr>
        </p:nvSpPr>
        <p:spPr bwMode="auto">
          <a:xfrm>
            <a:off x="6788620" y="3326889"/>
            <a:ext cx="495667" cy="49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7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spcBef>
                <a:spcPct val="0"/>
              </a:spcBef>
              <a:buFontTx/>
              <a:buNone/>
            </a:pP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02</a:t>
            </a:r>
            <a:endParaRPr lang="en-US" altLang="zh-CN" sz="2400" b="1" baseline="-3000"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4" name="六边形 53"/>
          <p:cNvSpPr/>
          <p:nvPr>
            <p:custDataLst>
              <p:tags r:id="rId17"/>
            </p:custDataLst>
          </p:nvPr>
        </p:nvSpPr>
        <p:spPr>
          <a:xfrm>
            <a:off x="5540237" y="2571680"/>
            <a:ext cx="939313" cy="819269"/>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lnSpc>
                <a:spcPct val="120000"/>
              </a:lnSpc>
            </a:pPr>
            <a:endParaRPr lang="zh-CN" altLang="en-US" sz="180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5" name="文本框 30"/>
          <p:cNvSpPr txBox="1">
            <a:spLocks noChangeArrowheads="1"/>
          </p:cNvSpPr>
          <p:nvPr>
            <p:custDataLst>
              <p:tags r:id="rId18"/>
            </p:custDataLst>
          </p:nvPr>
        </p:nvSpPr>
        <p:spPr bwMode="auto">
          <a:xfrm>
            <a:off x="5762060" y="2735951"/>
            <a:ext cx="495667" cy="49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7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spcBef>
                <a:spcPct val="0"/>
              </a:spcBef>
              <a:buFontTx/>
              <a:buNone/>
            </a:pP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01</a:t>
            </a:r>
            <a:endPar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6" name="六边形 55"/>
          <p:cNvSpPr/>
          <p:nvPr>
            <p:custDataLst>
              <p:tags r:id="rId19"/>
            </p:custDataLst>
          </p:nvPr>
        </p:nvSpPr>
        <p:spPr>
          <a:xfrm>
            <a:off x="6567416" y="4231257"/>
            <a:ext cx="938075" cy="82050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lnSpc>
                <a:spcPct val="120000"/>
              </a:lnSpc>
            </a:pPr>
            <a:endParaRPr lang="zh-CN" altLang="en-US" sz="180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7" name="文本框 33"/>
          <p:cNvSpPr txBox="1">
            <a:spLocks noChangeArrowheads="1"/>
          </p:cNvSpPr>
          <p:nvPr>
            <p:custDataLst>
              <p:tags r:id="rId20"/>
            </p:custDataLst>
          </p:nvPr>
        </p:nvSpPr>
        <p:spPr bwMode="auto">
          <a:xfrm>
            <a:off x="6788620" y="4396146"/>
            <a:ext cx="495667" cy="49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7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spcBef>
                <a:spcPct val="0"/>
              </a:spcBef>
              <a:buFontTx/>
              <a:buNone/>
            </a:pP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03</a:t>
            </a:r>
            <a:endPar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8" name="六边形 57"/>
          <p:cNvSpPr/>
          <p:nvPr>
            <p:custDataLst>
              <p:tags r:id="rId21"/>
            </p:custDataLst>
          </p:nvPr>
        </p:nvSpPr>
        <p:spPr>
          <a:xfrm>
            <a:off x="4511819" y="4231257"/>
            <a:ext cx="938075" cy="82050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lnSpc>
                <a:spcPct val="120000"/>
              </a:lnSpc>
            </a:pPr>
            <a:endParaRPr lang="zh-CN" altLang="en-US" sz="180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9" name="文本框 36"/>
          <p:cNvSpPr txBox="1">
            <a:spLocks noChangeArrowheads="1"/>
          </p:cNvSpPr>
          <p:nvPr>
            <p:custDataLst>
              <p:tags r:id="rId22"/>
            </p:custDataLst>
          </p:nvPr>
        </p:nvSpPr>
        <p:spPr bwMode="auto">
          <a:xfrm>
            <a:off x="4733024" y="4396146"/>
            <a:ext cx="495667" cy="49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7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spcBef>
                <a:spcPct val="0"/>
              </a:spcBef>
              <a:buFontTx/>
              <a:buNone/>
            </a:pP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05</a:t>
            </a:r>
            <a:endPar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0" name="六边形 59"/>
          <p:cNvSpPr/>
          <p:nvPr>
            <p:custDataLst>
              <p:tags r:id="rId23"/>
            </p:custDataLst>
          </p:nvPr>
        </p:nvSpPr>
        <p:spPr>
          <a:xfrm>
            <a:off x="4511819" y="3161999"/>
            <a:ext cx="938075" cy="82050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lnSpc>
                <a:spcPct val="120000"/>
              </a:lnSpc>
            </a:pPr>
            <a:endParaRPr lang="zh-CN" altLang="en-US" sz="180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1" name="文本框 39"/>
          <p:cNvSpPr txBox="1">
            <a:spLocks noChangeArrowheads="1"/>
          </p:cNvSpPr>
          <p:nvPr>
            <p:custDataLst>
              <p:tags r:id="rId24"/>
            </p:custDataLst>
          </p:nvPr>
        </p:nvSpPr>
        <p:spPr bwMode="auto">
          <a:xfrm>
            <a:off x="4733024" y="3326889"/>
            <a:ext cx="495667" cy="49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7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spcBef>
                <a:spcPct val="0"/>
              </a:spcBef>
              <a:buFontTx/>
              <a:buNone/>
            </a:pP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06</a:t>
            </a:r>
            <a:endPar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2" name="六边形 61"/>
          <p:cNvSpPr/>
          <p:nvPr>
            <p:custDataLst>
              <p:tags r:id="rId25"/>
            </p:custDataLst>
          </p:nvPr>
        </p:nvSpPr>
        <p:spPr>
          <a:xfrm>
            <a:off x="5540237" y="4757223"/>
            <a:ext cx="939313" cy="82050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lnSpc>
                <a:spcPct val="120000"/>
              </a:lnSpc>
            </a:pPr>
            <a:endParaRPr lang="zh-CN" altLang="en-US" sz="180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3" name="文本框 42"/>
          <p:cNvSpPr txBox="1">
            <a:spLocks noChangeArrowheads="1"/>
          </p:cNvSpPr>
          <p:nvPr>
            <p:custDataLst>
              <p:tags r:id="rId26"/>
            </p:custDataLst>
          </p:nvPr>
        </p:nvSpPr>
        <p:spPr bwMode="auto">
          <a:xfrm>
            <a:off x="5762060" y="4922112"/>
            <a:ext cx="495667" cy="49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7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spcBef>
                <a:spcPct val="0"/>
              </a:spcBef>
              <a:buFontTx/>
              <a:buNone/>
            </a:pP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04</a:t>
            </a:r>
            <a:endPar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4" name="六边形 63"/>
          <p:cNvSpPr/>
          <p:nvPr>
            <p:custDataLst>
              <p:tags r:id="rId27"/>
            </p:custDataLst>
          </p:nvPr>
        </p:nvSpPr>
        <p:spPr>
          <a:xfrm>
            <a:off x="5274160" y="3465204"/>
            <a:ext cx="1471466" cy="124127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lnSpc>
                <a:spcPct val="120000"/>
              </a:lnSpc>
            </a:pPr>
            <a:endParaRPr lang="zh-CN" altLang="en-US" sz="180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cxnSp>
        <p:nvCxnSpPr>
          <p:cNvPr id="35" name="Straight Connector 31@|9FFC:0|FBC:0|LFC:6905428|LBC:16777215"/>
          <p:cNvCxnSpPr/>
          <p:nvPr>
            <p:custDataLst>
              <p:tags r:id="rId28"/>
            </p:custDataLst>
          </p:nvPr>
        </p:nvCxnSpPr>
        <p:spPr bwMode="auto">
          <a:xfrm>
            <a:off x="6275350" y="5577729"/>
            <a:ext cx="273503" cy="204199"/>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40" name="Straight Connector 32@|9FFC:0|FBC:0|LFC:6905428|LBC:16777215"/>
          <p:cNvCxnSpPr/>
          <p:nvPr>
            <p:custDataLst>
              <p:tags r:id="rId29"/>
            </p:custDataLst>
          </p:nvPr>
        </p:nvCxnSpPr>
        <p:spPr bwMode="auto">
          <a:xfrm flipV="1">
            <a:off x="6546378" y="5780689"/>
            <a:ext cx="903424"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42" name="Straight Connector 39@|9FFC:0|FBC:0|LFC:6905428|LBC:16777215"/>
          <p:cNvCxnSpPr/>
          <p:nvPr>
            <p:custDataLst>
              <p:tags r:id="rId30"/>
            </p:custDataLst>
          </p:nvPr>
        </p:nvCxnSpPr>
        <p:spPr bwMode="auto">
          <a:xfrm flipH="1" flipV="1">
            <a:off x="5449895" y="2366245"/>
            <a:ext cx="273502" cy="205436"/>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48" name="Straight Connector 40@|9FFC:0|FBC:0|LFC:6905428|LBC:16777215"/>
          <p:cNvCxnSpPr/>
          <p:nvPr>
            <p:custDataLst>
              <p:tags r:id="rId31"/>
            </p:custDataLst>
          </p:nvPr>
        </p:nvCxnSpPr>
        <p:spPr bwMode="auto">
          <a:xfrm flipH="1">
            <a:off x="4550183" y="2368720"/>
            <a:ext cx="902187"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pic>
        <p:nvPicPr>
          <p:cNvPr id="4" name="图形 3"/>
          <p:cNvPicPr>
            <a:picLocks noChangeAspect="1"/>
          </p:cNvPicPr>
          <p:nvPr>
            <p:custDataLst>
              <p:tags r:id="rId32"/>
            </p:custDataLst>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5579593" y="3655544"/>
            <a:ext cx="860601" cy="860599"/>
          </a:xfrm>
          <a:prstGeom prst="rect">
            <a:avLst/>
          </a:prstGeom>
        </p:spPr>
      </p:pic>
    </p:spTree>
    <p:custDataLst>
      <p:tags r:id="rId35"/>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3" name="直接连接符 2"/>
          <p:cNvCxnSpPr/>
          <p:nvPr>
            <p:custDataLst>
              <p:tags r:id="rId2"/>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sz="3555" dirty="0" err="1">
                <a:solidFill>
                  <a:schemeClr val="dk1"/>
                </a:solidFill>
                <a:latin typeface="微软雅黑" panose="020B0503020204020204" charset="-122"/>
                <a:cs typeface="微软雅黑" panose="020B0503020204020204" charset="-122"/>
                <a:sym typeface="微软雅黑" panose="020B0503020204020204" charset="-122"/>
              </a:rPr>
              <a:t>4 数据展示</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7" name="图文框 6"/>
          <p:cNvSpPr/>
          <p:nvPr>
            <p:custDataLst>
              <p:tags r:id="rId4"/>
            </p:custDataLst>
          </p:nvPr>
        </p:nvSpPr>
        <p:spPr>
          <a:xfrm>
            <a:off x="1163595" y="1354178"/>
            <a:ext cx="9864896" cy="5199067"/>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8" name="任意多边形: 形状 20"/>
          <p:cNvSpPr>
            <a:spLocks noChangeAspect="1"/>
          </p:cNvSpPr>
          <p:nvPr>
            <p:custDataLst>
              <p:tags r:id="rId5"/>
            </p:custDataLst>
          </p:nvPr>
        </p:nvSpPr>
        <p:spPr>
          <a:xfrm rot="10800000" flipH="1" flipV="1">
            <a:off x="1638502" y="1219200"/>
            <a:ext cx="881501" cy="69542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任意多边形: 形状 19"/>
          <p:cNvSpPr>
            <a:spLocks noChangeAspect="1"/>
          </p:cNvSpPr>
          <p:nvPr>
            <p:custDataLst>
              <p:tags r:id="rId6"/>
            </p:custDataLst>
          </p:nvPr>
        </p:nvSpPr>
        <p:spPr>
          <a:xfrm rot="10800000" flipH="1" flipV="1">
            <a:off x="1480754" y="1219200"/>
            <a:ext cx="881501" cy="69542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1" name="Title 6"/>
          <p:cNvSpPr txBox="1"/>
          <p:nvPr>
            <p:custDataLst>
              <p:tags r:id="rId7"/>
            </p:custDataLst>
          </p:nvPr>
        </p:nvSpPr>
        <p:spPr>
          <a:xfrm>
            <a:off x="1685249" y="2634490"/>
            <a:ext cx="3171649" cy="263839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将按照不同维度查询出来的结果，展示到web页面上。
</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数据展示模块流程如图所示。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download/20221206/480d302509ff7bfea2c0efc041f2e62d.jpg480d302509ff7bfea2c0efc041f2e62d"/>
          <p:cNvPicPr>
            <a:picLocks noChangeAspect="1"/>
          </p:cNvPicPr>
          <p:nvPr>
            <p:custDataLst>
              <p:tags r:id="rId8"/>
            </p:custDataLst>
          </p:nvPr>
        </p:nvPicPr>
        <p:blipFill rotWithShape="1">
          <a:blip r:embed="rId9"/>
          <a:srcRect/>
          <a:stretch>
            <a:fillRect/>
          </a:stretch>
        </p:blipFill>
        <p:spPr>
          <a:xfrm>
            <a:off x="5246197" y="2163468"/>
            <a:ext cx="5115741" cy="3580440"/>
          </a:xfrm>
          <a:custGeom>
            <a:avLst/>
            <a:gdLst/>
            <a:ahLst/>
            <a:cxnLst>
              <a:cxn ang="3">
                <a:pos x="hc" y="t"/>
              </a:cxn>
              <a:cxn ang="cd2">
                <a:pos x="l" y="vc"/>
              </a:cxn>
              <a:cxn ang="cd4">
                <a:pos x="hc" y="b"/>
              </a:cxn>
              <a:cxn ang="0">
                <a:pos x="r" y="vc"/>
              </a:cxn>
            </a:cxnLst>
            <a:rect l="l" t="t" r="r" b="b"/>
            <a:pathLst>
              <a:path w="8880" h="6480">
                <a:moveTo>
                  <a:pt x="0" y="0"/>
                </a:moveTo>
                <a:lnTo>
                  <a:pt x="8880" y="0"/>
                </a:lnTo>
                <a:lnTo>
                  <a:pt x="8880" y="6480"/>
                </a:lnTo>
                <a:lnTo>
                  <a:pt x="0" y="6480"/>
                </a:lnTo>
                <a:lnTo>
                  <a:pt x="0" y="0"/>
                </a:lnTo>
                <a:close/>
              </a:path>
            </a:pathLst>
          </a:custGeom>
        </p:spPr>
      </p:pic>
    </p:spTree>
    <p:custDataLst>
      <p:tags r:id="rId10"/>
    </p:custData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sz="3555" dirty="0" err="1">
                <a:solidFill>
                  <a:schemeClr val="dk1"/>
                </a:solidFill>
                <a:latin typeface="微软雅黑" panose="020B0503020204020204" charset="-122"/>
                <a:cs typeface="微软雅黑" panose="020B0503020204020204" charset="-122"/>
                <a:sym typeface="微软雅黑" panose="020B0503020204020204" charset="-122"/>
              </a:rPr>
              <a:t>4 数据展示</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微软雅黑" panose="020B0503020204020204" charset="-122"/>
                <a:cs typeface="微软雅黑" panose="020B0503020204020204" charset="-122"/>
                <a:sym typeface="微软雅黑" panose="020B0503020204020204" charset="-122"/>
              </a:rPr>
              <a:t>4.2 编写代码</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5" name="Rounded Rectangle 1"/>
          <p:cNvSpPr/>
          <p:nvPr>
            <p:custDataLst>
              <p:tags r:id="rId5"/>
            </p:custDataLst>
          </p:nvPr>
        </p:nvSpPr>
        <p:spPr>
          <a:xfrm>
            <a:off x="347633" y="3241721"/>
            <a:ext cx="622047" cy="622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Open Sans" panose="020B0606030504020204" pitchFamily="34" charset="0"/>
              <a:cs typeface="微软雅黑" panose="020B0503020204020204" charset="-122"/>
            </a:endParaRPr>
          </a:p>
        </p:txBody>
      </p:sp>
      <p:sp>
        <p:nvSpPr>
          <p:cNvPr id="6" name="TextBox 21"/>
          <p:cNvSpPr txBox="1"/>
          <p:nvPr>
            <p:custDataLst>
              <p:tags r:id="rId6"/>
            </p:custDataLst>
          </p:nvPr>
        </p:nvSpPr>
        <p:spPr>
          <a:xfrm>
            <a:off x="1245318" y="3147111"/>
            <a:ext cx="4474269" cy="858947"/>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rPr>
              <a:t>创建</a:t>
            </a:r>
            <a:r>
              <a:rPr lang="en-US" altLang="zh-CN" sz="1300" spc="150" dirty="0">
                <a:solidFill>
                  <a:schemeClr val="dk1">
                    <a:lumMod val="75000"/>
                    <a:lumOff val="25000"/>
                  </a:schemeClr>
                </a:solidFill>
                <a:uFillTx/>
                <a:latin typeface="微软雅黑" panose="020B0503020204020204" charset="-122"/>
                <a:ea typeface="微软雅黑" panose="020B0503020204020204" charset="-122"/>
              </a:rPr>
              <a:t>SpringBoot</a:t>
            </a:r>
            <a:r>
              <a:rPr lang="zh-CN" altLang="en-US" sz="1300" spc="150" dirty="0">
                <a:solidFill>
                  <a:schemeClr val="dk1">
                    <a:lumMod val="75000"/>
                    <a:lumOff val="25000"/>
                  </a:schemeClr>
                </a:solidFill>
                <a:uFillTx/>
                <a:latin typeface="微软雅黑" panose="020B0503020204020204" charset="-122"/>
                <a:ea typeface="微软雅黑" panose="020B0503020204020204" charset="-122"/>
              </a:rPr>
              <a:t>项目</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7"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7"/>
            </p:custDataLst>
          </p:nvPr>
        </p:nvSpPr>
        <p:spPr>
          <a:xfrm>
            <a:off x="347633" y="3296849"/>
            <a:ext cx="591503" cy="512537"/>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微软雅黑" panose="020B0503020204020204" charset="-122"/>
              </a:rPr>
              <a:t>1</a:t>
            </a:r>
            <a:endParaRPr lang="en-US" sz="2000" spc="30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4" name="Rounded Rectangle 3"/>
          <p:cNvSpPr/>
          <p:nvPr>
            <p:custDataLst>
              <p:tags r:id="rId8"/>
            </p:custDataLst>
          </p:nvPr>
        </p:nvSpPr>
        <p:spPr>
          <a:xfrm>
            <a:off x="6228079" y="3241721"/>
            <a:ext cx="622047" cy="62204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Open Sans" panose="020B0606030504020204" pitchFamily="34" charset="0"/>
              <a:cs typeface="微软雅黑" panose="020B0503020204020204" charset="-122"/>
            </a:endParaRPr>
          </a:p>
        </p:txBody>
      </p:sp>
      <p:sp>
        <p:nvSpPr>
          <p:cNvPr id="8" name="TextBox 21"/>
          <p:cNvSpPr txBox="1"/>
          <p:nvPr>
            <p:custDataLst>
              <p:tags r:id="rId9"/>
            </p:custDataLst>
          </p:nvPr>
        </p:nvSpPr>
        <p:spPr>
          <a:xfrm>
            <a:off x="7125762" y="3147111"/>
            <a:ext cx="4474269" cy="858947"/>
          </a:xfrm>
          <a:prstGeom prst="rect">
            <a:avLst/>
          </a:prstGeom>
          <a:noFill/>
        </p:spPr>
        <p:txBody>
          <a:bodyPr wrap="square" rtlCol="0" anchor="ctr">
            <a:normAutofit lnSpcReduction="10000"/>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首先测试数据通顺以及完整性，写一个联系人的测试用例。</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9"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0"/>
            </p:custDataLst>
          </p:nvPr>
        </p:nvSpPr>
        <p:spPr>
          <a:xfrm>
            <a:off x="6228079" y="3296849"/>
            <a:ext cx="591503" cy="512537"/>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微软雅黑" panose="020B0503020204020204" charset="-122"/>
              </a:rPr>
              <a:t>2</a:t>
            </a:r>
            <a:endParaRPr lang="en-US" sz="2000" spc="30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0" name="Rounded Rectangle 1"/>
          <p:cNvSpPr/>
          <p:nvPr>
            <p:custDataLst>
              <p:tags r:id="rId11"/>
            </p:custDataLst>
          </p:nvPr>
        </p:nvSpPr>
        <p:spPr>
          <a:xfrm>
            <a:off x="347633" y="4569530"/>
            <a:ext cx="622047" cy="62204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Open Sans" panose="020B0606030504020204" pitchFamily="34" charset="0"/>
              <a:cs typeface="微软雅黑" panose="020B0503020204020204" charset="-122"/>
            </a:endParaRPr>
          </a:p>
        </p:txBody>
      </p:sp>
      <p:sp>
        <p:nvSpPr>
          <p:cNvPr id="12" name="TextBox 21"/>
          <p:cNvSpPr txBox="1"/>
          <p:nvPr>
            <p:custDataLst>
              <p:tags r:id="rId12"/>
            </p:custDataLst>
          </p:nvPr>
        </p:nvSpPr>
        <p:spPr>
          <a:xfrm>
            <a:off x="1245318" y="4474920"/>
            <a:ext cx="4474269" cy="858947"/>
          </a:xfrm>
          <a:prstGeom prst="rect">
            <a:avLst/>
          </a:prstGeom>
          <a:noFill/>
        </p:spPr>
        <p:txBody>
          <a:bodyPr wrap="square" rtlCol="0" anchor="ctr">
            <a:no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通过输入手机号码以及时间参数，查询指定维度的数据。</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3"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3"/>
            </p:custDataLst>
          </p:nvPr>
        </p:nvSpPr>
        <p:spPr>
          <a:xfrm>
            <a:off x="347633" y="4624658"/>
            <a:ext cx="591503" cy="512537"/>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微软雅黑" panose="020B0503020204020204" charset="-122"/>
              </a:rPr>
              <a:t>3</a:t>
            </a:r>
            <a:endParaRPr lang="en-US" sz="2000" spc="30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4" name="Rounded Rectangle 1"/>
          <p:cNvSpPr/>
          <p:nvPr>
            <p:custDataLst>
              <p:tags r:id="rId14"/>
            </p:custDataLst>
          </p:nvPr>
        </p:nvSpPr>
        <p:spPr>
          <a:xfrm>
            <a:off x="6228079" y="4569530"/>
            <a:ext cx="622047" cy="62204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Open Sans" panose="020B0606030504020204" pitchFamily="34" charset="0"/>
              <a:cs typeface="微软雅黑" panose="020B0503020204020204" charset="-122"/>
            </a:endParaRPr>
          </a:p>
        </p:txBody>
      </p:sp>
      <p:sp>
        <p:nvSpPr>
          <p:cNvPr id="15" name="TextBox 21"/>
          <p:cNvSpPr txBox="1"/>
          <p:nvPr>
            <p:custDataLst>
              <p:tags r:id="rId15"/>
            </p:custDataLst>
          </p:nvPr>
        </p:nvSpPr>
        <p:spPr>
          <a:xfrm>
            <a:off x="7125762" y="4474920"/>
            <a:ext cx="4474269" cy="858947"/>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rPr>
              <a:t>创建前端</a:t>
            </a:r>
            <a:r>
              <a:rPr lang="zh-CN" altLang="en-US" sz="1300" spc="150" dirty="0">
                <a:solidFill>
                  <a:schemeClr val="dk1">
                    <a:lumMod val="75000"/>
                    <a:lumOff val="25000"/>
                  </a:schemeClr>
                </a:solidFill>
                <a:uFillTx/>
                <a:latin typeface="微软雅黑" panose="020B0503020204020204" charset="-122"/>
                <a:ea typeface="微软雅黑" panose="020B0503020204020204" charset="-122"/>
              </a:rPr>
              <a:t>页面</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16"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6"/>
            </p:custDataLst>
          </p:nvPr>
        </p:nvSpPr>
        <p:spPr>
          <a:xfrm>
            <a:off x="6228079" y="4624658"/>
            <a:ext cx="591503" cy="512537"/>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微软雅黑" panose="020B0503020204020204" charset="-122"/>
              </a:rPr>
              <a:t>4</a:t>
            </a:r>
            <a:endParaRPr lang="en-US" sz="2000" spc="300" dirty="0">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17"/>
    </p:custData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sz="3555" dirty="0" err="1">
                <a:solidFill>
                  <a:schemeClr val="dk1"/>
                </a:solidFill>
                <a:latin typeface="微软雅黑" panose="020B0503020204020204" charset="-122"/>
                <a:cs typeface="微软雅黑" panose="020B0503020204020204" charset="-122"/>
                <a:sym typeface="微软雅黑" panose="020B0503020204020204" charset="-122"/>
              </a:rPr>
              <a:t>4 数据展示</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微软雅黑" panose="020B0503020204020204" charset="-122"/>
                <a:cs typeface="微软雅黑" panose="020B0503020204020204" charset="-122"/>
                <a:sym typeface="微软雅黑" panose="020B0503020204020204" charset="-122"/>
              </a:rPr>
              <a:t>4.</a:t>
            </a:r>
            <a:r>
              <a:rPr lang="en-US" dirty="0" err="1">
                <a:solidFill>
                  <a:schemeClr val="dk1"/>
                </a:solidFill>
                <a:latin typeface="微软雅黑" panose="020B0503020204020204" charset="-122"/>
                <a:cs typeface="微软雅黑" panose="020B0503020204020204" charset="-122"/>
                <a:sym typeface="微软雅黑" panose="020B0503020204020204" charset="-122"/>
              </a:rPr>
              <a:t>3</a:t>
            </a:r>
            <a:r>
              <a:rPr dirty="0" err="1">
                <a:solidFill>
                  <a:schemeClr val="dk1"/>
                </a:solidFill>
                <a:latin typeface="微软雅黑" panose="020B0503020204020204" charset="-122"/>
                <a:cs typeface="微软雅黑" panose="020B0503020204020204" charset="-122"/>
                <a:sym typeface="微软雅黑" panose="020B0503020204020204" charset="-122"/>
              </a:rPr>
              <a:t> 最终预览</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pic>
        <p:nvPicPr>
          <p:cNvPr id="5" name="图片 3" descr="/data/download/20221206/71580f5ec6396219a5801325d3cbb564.jpg71580f5ec6396219a5801325d3cbb564"/>
          <p:cNvPicPr>
            <a:picLocks noChangeAspect="1"/>
          </p:cNvPicPr>
          <p:nvPr>
            <p:custDataLst>
              <p:tags r:id="rId5"/>
            </p:custDataLst>
          </p:nvPr>
        </p:nvPicPr>
        <p:blipFill rotWithShape="1">
          <a:blip r:embed="rId6"/>
          <a:srcRect/>
          <a:stretch>
            <a:fillRect/>
          </a:stretch>
        </p:blipFill>
        <p:spPr>
          <a:xfrm>
            <a:off x="2196318" y="3299192"/>
            <a:ext cx="3458276" cy="1631216"/>
          </a:xfrm>
          <a:custGeom>
            <a:avLst/>
            <a:gdLst/>
            <a:ahLst/>
            <a:cxnLst>
              <a:cxn ang="3">
                <a:pos x="hc" y="t"/>
              </a:cxn>
              <a:cxn ang="cd2">
                <a:pos x="l" y="vc"/>
              </a:cxn>
              <a:cxn ang="cd4">
                <a:pos x="hc" y="b"/>
              </a:cxn>
              <a:cxn ang="0">
                <a:pos x="r" y="vc"/>
              </a:cxn>
            </a:cxnLst>
            <a:rect l="l" t="t" r="r" b="b"/>
            <a:pathLst>
              <a:path w="5040" h="5040">
                <a:moveTo>
                  <a:pt x="0" y="0"/>
                </a:moveTo>
                <a:lnTo>
                  <a:pt x="5040" y="0"/>
                </a:lnTo>
                <a:lnTo>
                  <a:pt x="5040" y="5040"/>
                </a:lnTo>
                <a:lnTo>
                  <a:pt x="0" y="5040"/>
                </a:lnTo>
                <a:lnTo>
                  <a:pt x="0" y="0"/>
                </a:lnTo>
                <a:close/>
              </a:path>
            </a:pathLst>
          </a:custGeom>
        </p:spPr>
      </p:pic>
      <p:sp>
        <p:nvSpPr>
          <p:cNvPr id="6" name="Title 6"/>
          <p:cNvSpPr txBox="1"/>
          <p:nvPr>
            <p:custDataLst>
              <p:tags r:id="rId7"/>
            </p:custDataLst>
          </p:nvPr>
        </p:nvSpPr>
        <p:spPr>
          <a:xfrm>
            <a:off x="5892441" y="2866117"/>
            <a:ext cx="4103241" cy="249736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查询人通话时长与通话次数统计</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sz="3555" dirty="0" err="1">
                <a:solidFill>
                  <a:schemeClr val="dk1"/>
                </a:solidFill>
                <a:latin typeface="微软雅黑" panose="020B0503020204020204" charset="-122"/>
                <a:cs typeface="微软雅黑" panose="020B0503020204020204" charset="-122"/>
                <a:sym typeface="微软雅黑" panose="020B0503020204020204" charset="-122"/>
              </a:rPr>
              <a:t>4 数据展示</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微软雅黑" panose="020B0503020204020204" charset="-122"/>
                <a:cs typeface="微软雅黑" panose="020B0503020204020204" charset="-122"/>
                <a:sym typeface="微软雅黑" panose="020B0503020204020204" charset="-122"/>
              </a:rPr>
              <a:t>4.5 最终预览</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4" name="Title 6"/>
          <p:cNvSpPr txBox="1"/>
          <p:nvPr>
            <p:custDataLst>
              <p:tags r:id="rId5"/>
            </p:custDataLst>
          </p:nvPr>
        </p:nvSpPr>
        <p:spPr>
          <a:xfrm>
            <a:off x="8105140" y="2390140"/>
            <a:ext cx="1542415" cy="344868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柱状图展示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3" descr="/data/download/20221206/9a2224f8ae31e4533a624ad51d44e7a5.jpg9a2224f8ae31e4533a624ad51d44e7a5"/>
          <p:cNvPicPr>
            <a:picLocks noChangeAspect="1"/>
          </p:cNvPicPr>
          <p:nvPr>
            <p:custDataLst>
              <p:tags r:id="rId6"/>
            </p:custDataLst>
          </p:nvPr>
        </p:nvPicPr>
        <p:blipFill rotWithShape="1">
          <a:blip r:embed="rId7"/>
          <a:srcRect/>
          <a:stretch>
            <a:fillRect/>
          </a:stretch>
        </p:blipFill>
        <p:spPr>
          <a:xfrm>
            <a:off x="2647267" y="2905758"/>
            <a:ext cx="5098788" cy="2418084"/>
          </a:xfrm>
          <a:custGeom>
            <a:avLst/>
            <a:gdLst/>
            <a:ahLst/>
            <a:cxnLst>
              <a:cxn ang="3">
                <a:pos x="hc" y="t"/>
              </a:cxn>
              <a:cxn ang="cd2">
                <a:pos x="l" y="vc"/>
              </a:cxn>
              <a:cxn ang="cd4">
                <a:pos x="hc" y="b"/>
              </a:cxn>
              <a:cxn ang="0">
                <a:pos x="r" y="vc"/>
              </a:cxn>
            </a:cxnLst>
            <a:rect l="l" t="t" r="r" b="b"/>
            <a:pathLst>
              <a:path w="8640" h="6960">
                <a:moveTo>
                  <a:pt x="0" y="0"/>
                </a:moveTo>
                <a:lnTo>
                  <a:pt x="8640" y="0"/>
                </a:lnTo>
                <a:lnTo>
                  <a:pt x="8640" y="6960"/>
                </a:lnTo>
                <a:lnTo>
                  <a:pt x="0" y="6960"/>
                </a:lnTo>
                <a:lnTo>
                  <a:pt x="0" y="0"/>
                </a:lnTo>
                <a:close/>
              </a:path>
            </a:pathLst>
          </a:custGeom>
        </p:spPr>
      </p:pic>
    </p:spTree>
    <p:custDataLst>
      <p:tags r:id="rId8"/>
    </p:custData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sz="3555" dirty="0" err="1">
                <a:solidFill>
                  <a:schemeClr val="dk1"/>
                </a:solidFill>
                <a:latin typeface="微软雅黑" panose="020B0503020204020204" charset="-122"/>
                <a:cs typeface="微软雅黑" panose="020B0503020204020204" charset="-122"/>
                <a:sym typeface="微软雅黑" panose="020B0503020204020204" charset="-122"/>
              </a:rPr>
              <a:t>4 数据展示</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微软雅黑" panose="020B0503020204020204" charset="-122"/>
                <a:cs typeface="微软雅黑" panose="020B0503020204020204" charset="-122"/>
                <a:sym typeface="微软雅黑" panose="020B0503020204020204" charset="-122"/>
              </a:rPr>
              <a:t>4.5 最终预览</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4" name="矩形 3"/>
          <p:cNvSpPr/>
          <p:nvPr>
            <p:custDataLst>
              <p:tags r:id="rId5"/>
            </p:custDataLst>
          </p:nvPr>
        </p:nvSpPr>
        <p:spPr>
          <a:xfrm>
            <a:off x="513653" y="2987369"/>
            <a:ext cx="11164783" cy="2481063"/>
          </a:xfrm>
          <a:prstGeom prst="rect">
            <a:avLst/>
          </a:prstGeom>
          <a:pattFill prst="dkDnDiag">
            <a:fgClr>
              <a:schemeClr val="accent1">
                <a:lumMod val="20000"/>
                <a:lumOff val="8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5" name="任意多边形: 形状 27"/>
          <p:cNvSpPr/>
          <p:nvPr>
            <p:custDataLst>
              <p:tags r:id="rId6"/>
            </p:custDataLst>
          </p:nvPr>
        </p:nvSpPr>
        <p:spPr>
          <a:xfrm rot="10800000">
            <a:off x="10326695" y="1676400"/>
            <a:ext cx="991125" cy="572449"/>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1534" h="886">
                <a:moveTo>
                  <a:pt x="372" y="0"/>
                </a:moveTo>
                <a:lnTo>
                  <a:pt x="725" y="0"/>
                </a:lnTo>
                <a:lnTo>
                  <a:pt x="514" y="886"/>
                </a:lnTo>
                <a:lnTo>
                  <a:pt x="0" y="886"/>
                </a:lnTo>
                <a:lnTo>
                  <a:pt x="372" y="0"/>
                </a:lnTo>
                <a:close/>
                <a:moveTo>
                  <a:pt x="1181" y="0"/>
                </a:moveTo>
                <a:lnTo>
                  <a:pt x="1534" y="0"/>
                </a:lnTo>
                <a:lnTo>
                  <a:pt x="1323" y="886"/>
                </a:lnTo>
                <a:lnTo>
                  <a:pt x="809" y="886"/>
                </a:lnTo>
                <a:lnTo>
                  <a:pt x="1181" y="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6" name="Title 6"/>
          <p:cNvSpPr txBox="1"/>
          <p:nvPr>
            <p:custDataLst>
              <p:tags r:id="rId7"/>
            </p:custDataLst>
          </p:nvPr>
        </p:nvSpPr>
        <p:spPr>
          <a:xfrm>
            <a:off x="513615" y="5622680"/>
            <a:ext cx="11164770" cy="931282"/>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统一展示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7" name="图片 5" descr="/data/download/20221206/5185a993f99a85627ebfcc3c93899554.jpg5185a993f99a85627ebfcc3c93899554"/>
          <p:cNvPicPr>
            <a:picLocks noChangeAspect="1"/>
          </p:cNvPicPr>
          <p:nvPr>
            <p:custDataLst>
              <p:tags r:id="rId8"/>
            </p:custDataLst>
          </p:nvPr>
        </p:nvPicPr>
        <p:blipFill rotWithShape="1">
          <a:blip r:embed="rId9"/>
          <a:srcRect/>
          <a:stretch>
            <a:fillRect/>
          </a:stretch>
        </p:blipFill>
        <p:spPr>
          <a:xfrm>
            <a:off x="2529624" y="1795964"/>
            <a:ext cx="7132753" cy="3374606"/>
          </a:xfrm>
          <a:custGeom>
            <a:avLst/>
            <a:gdLst/>
            <a:ahLst/>
            <a:cxnLst>
              <a:cxn ang="3">
                <a:pos x="hc" y="t"/>
              </a:cxn>
              <a:cxn ang="cd2">
                <a:pos x="l" y="vc"/>
              </a:cxn>
              <a:cxn ang="cd4">
                <a:pos x="hc" y="b"/>
              </a:cxn>
              <a:cxn ang="0">
                <a:pos x="r" y="vc"/>
              </a:cxn>
            </a:cxnLst>
            <a:rect l="l" t="t" r="r" b="b"/>
            <a:pathLst>
              <a:path w="8160" h="6000">
                <a:moveTo>
                  <a:pt x="0" y="0"/>
                </a:moveTo>
                <a:lnTo>
                  <a:pt x="8160" y="0"/>
                </a:lnTo>
                <a:lnTo>
                  <a:pt x="8160" y="6000"/>
                </a:lnTo>
                <a:lnTo>
                  <a:pt x="0" y="6000"/>
                </a:lnTo>
                <a:lnTo>
                  <a:pt x="0" y="0"/>
                </a:lnTo>
                <a:close/>
              </a:path>
            </a:pathLst>
          </a:custGeom>
        </p:spPr>
      </p:pic>
    </p:spTree>
    <p:custDataLst>
      <p:tags r:id="rId10"/>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custDataLst>
              <p:tags r:id="rId1"/>
            </p:custDataLst>
          </p:nvPr>
        </p:nvSpPr>
        <p:spPr>
          <a:noFill/>
        </p:spPr>
        <p:txBody>
          <a:bodyPr>
            <a:normAutofit fontScale="90000"/>
          </a:bodyPr>
          <a:lstStyle/>
          <a:p>
            <a:r>
              <a:rPr lang="zh-CN" altLang="en-US" sz="6555" spc="-200">
                <a:solidFill>
                  <a:schemeClr val="dk1">
                    <a:lumMod val="85000"/>
                    <a:lumOff val="15000"/>
                  </a:schemeClr>
                </a:solidFill>
                <a:latin typeface="Arial" panose="020B0604020202020204" pitchFamily="34" charset="0"/>
              </a:rPr>
              <a:t>项目背景及</a:t>
            </a:r>
            <a:r>
              <a:rPr lang="zh-CN" altLang="en-US" sz="6555" spc="-200">
                <a:solidFill>
                  <a:schemeClr val="dk1">
                    <a:lumMod val="85000"/>
                    <a:lumOff val="15000"/>
                  </a:schemeClr>
                </a:solidFill>
                <a:latin typeface="Arial" panose="020B0604020202020204" pitchFamily="34" charset="0"/>
              </a:rPr>
              <a:t>架构</a:t>
            </a:r>
            <a:endParaRPr lang="zh-CN" altLang="en-US" sz="6555" spc="-200">
              <a:solidFill>
                <a:schemeClr val="dk1">
                  <a:lumMod val="85000"/>
                  <a:lumOff val="15000"/>
                </a:schemeClr>
              </a:solidFill>
              <a:latin typeface="Arial" panose="020B0604020202020204" pitchFamily="34" charset="0"/>
            </a:endParaRPr>
          </a:p>
        </p:txBody>
      </p:sp>
      <p:sp>
        <p:nvSpPr>
          <p:cNvPr id="2" name="文本框 1"/>
          <p:cNvSpPr txBox="1"/>
          <p:nvPr>
            <p:custDataLst>
              <p:tags r:id="rId2"/>
            </p:custDataLst>
          </p:nvPr>
        </p:nvSpPr>
        <p:spPr>
          <a:xfrm>
            <a:off x="5889625" y="1570355"/>
            <a:ext cx="1301115" cy="1014730"/>
          </a:xfrm>
          <a:prstGeom prst="rect">
            <a:avLst/>
          </a:prstGeom>
          <a:noFill/>
        </p:spPr>
        <p:txBody>
          <a:bodyPr wrap="square" rtlCol="0">
            <a:normAutofit/>
          </a:bodyPr>
          <a:lstStyle/>
          <a:p>
            <a:r>
              <a:rPr lang="en-US" altLang="zh-CN" sz="6000" spc="-200">
                <a:solidFill>
                  <a:schemeClr val="dk1">
                    <a:lumMod val="85000"/>
                    <a:lumOff val="15000"/>
                  </a:schemeClr>
                </a:solidFill>
                <a:uFillTx/>
                <a:latin typeface="Arial" panose="020B0604020202020204" pitchFamily="34" charset="0"/>
                <a:ea typeface="微软雅黑" panose="020B0503020204020204" charset="-122"/>
              </a:rPr>
              <a:t>01</a:t>
            </a:r>
            <a:endParaRPr lang="en-US" altLang="zh-CN" sz="6000" spc="-200">
              <a:solidFill>
                <a:schemeClr val="dk1">
                  <a:lumMod val="85000"/>
                  <a:lumOff val="15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transition spd="slow">
    <p:comb/>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custDataLst>
              <p:tags r:id="rId1"/>
            </p:custDataLst>
          </p:nvPr>
        </p:nvSpPr>
        <p:spPr>
          <a:noFill/>
        </p:spPr>
        <p:txBody>
          <a:bodyPr>
            <a:normAutofit fontScale="90000"/>
          </a:bodyPr>
          <a:lstStyle/>
          <a:p>
            <a:r>
              <a:rPr lang="zh-CN" altLang="en-US" sz="6555" spc="-200">
                <a:solidFill>
                  <a:schemeClr val="dk1">
                    <a:lumMod val="85000"/>
                    <a:lumOff val="15000"/>
                  </a:schemeClr>
                </a:solidFill>
                <a:latin typeface="Arial" panose="020B0604020202020204" pitchFamily="34" charset="0"/>
              </a:rPr>
              <a:t>项目总结</a:t>
            </a:r>
            <a:endParaRPr lang="zh-CN" altLang="en-US" sz="6555" spc="-200">
              <a:solidFill>
                <a:schemeClr val="dk1">
                  <a:lumMod val="85000"/>
                  <a:lumOff val="15000"/>
                </a:schemeClr>
              </a:solidFill>
              <a:latin typeface="Arial" panose="020B0604020202020204" pitchFamily="34" charset="0"/>
            </a:endParaRPr>
          </a:p>
        </p:txBody>
      </p:sp>
      <p:sp>
        <p:nvSpPr>
          <p:cNvPr id="2" name="文本框 1"/>
          <p:cNvSpPr txBox="1"/>
          <p:nvPr>
            <p:custDataLst>
              <p:tags r:id="rId2"/>
            </p:custDataLst>
          </p:nvPr>
        </p:nvSpPr>
        <p:spPr>
          <a:xfrm>
            <a:off x="5889625" y="1570355"/>
            <a:ext cx="1301115" cy="1014730"/>
          </a:xfrm>
          <a:prstGeom prst="rect">
            <a:avLst/>
          </a:prstGeom>
          <a:noFill/>
        </p:spPr>
        <p:txBody>
          <a:bodyPr wrap="square" rtlCol="0">
            <a:normAutofit/>
          </a:bodyPr>
          <a:lstStyle/>
          <a:p>
            <a:r>
              <a:rPr lang="en-US" altLang="zh-CN" sz="6000" spc="-200">
                <a:solidFill>
                  <a:schemeClr val="dk1">
                    <a:lumMod val="85000"/>
                    <a:lumOff val="15000"/>
                  </a:schemeClr>
                </a:solidFill>
                <a:uFillTx/>
                <a:latin typeface="Arial" panose="020B0604020202020204" pitchFamily="34" charset="0"/>
                <a:ea typeface="微软雅黑" panose="020B0503020204020204" charset="-122"/>
              </a:rPr>
              <a:t>04</a:t>
            </a:r>
            <a:endParaRPr lang="en-US" altLang="zh-CN" sz="6000" spc="-200">
              <a:solidFill>
                <a:schemeClr val="dk1">
                  <a:lumMod val="85000"/>
                  <a:lumOff val="15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transition spd="slow">
    <p:comb/>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3" name="直接连接符 2"/>
          <p:cNvCxnSpPr/>
          <p:nvPr>
            <p:custDataLst>
              <p:tags r:id="rId2"/>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sz="3555" dirty="0" err="1">
                <a:solidFill>
                  <a:schemeClr val="dk1"/>
                </a:solidFill>
                <a:latin typeface="微软雅黑" panose="020B0503020204020204" charset="-122"/>
                <a:sym typeface="微软雅黑" panose="020B0503020204020204" charset="-122"/>
              </a:rPr>
              <a:t>项目总结</a:t>
            </a:r>
            <a:endParaRPr lang="zh-CN" sz="3555" dirty="0" err="1">
              <a:solidFill>
                <a:schemeClr val="dk1"/>
              </a:solidFill>
              <a:latin typeface="微软雅黑" panose="020B0503020204020204" charset="-122"/>
              <a:sym typeface="微软雅黑" panose="020B0503020204020204" charset="-122"/>
            </a:endParaRPr>
          </a:p>
        </p:txBody>
      </p:sp>
      <p:pic>
        <p:nvPicPr>
          <p:cNvPr id="4" name="图片 3" descr="/data/download/20221206/2ef7a26604f6e6c2bee4269d679a789c.jpg2ef7a26604f6e6c2bee4269d679a789c"/>
          <p:cNvPicPr>
            <a:picLocks noChangeAspect="1"/>
          </p:cNvPicPr>
          <p:nvPr>
            <p:custDataLst>
              <p:tags r:id="rId4"/>
            </p:custDataLst>
          </p:nvPr>
        </p:nvPicPr>
        <p:blipFill rotWithShape="1">
          <a:blip r:embed="rId5"/>
          <a:srcRect/>
          <a:stretch>
            <a:fillRect/>
          </a:stretch>
        </p:blipFill>
        <p:spPr>
          <a:xfrm>
            <a:off x="3674629" y="1219200"/>
            <a:ext cx="4842743" cy="4683739"/>
          </a:xfrm>
          <a:custGeom>
            <a:avLst/>
            <a:gdLst/>
            <a:ahLst/>
            <a:cxnLst>
              <a:cxn ang="3">
                <a:pos x="hc" y="t"/>
              </a:cxn>
              <a:cxn ang="cd2">
                <a:pos x="l" y="vc"/>
              </a:cxn>
              <a:cxn ang="cd4">
                <a:pos x="hc" y="b"/>
              </a:cxn>
              <a:cxn ang="0">
                <a:pos x="r" y="vc"/>
              </a:cxn>
            </a:cxnLst>
            <a:rect l="l" t="t" r="r" b="b"/>
            <a:pathLst>
              <a:path w="18720" h="6480">
                <a:moveTo>
                  <a:pt x="0" y="0"/>
                </a:moveTo>
                <a:lnTo>
                  <a:pt x="18720" y="0"/>
                </a:lnTo>
                <a:lnTo>
                  <a:pt x="18720" y="6480"/>
                </a:lnTo>
                <a:lnTo>
                  <a:pt x="0" y="6480"/>
                </a:lnTo>
                <a:lnTo>
                  <a:pt x="0" y="0"/>
                </a:lnTo>
                <a:close/>
              </a:path>
            </a:pathLst>
          </a:custGeom>
        </p:spPr>
      </p:pic>
      <p:sp>
        <p:nvSpPr>
          <p:cNvPr id="11" name="Title 6"/>
          <p:cNvSpPr txBox="1"/>
          <p:nvPr>
            <p:custDataLst>
              <p:tags r:id="rId6"/>
            </p:custDataLst>
          </p:nvPr>
        </p:nvSpPr>
        <p:spPr>
          <a:xfrm>
            <a:off x="803616" y="6186916"/>
            <a:ext cx="10584768" cy="366298"/>
          </a:xfrm>
          <a:prstGeom prst="rect">
            <a:avLst/>
          </a:prstGeom>
          <a:noFill/>
          <a:ln w="3175">
            <a:noFill/>
            <a:prstDash val="dash"/>
          </a:ln>
        </p:spPr>
        <p:txBody>
          <a:bodyPr wrap="square" lIns="63500" tIns="25400" rIns="63500" bIns="254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重新总结梳理整个项目流程和方法。</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8765" y="4375785"/>
            <a:ext cx="10553700" cy="1956435"/>
          </a:xfrm>
          <a:prstGeom prst="rect">
            <a:avLst/>
          </a:prstGeom>
          <a:noFill/>
        </p:spPr>
        <p:txBody>
          <a:bodyPr wrap="square" rtlCol="0">
            <a:noAutofit/>
          </a:bodyPr>
          <a:p>
            <a:r>
              <a:rPr lang="zh-CN" altLang="zh-CN" sz="2800" kern="100" dirty="0">
                <a:effectLst/>
                <a:latin typeface="Calibri" panose="020F0502020204030204" pitchFamily="34" charset="0"/>
                <a:ea typeface="华文楷体" panose="02010600040101010101" pitchFamily="2" charset="-122"/>
                <a:cs typeface="宋体" panose="02010600030101010101" pitchFamily="2" charset="-122"/>
                <a:sym typeface="+mn-ea"/>
              </a:rPr>
              <a:t>要特别感谢指导教师杨中杰老师。在</a:t>
            </a:r>
            <a:r>
              <a:rPr lang="zh-CN" altLang="zh-CN" sz="2800" kern="100" dirty="0">
                <a:effectLst/>
                <a:latin typeface="Calibri" panose="020F0502020204030204" pitchFamily="34" charset="0"/>
                <a:ea typeface="华文楷体" panose="02010600040101010101" pitchFamily="2" charset="-122"/>
                <a:cs typeface="宋体" panose="02010600030101010101" pitchFamily="2" charset="-122"/>
                <a:sym typeface="+mn-ea"/>
              </a:rPr>
              <a:t>他的悉心指导和热情帮助下成功的完成了此次项目设计和实训报告，老师的认真和负责，给了我们很大的帮助，使我们专业技能的应用水平得到很大提高。同时，老师认真负责的态度，也深深地影响着我们，他细心而又耐心地辅导，使我们顺利完成此次实训报告</a:t>
            </a:r>
            <a:r>
              <a:rPr lang="zh-CN" altLang="zh-CN" kern="100" dirty="0">
                <a:effectLst/>
                <a:latin typeface="Calibri" panose="020F0502020204030204" pitchFamily="34" charset="0"/>
                <a:ea typeface="华文楷体" panose="02010600040101010101" pitchFamily="2" charset="-122"/>
                <a:cs typeface="宋体" panose="02010600030101010101" pitchFamily="2" charset="-122"/>
                <a:sym typeface="+mn-ea"/>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a:p>
            <a:endParaRPr lang="zh-CN" altLang="en-US"/>
          </a:p>
        </p:txBody>
      </p:sp>
      <p:sp>
        <p:nvSpPr>
          <p:cNvPr id="5" name="文本框 4"/>
          <p:cNvSpPr txBox="1"/>
          <p:nvPr/>
        </p:nvSpPr>
        <p:spPr>
          <a:xfrm>
            <a:off x="5865495" y="904875"/>
            <a:ext cx="6096000" cy="1198880"/>
          </a:xfrm>
          <a:prstGeom prst="rect">
            <a:avLst/>
          </a:prstGeom>
          <a:noFill/>
        </p:spPr>
        <p:txBody>
          <a:bodyPr wrap="square" rtlCol="0" anchor="t">
            <a:spAutoFit/>
          </a:bodyPr>
          <a:p>
            <a:r>
              <a:rPr lang="zh-CN" altLang="en-US" sz="7200" b="1">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谢谢观看！</a:t>
            </a:r>
            <a:endParaRPr lang="zh-CN" altLang="en-US" sz="7200" b="1">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6" name="文本框 5"/>
          <p:cNvSpPr txBox="1"/>
          <p:nvPr/>
        </p:nvSpPr>
        <p:spPr>
          <a:xfrm>
            <a:off x="5060315" y="2243455"/>
            <a:ext cx="6096000" cy="645160"/>
          </a:xfrm>
          <a:prstGeom prst="rect">
            <a:avLst/>
          </a:prstGeom>
          <a:noFill/>
        </p:spPr>
        <p:txBody>
          <a:bodyPr wrap="square" rtlCol="0" anchor="t">
            <a:spAutoFit/>
          </a:bodyPr>
          <a:p>
            <a:pPr algn="ctr"/>
            <a:r>
              <a:rPr lang="en-US" altLang="zh-CN" sz="3600"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THANK YOU  FOR WATCHING !</a:t>
            </a:r>
            <a:endParaRPr lang="en-US" altLang="zh-CN" sz="3600"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Tree>
    <p:custDataLst>
      <p:tags r:id="rId1"/>
    </p:custData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3" name="直接连接符 2"/>
          <p:cNvCxnSpPr/>
          <p:nvPr>
            <p:custDataLst>
              <p:tags r:id="rId2"/>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sym typeface="微软雅黑" panose="020B0503020204020204" charset="-122"/>
              </a:rPr>
              <a:t>1</a:t>
            </a:r>
            <a:r>
              <a:rPr lang="zh-CN" sz="3555" dirty="0" err="1">
                <a:solidFill>
                  <a:schemeClr val="dk1"/>
                </a:solidFill>
                <a:latin typeface="微软雅黑" panose="020B0503020204020204" charset="-122"/>
                <a:sym typeface="微软雅黑" panose="020B0503020204020204" charset="-122"/>
              </a:rPr>
              <a:t>项目背景</a:t>
            </a:r>
            <a:endParaRPr lang="zh-CN" sz="3555" dirty="0" err="1">
              <a:solidFill>
                <a:schemeClr val="dk1"/>
              </a:solidFill>
              <a:latin typeface="微软雅黑" panose="020B0503020204020204" charset="-122"/>
              <a:sym typeface="微软雅黑" panose="020B0503020204020204" charset="-122"/>
            </a:endParaRPr>
          </a:p>
        </p:txBody>
      </p:sp>
      <p:sp>
        <p:nvSpPr>
          <p:cNvPr id="2" name="矩形 8"/>
          <p:cNvSpPr/>
          <p:nvPr>
            <p:custDataLst>
              <p:tags r:id="rId4"/>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lt"/>
            </a:endParaRPr>
          </a:p>
        </p:txBody>
      </p:sp>
      <p:cxnSp>
        <p:nvCxnSpPr>
          <p:cNvPr id="10" name="直接连接符 9"/>
          <p:cNvCxnSpPr/>
          <p:nvPr>
            <p:custDataLst>
              <p:tags r:id="rId5"/>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9"/>
            </p:custDataLst>
          </p:nvPr>
        </p:nvSpPr>
        <p:spPr>
          <a:xfrm>
            <a:off x="2046603" y="1977452"/>
            <a:ext cx="8075195"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信运营商每时每刻会产生大量的通信数据，例如通话记录，短信记录，彩信记录，第三方服务资费等等繁多信息。数据量如此巨大，除了要满足用户的实时查询和展示之外，还需要定时定期的对已有数据进行离线的分析处理。例如，当日话单，月度话单，季度话单，年度话单，通话详情，通话记录等等+。我们以此为背景，统计每天、每月以及每年的每个人的通话次数及时长。</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3" name="直接连接符 2"/>
          <p:cNvCxnSpPr/>
          <p:nvPr>
            <p:custDataLst>
              <p:tags r:id="rId2"/>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sym typeface="微软雅黑" panose="020B0503020204020204" charset="-122"/>
              </a:rPr>
              <a:t>1</a:t>
            </a:r>
            <a:r>
              <a:rPr lang="zh-CN" sz="3555" dirty="0" err="1">
                <a:solidFill>
                  <a:schemeClr val="dk1"/>
                </a:solidFill>
                <a:latin typeface="微软雅黑" panose="020B0503020204020204" charset="-122"/>
                <a:sym typeface="微软雅黑" panose="020B0503020204020204" charset="-122"/>
              </a:rPr>
              <a:t>项目架构</a:t>
            </a:r>
            <a:endParaRPr lang="zh-CN" sz="3555" dirty="0" err="1">
              <a:solidFill>
                <a:schemeClr val="dk1"/>
              </a:solidFill>
              <a:latin typeface="微软雅黑" panose="020B0503020204020204" charset="-122"/>
              <a:sym typeface="微软雅黑" panose="020B0503020204020204" charset="-122"/>
            </a:endParaRPr>
          </a:p>
        </p:txBody>
      </p:sp>
      <p:sp>
        <p:nvSpPr>
          <p:cNvPr id="2" name="矩形 8"/>
          <p:cNvSpPr/>
          <p:nvPr>
            <p:custDataLst>
              <p:tags r:id="rId4"/>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lt"/>
            </a:endParaRPr>
          </a:p>
        </p:txBody>
      </p:sp>
      <p:cxnSp>
        <p:nvCxnSpPr>
          <p:cNvPr id="10" name="直接连接符 9"/>
          <p:cNvCxnSpPr/>
          <p:nvPr>
            <p:custDataLst>
              <p:tags r:id="rId5"/>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9"/>
            </p:custDataLst>
          </p:nvPr>
        </p:nvSpPr>
        <p:spPr>
          <a:xfrm>
            <a:off x="2025013" y="1844582"/>
            <a:ext cx="8075195" cy="408272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custDataLst>
              <p:tags r:id="rId10"/>
            </p:custDataLst>
          </p:nvPr>
        </p:nvPicPr>
        <p:blipFill>
          <a:blip r:embed="rId11"/>
          <a:stretch>
            <a:fillRect/>
          </a:stretch>
        </p:blipFill>
        <p:spPr>
          <a:xfrm>
            <a:off x="1528445" y="1406525"/>
            <a:ext cx="9068435" cy="4959350"/>
          </a:xfrm>
          <a:prstGeom prst="rect">
            <a:avLst/>
          </a:prstGeom>
        </p:spPr>
      </p:pic>
    </p:spTree>
    <p:custDataLst>
      <p:tags r:id="rId12"/>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custDataLst>
              <p:tags r:id="rId1"/>
            </p:custDataLst>
          </p:nvPr>
        </p:nvSpPr>
        <p:spPr>
          <a:noFill/>
        </p:spPr>
        <p:txBody>
          <a:bodyPr>
            <a:normAutofit/>
          </a:bodyPr>
          <a:lstStyle/>
          <a:p>
            <a:r>
              <a:rPr lang="zh-CN" altLang="en-US" sz="6555" spc="-200">
                <a:solidFill>
                  <a:schemeClr val="dk1">
                    <a:lumMod val="85000"/>
                    <a:lumOff val="15000"/>
                  </a:schemeClr>
                </a:solidFill>
                <a:latin typeface="Arial" panose="020B0604020202020204" pitchFamily="34" charset="0"/>
              </a:rPr>
              <a:t>数据</a:t>
            </a:r>
            <a:r>
              <a:rPr lang="zh-CN" altLang="en-US" sz="6555" spc="-200">
                <a:solidFill>
                  <a:schemeClr val="dk1">
                    <a:lumMod val="85000"/>
                    <a:lumOff val="15000"/>
                  </a:schemeClr>
                </a:solidFill>
                <a:latin typeface="Arial" panose="020B0604020202020204" pitchFamily="34" charset="0"/>
              </a:rPr>
              <a:t>生产</a:t>
            </a:r>
            <a:endParaRPr lang="zh-CN" altLang="en-US" sz="6555" spc="-200">
              <a:solidFill>
                <a:schemeClr val="dk1">
                  <a:lumMod val="85000"/>
                  <a:lumOff val="15000"/>
                </a:schemeClr>
              </a:solidFill>
              <a:latin typeface="Arial" panose="020B0604020202020204" pitchFamily="34" charset="0"/>
            </a:endParaRPr>
          </a:p>
        </p:txBody>
      </p:sp>
      <p:sp>
        <p:nvSpPr>
          <p:cNvPr id="2" name="文本框 1"/>
          <p:cNvSpPr txBox="1"/>
          <p:nvPr>
            <p:custDataLst>
              <p:tags r:id="rId2"/>
            </p:custDataLst>
          </p:nvPr>
        </p:nvSpPr>
        <p:spPr>
          <a:xfrm>
            <a:off x="5889625" y="1570355"/>
            <a:ext cx="1301115" cy="1014730"/>
          </a:xfrm>
          <a:prstGeom prst="rect">
            <a:avLst/>
          </a:prstGeom>
          <a:noFill/>
        </p:spPr>
        <p:txBody>
          <a:bodyPr wrap="square" rtlCol="0">
            <a:normAutofit/>
          </a:bodyPr>
          <a:lstStyle/>
          <a:p>
            <a:r>
              <a:rPr lang="en-US" altLang="zh-CN" sz="6000" spc="-200">
                <a:solidFill>
                  <a:schemeClr val="dk1">
                    <a:lumMod val="85000"/>
                    <a:lumOff val="15000"/>
                  </a:schemeClr>
                </a:solidFill>
                <a:uFillTx/>
                <a:latin typeface="Arial" panose="020B0604020202020204" pitchFamily="34" charset="0"/>
                <a:ea typeface="微软雅黑" panose="020B0503020204020204" charset="-122"/>
              </a:rPr>
              <a:t>02</a:t>
            </a:r>
            <a:endParaRPr lang="en-US" altLang="zh-CN" sz="6000" spc="-200">
              <a:solidFill>
                <a:schemeClr val="dk1">
                  <a:lumMod val="85000"/>
                  <a:lumOff val="15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2</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 数据生产</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altLang="zh-CN" dirty="0" err="1">
                <a:solidFill>
                  <a:schemeClr val="dk1"/>
                </a:solidFill>
                <a:latin typeface="微软雅黑" panose="020B0503020204020204" charset="-122"/>
                <a:cs typeface="微软雅黑" panose="020B0503020204020204" charset="-122"/>
                <a:sym typeface="微软雅黑" panose="020B0503020204020204" charset="-122"/>
              </a:rPr>
              <a:t>2.1</a:t>
            </a:r>
            <a:r>
              <a:rPr lang="zh-CN" dirty="0" err="1">
                <a:solidFill>
                  <a:schemeClr val="dk1"/>
                </a:solidFill>
                <a:latin typeface="微软雅黑" panose="020B0503020204020204" charset="-122"/>
                <a:cs typeface="微软雅黑" panose="020B0503020204020204" charset="-122"/>
                <a:sym typeface="微软雅黑" panose="020B0503020204020204" charset="-122"/>
              </a:rPr>
              <a:t>基本</a:t>
            </a:r>
            <a:r>
              <a:rPr lang="zh-CN" dirty="0" err="1">
                <a:solidFill>
                  <a:schemeClr val="dk1"/>
                </a:solidFill>
                <a:latin typeface="微软雅黑" panose="020B0503020204020204" charset="-122"/>
                <a:cs typeface="微软雅黑" panose="020B0503020204020204" charset="-122"/>
                <a:sym typeface="微软雅黑" panose="020B0503020204020204" charset="-122"/>
              </a:rPr>
              <a:t>思路</a:t>
            </a:r>
            <a:endParaRPr lang="zh-CN"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4" name="Title 6"/>
          <p:cNvSpPr txBox="1"/>
          <p:nvPr>
            <p:custDataLst>
              <p:tags r:id="rId5"/>
            </p:custDataLst>
          </p:nvPr>
        </p:nvSpPr>
        <p:spPr>
          <a:xfrm>
            <a:off x="2994636" y="2493632"/>
            <a:ext cx="6202727" cy="3242333"/>
          </a:xfrm>
          <a:prstGeom prst="rect">
            <a:avLst/>
          </a:prstGeom>
          <a:noFill/>
          <a:ln w="3175">
            <a:noFill/>
            <a:prstDash val="dash"/>
          </a:ln>
        </p:spPr>
        <p:txBody>
          <a:bodyPr wrap="square" lIns="63500" tIns="25400" rIns="63500" bIns="25400" anchor="ctr"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(1</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创建Java集合类存放模拟的电话号码和联系人；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(2</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随机选取两个手机号码当作“主叫”与“被叫”（注意判断两个手机号不能重复），产出call1与call2字段数据；</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(3</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创建随机生成通话建立时间的方法，可指定随机范围，最后生成通话建立时间，产出date_time字段数据；</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(4</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随机一个通话时长，单位：秒，产出duration字段数据；</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(5</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将产出的一条数据拼接封装到一个字符串中；</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(6</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使用IO操作将产出的一条通话数据写入到本地文件中;</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2</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 数据生产</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2</a:t>
            </a:r>
            <a:r>
              <a:rPr dirty="0" err="1">
                <a:solidFill>
                  <a:schemeClr val="dk1"/>
                </a:solidFill>
                <a:latin typeface="微软雅黑" panose="020B0503020204020204" charset="-122"/>
                <a:cs typeface="微软雅黑" panose="020B0503020204020204" charset="-122"/>
                <a:sym typeface="微软雅黑" panose="020B0503020204020204" charset="-122"/>
              </a:rPr>
              <a:t>.</a:t>
            </a:r>
            <a:r>
              <a:rPr lang="en-US" dirty="0" err="1">
                <a:solidFill>
                  <a:schemeClr val="dk1"/>
                </a:solidFill>
                <a:latin typeface="微软雅黑" panose="020B0503020204020204" charset="-122"/>
                <a:cs typeface="微软雅黑" panose="020B0503020204020204" charset="-122"/>
                <a:sym typeface="微软雅黑" panose="020B0503020204020204" charset="-122"/>
              </a:rPr>
              <a:t>2</a:t>
            </a:r>
            <a:r>
              <a:rPr dirty="0" err="1">
                <a:solidFill>
                  <a:schemeClr val="dk1"/>
                </a:solidFill>
                <a:latin typeface="微软雅黑" panose="020B0503020204020204" charset="-122"/>
                <a:cs typeface="微软雅黑" panose="020B0503020204020204" charset="-122"/>
                <a:sym typeface="微软雅黑" panose="020B0503020204020204" charset="-122"/>
              </a:rPr>
              <a:t> 数据结构</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4" name="Title 6"/>
          <p:cNvSpPr txBox="1"/>
          <p:nvPr>
            <p:custDataLst>
              <p:tags r:id="rId5"/>
            </p:custDataLst>
          </p:nvPr>
        </p:nvSpPr>
        <p:spPr>
          <a:xfrm>
            <a:off x="2994636" y="2493632"/>
            <a:ext cx="6202727" cy="32423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我们将在HBase中存储两个电话号码，以及通话建立的时间和通话持续时间，最后再加上一个flag作为判断第一个电话号码是否为主叫。姓名字段的存储我们可以放置于另外一张表做关联查询。</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多边形: 形状 4"/>
          <p:cNvSpPr/>
          <p:nvPr userDrawn="1">
            <p:custDataLst>
              <p:tags r:id="rId1"/>
            </p:custDataLst>
          </p:nvPr>
        </p:nvSpPr>
        <p:spPr bwMode="auto">
          <a:xfrm flipH="1">
            <a:off x="0" y="6346232"/>
            <a:ext cx="12188190" cy="514307"/>
          </a:xfrm>
          <a:custGeom>
            <a:avLst/>
            <a:gdLst>
              <a:gd name="connsiteX0" fmla="*/ 3748696 w 12192000"/>
              <a:gd name="connsiteY0" fmla="*/ 0 h 3452517"/>
              <a:gd name="connsiteX1" fmla="*/ 6165184 w 12192000"/>
              <a:gd name="connsiteY1" fmla="*/ 453303 h 3452517"/>
              <a:gd name="connsiteX2" fmla="*/ 10962092 w 12192000"/>
              <a:gd name="connsiteY2" fmla="*/ 1495899 h 3452517"/>
              <a:gd name="connsiteX3" fmla="*/ 12187354 w 12192000"/>
              <a:gd name="connsiteY3" fmla="*/ 1395688 h 3452517"/>
              <a:gd name="connsiteX4" fmla="*/ 12192000 w 12192000"/>
              <a:gd name="connsiteY4" fmla="*/ 1394776 h 3452517"/>
              <a:gd name="connsiteX5" fmla="*/ 12192000 w 12192000"/>
              <a:gd name="connsiteY5" fmla="*/ 3452517 h 3452517"/>
              <a:gd name="connsiteX6" fmla="*/ 11914600 w 12192000"/>
              <a:gd name="connsiteY6" fmla="*/ 3416589 h 3452517"/>
              <a:gd name="connsiteX7" fmla="*/ 7679997 w 12192000"/>
              <a:gd name="connsiteY7" fmla="*/ 1822277 h 3452517"/>
              <a:gd name="connsiteX8" fmla="*/ 3793780 w 12192000"/>
              <a:gd name="connsiteY8" fmla="*/ 453303 h 3452517"/>
              <a:gd name="connsiteX9" fmla="*/ 9 w 12192000"/>
              <a:gd name="connsiteY9" fmla="*/ 2244219 h 3452517"/>
              <a:gd name="connsiteX10" fmla="*/ 0 w 12192000"/>
              <a:gd name="connsiteY10" fmla="*/ 2244228 h 3452517"/>
              <a:gd name="connsiteX11" fmla="*/ 0 w 12192000"/>
              <a:gd name="connsiteY11" fmla="*/ 981832 h 3452517"/>
              <a:gd name="connsiteX12" fmla="*/ 32248 w 12192000"/>
              <a:gd name="connsiteY12" fmla="*/ 963835 h 3452517"/>
              <a:gd name="connsiteX13" fmla="*/ 3748696 w 12192000"/>
              <a:gd name="connsiteY13" fmla="*/ 0 h 3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452517">
                <a:moveTo>
                  <a:pt x="3748696" y="0"/>
                </a:moveTo>
                <a:cubicBezTo>
                  <a:pt x="4506103" y="0"/>
                  <a:pt x="5326627" y="126925"/>
                  <a:pt x="6165184" y="453303"/>
                </a:cubicBezTo>
                <a:cubicBezTo>
                  <a:pt x="7887382" y="1133257"/>
                  <a:pt x="9546463" y="1495899"/>
                  <a:pt x="10962092" y="1495899"/>
                </a:cubicBezTo>
                <a:cubicBezTo>
                  <a:pt x="11393205" y="1495899"/>
                  <a:pt x="11803185" y="1463141"/>
                  <a:pt x="12187354" y="1395688"/>
                </a:cubicBezTo>
                <a:lnTo>
                  <a:pt x="12192000" y="1394776"/>
                </a:lnTo>
                <a:lnTo>
                  <a:pt x="12192000" y="3452517"/>
                </a:lnTo>
                <a:lnTo>
                  <a:pt x="11914600" y="3416589"/>
                </a:lnTo>
                <a:cubicBezTo>
                  <a:pt x="10748120" y="3246888"/>
                  <a:pt x="9254546" y="2819543"/>
                  <a:pt x="7679997" y="1822277"/>
                </a:cubicBezTo>
                <a:cubicBezTo>
                  <a:pt x="6300435" y="942870"/>
                  <a:pt x="5020058" y="453303"/>
                  <a:pt x="3793780" y="453303"/>
                </a:cubicBezTo>
                <a:cubicBezTo>
                  <a:pt x="2491988" y="453303"/>
                  <a:pt x="1249861" y="1006085"/>
                  <a:pt x="9" y="2244219"/>
                </a:cubicBezTo>
                <a:lnTo>
                  <a:pt x="0" y="2244228"/>
                </a:lnTo>
                <a:lnTo>
                  <a:pt x="0" y="981832"/>
                </a:lnTo>
                <a:lnTo>
                  <a:pt x="32248" y="963835"/>
                </a:lnTo>
                <a:cubicBezTo>
                  <a:pt x="624395" y="642557"/>
                  <a:pt x="2024245" y="0"/>
                  <a:pt x="3748696" y="0"/>
                </a:cubicBezTo>
                <a:close/>
              </a:path>
            </a:pathLst>
          </a:custGeom>
          <a:solidFill>
            <a:schemeClr val="dk2"/>
          </a:solidFill>
          <a:ln>
            <a:no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等线" panose="02010600030101010101" charset="-122"/>
              <a:cs typeface="微软雅黑" panose="020B0503020204020204" charset="-122"/>
            </a:endParaRPr>
          </a:p>
        </p:txBody>
      </p:sp>
      <p:cxnSp>
        <p:nvCxnSpPr>
          <p:cNvPr id="11" name="直接连接符 10"/>
          <p:cNvCxnSpPr/>
          <p:nvPr>
            <p:custDataLst>
              <p:tags r:id="rId2"/>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3"/>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555" dirty="0" err="1">
                <a:solidFill>
                  <a:schemeClr val="dk1"/>
                </a:solidFill>
                <a:latin typeface="微软雅黑" panose="020B0503020204020204" charset="-122"/>
                <a:cs typeface="微软雅黑" panose="020B0503020204020204" charset="-122"/>
                <a:sym typeface="微软雅黑" panose="020B0503020204020204" charset="-122"/>
              </a:rPr>
              <a:t>2 </a:t>
            </a:r>
            <a:r>
              <a:rPr lang="zh-CN" sz="3555" dirty="0" err="1">
                <a:solidFill>
                  <a:schemeClr val="dk1"/>
                </a:solidFill>
                <a:latin typeface="微软雅黑" panose="020B0503020204020204" charset="-122"/>
                <a:cs typeface="微软雅黑" panose="020B0503020204020204" charset="-122"/>
                <a:sym typeface="微软雅黑" panose="020B0503020204020204" charset="-122"/>
              </a:rPr>
              <a:t>数据生产</a:t>
            </a:r>
            <a:endParaRPr lang="zh-CN" sz="3555"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3" name="副标题"/>
          <p:cNvSpPr txBox="1"/>
          <p:nvPr>
            <p:custDataLst>
              <p:tags r:id="rId4"/>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dirty="0" err="1">
                <a:solidFill>
                  <a:schemeClr val="dk1"/>
                </a:solidFill>
                <a:latin typeface="微软雅黑" panose="020B0503020204020204" charset="-122"/>
                <a:cs typeface="微软雅黑" panose="020B0503020204020204" charset="-122"/>
                <a:sym typeface="微软雅黑" panose="020B0503020204020204" charset="-122"/>
              </a:rPr>
              <a:t>2.3</a:t>
            </a:r>
            <a:r>
              <a:rPr dirty="0" err="1">
                <a:solidFill>
                  <a:schemeClr val="dk1"/>
                </a:solidFill>
                <a:latin typeface="微软雅黑" panose="020B0503020204020204" charset="-122"/>
                <a:cs typeface="微软雅黑" panose="020B0503020204020204" charset="-122"/>
                <a:sym typeface="微软雅黑" panose="020B0503020204020204" charset="-122"/>
              </a:rPr>
              <a:t>生产日志</a:t>
            </a:r>
            <a:endParaRPr dirty="0" err="1">
              <a:solidFill>
                <a:schemeClr val="dk1"/>
              </a:solidFill>
              <a:latin typeface="微软雅黑" panose="020B0503020204020204" charset="-122"/>
              <a:cs typeface="微软雅黑" panose="020B0503020204020204" charset="-122"/>
              <a:sym typeface="微软雅黑" panose="020B0503020204020204" charset="-122"/>
            </a:endParaRPr>
          </a:p>
        </p:txBody>
      </p:sp>
      <p:sp>
        <p:nvSpPr>
          <p:cNvPr id="9" name="矩形 8"/>
          <p:cNvSpPr/>
          <p:nvPr>
            <p:custDataLst>
              <p:tags r:id="rId5"/>
            </p:custDataLst>
          </p:nvPr>
        </p:nvSpPr>
        <p:spPr>
          <a:xfrm>
            <a:off x="2009337" y="1929818"/>
            <a:ext cx="8151752" cy="436949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lt"/>
            </a:endParaRPr>
          </a:p>
        </p:txBody>
      </p:sp>
      <p:cxnSp>
        <p:nvCxnSpPr>
          <p:cNvPr id="10" name="直接连接符 9"/>
          <p:cNvCxnSpPr/>
          <p:nvPr>
            <p:custDataLst>
              <p:tags r:id="rId6"/>
            </p:custDataLst>
          </p:nvPr>
        </p:nvCxnSpPr>
        <p:spPr>
          <a:xfrm>
            <a:off x="2142870" y="1676212"/>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直接连接符 10"/>
          <p:cNvCxnSpPr/>
          <p:nvPr>
            <p:custDataLst>
              <p:tags r:id="rId7"/>
            </p:custDataLst>
          </p:nvPr>
        </p:nvCxnSpPr>
        <p:spPr>
          <a:xfrm>
            <a:off x="2009335" y="1739108"/>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9817306" y="6125284"/>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9683771" y="6188180"/>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6"/>
          <p:cNvSpPr txBox="1"/>
          <p:nvPr>
            <p:custDataLst>
              <p:tags r:id="rId10"/>
            </p:custDataLst>
          </p:nvPr>
        </p:nvSpPr>
        <p:spPr>
          <a:xfrm>
            <a:off x="2253150" y="2369659"/>
            <a:ext cx="7664123" cy="34898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随机生产一些手机号码以及联系人，保存于Java的集合中。并</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抽取两个电话号码，随机产生通话建立时间，随机通话时长，将这几个字段拼接成一个字符串，然后return，便可以产生一条通话的记录。需要注意的是，如果随机出的两个电话号码一样，需要重新随机。通话时长的随机为20分钟以内，即：60秒 * 20，并格式化为4位数字，例如：0600(10分钟)。</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8"/>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8"/>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TEMPLATE_THUMBS_INDEX" val="1、4、9、12、15、17"/>
  <p:tag name="KSO_WM_TEMPLATE_SUBCATEGORY" val="17"/>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608"/>
</p:tagLst>
</file>

<file path=ppt/tags/tag142.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2608_1*a*1"/>
  <p:tag name="KSO_WM_TEMPLATE_CATEGORY" val="custom"/>
  <p:tag name="KSO_WM_TEMPLATE_INDEX" val="20202608"/>
  <p:tag name="KSO_WM_UNIT_LAYERLEVEL" val="1"/>
  <p:tag name="KSO_WM_TAG_VERSION" val="1.0"/>
  <p:tag name="KSO_WM_BEAUTIFY_FLAG" val="#wm#"/>
  <p:tag name="KSO_WM_UNIT_PRESET_TEXT" val="企业产品发布会"/>
  <p:tag name="KSO_WM_UNIT_TEXT_FILL_FORE_SCHEMECOLOR_INDEX_BRIGHTNESS" val="0"/>
  <p:tag name="KSO_WM_UNIT_TEXT_FILL_FORE_SCHEMECOLOR_INDEX" val="5"/>
  <p:tag name="KSO_WM_UNIT_TEXT_FILL_TYPE" val="1"/>
</p:tagLst>
</file>

<file path=ppt/tags/tag14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b"/>
  <p:tag name="KSO_WM_UNIT_INDEX" val="2"/>
  <p:tag name="KSO_WM_UNIT_ID" val="custom20202608_1*b*2"/>
  <p:tag name="KSO_WM_TEMPLATE_CATEGORY" val="custom"/>
  <p:tag name="KSO_WM_TEMPLATE_INDEX" val="20202608"/>
  <p:tag name="KSO_WM_UNIT_LAYERLEVEL" val="1"/>
  <p:tag name="KSO_WM_TAG_VERSION" val="1.0"/>
  <p:tag name="KSO_WM_BEAUTIFY_FLAG" val="#wm#"/>
  <p:tag name="KSO_WM_UNIT_PRESET_TEXT" val="汇报人姓名"/>
  <p:tag name="KSO_WM_UNIT_TEXT_FILL_FORE_SCHEMECOLOR_INDEX_BRIGHTNESS" val="0.15"/>
  <p:tag name="KSO_WM_UNIT_TEXT_FILL_FORE_SCHEMECOLOR_INDEX" val="13"/>
  <p:tag name="KSO_WM_UNIT_TEXT_FILL_TYPE" val="1"/>
</p:tagLst>
</file>

<file path=ppt/tags/tag14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b"/>
  <p:tag name="KSO_WM_UNIT_INDEX" val="3"/>
  <p:tag name="KSO_WM_UNIT_ID" val="custom20202608_1*b*3"/>
  <p:tag name="KSO_WM_TEMPLATE_CATEGORY" val="custom"/>
  <p:tag name="KSO_WM_TEMPLATE_INDEX" val="20202608"/>
  <p:tag name="KSO_WM_UNIT_LAYERLEVEL" val="1"/>
  <p:tag name="KSO_WM_TAG_VERSION" val="1.0"/>
  <p:tag name="KSO_WM_BEAUTIFY_FLAG" val="#wm#"/>
  <p:tag name="KSO_WM_UNIT_PRESET_TEXT" val="汇报日期"/>
  <p:tag name="KSO_WM_UNIT_TEXT_FILL_FORE_SCHEMECOLOR_INDEX_BRIGHTNESS" val="0.15"/>
  <p:tag name="KSO_WM_UNIT_TEXT_FILL_FORE_SCHEMECOLOR_INDEX" val="13"/>
  <p:tag name="KSO_WM_UNIT_TEXT_FILL_TYPE" val="1"/>
</p:tagLst>
</file>

<file path=ppt/tags/tag145.xml><?xml version="1.0" encoding="utf-8"?>
<p:tagLst xmlns:p="http://schemas.openxmlformats.org/presentationml/2006/main">
  <p:tag name="KSO_WM_TEMPLATE_THUMBS_INDEX" val="1、4、9、12、15、17"/>
  <p:tag name="KSO_WM_SLIDE_ID" val="custom20202608_1"/>
  <p:tag name="KSO_WM_TEMPLATE_SUBCATEGORY" val="17"/>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608"/>
  <p:tag name="KSO_WM_SLIDE_LAYOUT" val="a_b"/>
  <p:tag name="KSO_WM_SLIDE_LAYOUT_CNT" val="1_3"/>
</p:tagLst>
</file>

<file path=ppt/tags/tag14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4*i*1"/>
  <p:tag name="KSO_WM_TEMPLATE_CATEGORY" val="custom"/>
  <p:tag name="KSO_WM_TEMPLATE_INDEX" val="20206915"/>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4*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4*l_h_i*1_1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6915_4*l_h_i*1_1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5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6915_4*l_h_f*1_3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4*l_h_i*1_2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6915_4*l_h_i*1_2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5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4*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6915_4*l_h_i*1_3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6915_4*l_h_i*1_3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5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6915_4*l_h_f*1_4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6915_4*l_h_i*1_4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6915_4*l_h_i*1_4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4*a*1"/>
  <p:tag name="KSO_WM_TEMPLATE_CATEGORY" val="custom"/>
  <p:tag name="KSO_WM_TEMPLATE_INDEX" val="2020691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61.xml><?xml version="1.0" encoding="utf-8"?>
<p:tagLst xmlns:p="http://schemas.openxmlformats.org/presentationml/2006/main">
  <p:tag name="KSO_WM_BEAUTIFY_FLAG" val="#wm#"/>
  <p:tag name="KSO_WM_TEMPLATE_CATEGORY" val="custom"/>
  <p:tag name="KSO_WM_TEMPLATE_INDEX" val="20206915"/>
  <p:tag name="KSO_WM_SLIDE_ID" val="custom20206915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SLIDE_LAYOUT" val="a_l"/>
  <p:tag name="KSO_WM_SLIDE_LAYOUT_CNT" val="1_1"/>
  <p:tag name="KSO_WM_SLIDE_BK_DARK_LIGHT" val="2"/>
  <p:tag name="KSO_WM_SLIDE_BACKGROUND_TYPE" val="general"/>
</p:tagLst>
</file>

<file path=ppt/tags/tag162.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2608_9*a*1"/>
  <p:tag name="KSO_WM_TEMPLATE_CATEGORY" val="custom"/>
  <p:tag name="KSO_WM_TEMPLATE_INDEX" val="20202608"/>
  <p:tag name="KSO_WM_UNIT_LAYERLEVEL" val="1"/>
  <p:tag name="KSO_WM_TAG_VERSION" val="1.0"/>
  <p:tag name="KSO_WM_BEAUTIFY_FLAG" val="#wm#"/>
  <p:tag name="KSO_WM_UNIT_PRESET_TEXT" val="添加标题"/>
  <p:tag name="KSO_WM_UNIT_TEXT_FILL_FORE_SCHEMECOLOR_INDEX_BRIGHTNESS" val="0.15"/>
  <p:tag name="KSO_WM_UNIT_TEXT_FILL_FORE_SCHEMECOLOR_INDEX" val="13"/>
  <p:tag name="KSO_WM_UNIT_TEXT_FILL_TYPE" val="1"/>
</p:tagLst>
</file>

<file path=ppt/tags/tag163.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2608_9*e*1"/>
  <p:tag name="KSO_WM_TEMPLATE_CATEGORY" val="custom"/>
  <p:tag name="KSO_WM_TEMPLATE_INDEX" val="20202608"/>
  <p:tag name="KSO_WM_UNIT_LAYERLEVEL" val="1"/>
  <p:tag name="KSO_WM_TAG_VERSION" val="1.0"/>
  <p:tag name="KSO_WM_BEAUTIFY_FLAG" val="#wm#"/>
  <p:tag name="KSO_WM_UNIT_PRESET_TEXT" val="01"/>
  <p:tag name="KSO_WM_UNIT_TEXT_FILL_FORE_SCHEMECOLOR_INDEX_BRIGHTNESS" val="0.15"/>
  <p:tag name="KSO_WM_UNIT_TEXT_FILL_FORE_SCHEMECOLOR_INDEX" val="13"/>
  <p:tag name="KSO_WM_UNIT_TEXT_FILL_TYPE" val="1"/>
</p:tagLst>
</file>

<file path=ppt/tags/tag164.xml><?xml version="1.0" encoding="utf-8"?>
<p:tagLst xmlns:p="http://schemas.openxmlformats.org/presentationml/2006/main">
  <p:tag name="KSO_WM_SLIDE_ID" val="custom20202608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608"/>
  <p:tag name="KSO_WM_SLIDE_LAYOUT" val="a_b_e"/>
  <p:tag name="KSO_WM_SLIDE_LAYOUT_CNT" val="1_1_1"/>
</p:tagLst>
</file>

<file path=ppt/tags/tag16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68.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69.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71.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72.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7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7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2-12-06T23:56:11&quot;,&quot;maxSize&quot;:{&quot;size1&quot;:20},&quot;minSize&quot;:{&quot;size1&quot;:11.2},&quot;normalSize&quot;:{&quot;size1&quot;:11.2},&quot;subLayout&quot;:[{&quot;id&quot;:&quot;2022-12-06T23:56:11&quot;,&quot;margin&quot;:{&quot;bottom&quot;:0.025999998673796654,&quot;left&quot;:1.2699999809265137,&quot;right&quot;:1.2699999809265137,&quot;top&quot;:0.4230000376701355},&quot;type&quot;:0},{&quot;id&quot;:&quot;2022-12-06T23:56:1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1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78.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79.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81.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82.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8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84.xml><?xml version="1.0" encoding="utf-8"?>
<p:tagLst xmlns:p="http://schemas.openxmlformats.org/presentationml/2006/main">
  <p:tag name="KSO_WM_UNIT_PLACING_PICTURE_USER_VIEWPORT" val="{&quot;height&quot;:7810,&quot;width&quot;:9430}"/>
</p:tagLst>
</file>

<file path=ppt/tags/tag18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2-12-06T23:56:11&quot;,&quot;maxSize&quot;:{&quot;size1&quot;:20},&quot;minSize&quot;:{&quot;size1&quot;:11.2},&quot;normalSize&quot;:{&quot;size1&quot;:11.2},&quot;subLayout&quot;:[{&quot;id&quot;:&quot;2022-12-06T23:56:11&quot;,&quot;margin&quot;:{&quot;bottom&quot;:0.025999998673796654,&quot;left&quot;:1.2699999809265137,&quot;right&quot;:1.2699999809265137,&quot;top&quot;:0.4230000376701355},&quot;type&quot;:0},{&quot;id&quot;:&quot;2022-12-06T23:56:1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186.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2608_9*a*1"/>
  <p:tag name="KSO_WM_TEMPLATE_CATEGORY" val="custom"/>
  <p:tag name="KSO_WM_TEMPLATE_INDEX" val="20202608"/>
  <p:tag name="KSO_WM_UNIT_LAYERLEVEL" val="1"/>
  <p:tag name="KSO_WM_TAG_VERSION" val="1.0"/>
  <p:tag name="KSO_WM_BEAUTIFY_FLAG" val="#wm#"/>
  <p:tag name="KSO_WM_UNIT_PRESET_TEXT" val="添加标题"/>
  <p:tag name="KSO_WM_UNIT_TEXT_FILL_FORE_SCHEMECOLOR_INDEX_BRIGHTNESS" val="0.15"/>
  <p:tag name="KSO_WM_UNIT_TEXT_FILL_FORE_SCHEMECOLOR_INDEX" val="13"/>
  <p:tag name="KSO_WM_UNIT_TEXT_FILL_TYPE" val="1"/>
</p:tagLst>
</file>

<file path=ppt/tags/tag187.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2608_9*e*1"/>
  <p:tag name="KSO_WM_TEMPLATE_CATEGORY" val="custom"/>
  <p:tag name="KSO_WM_TEMPLATE_INDEX" val="20202608"/>
  <p:tag name="KSO_WM_UNIT_LAYERLEVEL" val="1"/>
  <p:tag name="KSO_WM_TAG_VERSION" val="1.0"/>
  <p:tag name="KSO_WM_BEAUTIFY_FLAG" val="#wm#"/>
  <p:tag name="KSO_WM_UNIT_PRESET_TEXT" val="01"/>
  <p:tag name="KSO_WM_UNIT_TEXT_FILL_FORE_SCHEMECOLOR_INDEX_BRIGHTNESS" val="0.15"/>
  <p:tag name="KSO_WM_UNIT_TEXT_FILL_FORE_SCHEMECOLOR_INDEX" val="13"/>
  <p:tag name="KSO_WM_UNIT_TEXT_FILL_TYPE" val="1"/>
</p:tagLst>
</file>

<file path=ppt/tags/tag188.xml><?xml version="1.0" encoding="utf-8"?>
<p:tagLst xmlns:p="http://schemas.openxmlformats.org/presentationml/2006/main">
  <p:tag name="KSO_WM_SLIDE_ID" val="custom20202608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608"/>
  <p:tag name="KSO_WM_SLIDE_LAYOUT" val="a_b_e"/>
  <p:tag name="KSO_WM_SLIDE_LAYOUT_CNT" val="1_1_1"/>
</p:tagLst>
</file>

<file path=ppt/tags/tag1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BK_DARK_LIGHT" val="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19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194.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1&quot;,&quot;maxSize&quot;:{&quot;size1&quot;:31.1},&quot;minSize&quot;:{&quot;size1&quot;:17.8},&quot;normalSize&quot;:{&quot;size1&quot;:17.8},&quot;subLayout&quot;:[{&quot;id&quot;:&quot;2022-12-06T23:56:11&quot;,&quot;maxSize&quot;:{&quot;size1&quot;:100},&quot;minSize&quot;:{&quot;size1&quot;:61.7},&quot;normalSize&quot;:{&quot;size1&quot;:61.7},&quot;subLayout&quot;:[{&quot;id&quot;:&quot;2022-12-06T23:56:11&quot;,&quot;margin&quot;:{&quot;bottom&quot;:0,&quot;left&quot;:1.2699999809265137,&quot;right&quot;:1.2699999809265137,&quot;top&quot;:0.4230000376701355},&quot;type&quot;:0},{&quot;id&quot;:&quot;2022-12-06T23:56:11&quot;,&quot;margin&quot;:{&quot;bottom&quot;:0.025999998673796654,&quot;left&quot;:1.2699999809265137,&quot;right&quot;:1.2699999809265137,&quot;top&quot;:0.025999998673796654},&quot;type&quot;:0}],&quot;type&quot;:0},{&quot;id&quot;:&quot;2022-12-06T23:56:11&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1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19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1&quot;,&quot;maxSize&quot;:{&quot;size1&quot;:31.1},&quot;minSize&quot;:{&quot;size1&quot;:17.8},&quot;normalSize&quot;:{&quot;size1&quot;:17.8},&quot;subLayout&quot;:[{&quot;id&quot;:&quot;2022-12-06T23:56:11&quot;,&quot;maxSize&quot;:{&quot;size1&quot;:100},&quot;minSize&quot;:{&quot;size1&quot;:61.7},&quot;normalSize&quot;:{&quot;size1&quot;:61.7},&quot;subLayout&quot;:[{&quot;id&quot;:&quot;2022-12-06T23:56:11&quot;,&quot;margin&quot;:{&quot;bottom&quot;:0,&quot;left&quot;:1.2699999809265137,&quot;right&quot;:1.2699999809265137,&quot;top&quot;:0.4230000376701355},&quot;type&quot;:0},{&quot;id&quot;:&quot;2022-12-06T23:56:11&quot;,&quot;margin&quot;:{&quot;bottom&quot;:0.025999998673796654,&quot;left&quot;:1.2699999809265137,&quot;right&quot;:1.2699999809265137,&quot;top&quot;:0.025999998673796654},&quot;type&quot;:0}],&quot;type&quot;:0},{&quot;id&quot;:&quot;2022-12-06T23:56:11&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05.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4"/>
</p:tagLst>
</file>

<file path=ppt/tags/tag206.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07.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08.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209.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8"/>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9"/>
</p:tagLst>
</file>

<file path=ppt/tags/tag211.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1&quot;,&quot;maxSize&quot;:{&quot;size1&quot;:31.1},&quot;minSize&quot;:{&quot;size1&quot;:17.8},&quot;normalSize&quot;:{&quot;size1&quot;:17.8},&quot;subLayout&quot;:[{&quot;id&quot;:&quot;2022-12-06T23:56:11&quot;,&quot;maxSize&quot;:{&quot;size1&quot;:100},&quot;minSize&quot;:{&quot;size1&quot;:61.7},&quot;normalSize&quot;:{&quot;size1&quot;:61.7},&quot;subLayout&quot;:[{&quot;id&quot;:&quot;2022-12-06T23:56:11&quot;,&quot;margin&quot;:{&quot;bottom&quot;:0,&quot;left&quot;:1.2699999809265137,&quot;right&quot;:1.2699999809265137,&quot;top&quot;:0.4230000376701355},&quot;type&quot;:0},{&quot;id&quot;:&quot;2022-12-06T23:56:11&quot;,&quot;margin&quot;:{&quot;bottom&quot;:0.025999998673796654,&quot;left&quot;:1.2699999809265137,&quot;right&quot;:1.2699999809265137,&quot;top&quot;:0.025999998673796654},&quot;type&quot;:0}],&quot;type&quot;:0},{&quot;id&quot;:&quot;2022-12-06T23:56:11&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1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1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217.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1&quot;,&quot;maxSize&quot;:{&quot;size1&quot;:31.1},&quot;minSize&quot;:{&quot;size1&quot;:17.8},&quot;normalSize&quot;:{&quot;size1&quot;:17.8},&quot;subLayout&quot;:[{&quot;id&quot;:&quot;2022-12-06T23:56:11&quot;,&quot;maxSize&quot;:{&quot;size1&quot;:100},&quot;minSize&quot;:{&quot;size1&quot;:61.7},&quot;normalSize&quot;:{&quot;size1&quot;:61.7},&quot;subLayout&quot;:[{&quot;id&quot;:&quot;2022-12-06T23:56:11&quot;,&quot;margin&quot;:{&quot;bottom&quot;:0,&quot;left&quot;:1.2699999809265137,&quot;right&quot;:1.2699999809265137,&quot;top&quot;:0.4230000376701355},&quot;type&quot;:0},{&quot;id&quot;:&quot;2022-12-06T23:56:11&quot;,&quot;margin&quot;:{&quot;bottom&quot;:0.025999998673796654,&quot;left&quot;:1.2699999809265137,&quot;right&quot;:1.2699999809265137,&quot;top&quot;:0.025999998673796654},&quot;type&quot;:0}],&quot;type&quot;:0},{&quot;id&quot;:&quot;2022-12-06T23:56:11&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18.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2608_9*a*1"/>
  <p:tag name="KSO_WM_TEMPLATE_CATEGORY" val="custom"/>
  <p:tag name="KSO_WM_TEMPLATE_INDEX" val="20202608"/>
  <p:tag name="KSO_WM_UNIT_LAYERLEVEL" val="1"/>
  <p:tag name="KSO_WM_TAG_VERSION" val="1.0"/>
  <p:tag name="KSO_WM_BEAUTIFY_FLAG" val="#wm#"/>
  <p:tag name="KSO_WM_UNIT_PRESET_TEXT" val="添加标题"/>
  <p:tag name="KSO_WM_UNIT_TEXT_FILL_FORE_SCHEMECOLOR_INDEX_BRIGHTNESS" val="0.15"/>
  <p:tag name="KSO_WM_UNIT_TEXT_FILL_FORE_SCHEMECOLOR_INDEX" val="13"/>
  <p:tag name="KSO_WM_UNIT_TEXT_FILL_TYPE" val="1"/>
</p:tagLst>
</file>

<file path=ppt/tags/tag219.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2608_9*e*1"/>
  <p:tag name="KSO_WM_TEMPLATE_CATEGORY" val="custom"/>
  <p:tag name="KSO_WM_TEMPLATE_INDEX" val="20202608"/>
  <p:tag name="KSO_WM_UNIT_LAYERLEVEL" val="1"/>
  <p:tag name="KSO_WM_TAG_VERSION" val="1.0"/>
  <p:tag name="KSO_WM_BEAUTIFY_FLAG" val="#wm#"/>
  <p:tag name="KSO_WM_UNIT_PRESET_TEXT" val="01"/>
  <p:tag name="KSO_WM_UNIT_TEXT_FILL_FORE_SCHEMECOLOR_INDEX_BRIGHTNESS" val="0.15"/>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ID" val="custom20202608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608"/>
  <p:tag name="KSO_WM_SLIDE_LAYOUT" val="a_b_e"/>
  <p:tag name="KSO_WM_SLIDE_LAYOUT_CNT" val="1_1_1"/>
</p:tagLst>
</file>

<file path=ppt/tags/tag2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2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2-12-06T23:56:11&quot;,&quot;maxSize&quot;:{&quot;size1&quot;:20},&quot;minSize&quot;:{&quot;size1&quot;:11.2},&quot;normalSize&quot;:{&quot;size1&quot;:11.2},&quot;subLayout&quot;:[{&quot;id&quot;:&quot;2022-12-06T23:56:11&quot;,&quot;margin&quot;:{&quot;bottom&quot;:0.025999998673796654,&quot;left&quot;:1.2699999809265137,&quot;right&quot;:1.2699999809265137,&quot;top&quot;:0.4230000376701355},&quot;type&quot;:0},{&quot;id&quot;:&quot;2022-12-06T23:56:1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2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645_1*f*1"/>
  <p:tag name="KSO_WM_TEMPLATE_CATEGORY" val="diagram"/>
  <p:tag name="KSO_WM_TEMPLATE_INDEX" val="20212645"/>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b6b39df81e38446da897721cdd2a32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b8d362b8974d5aa0e99571d01defee"/>
  <p:tag name="KSO_WM_UNIT_TEXT_FILL_FORE_SCHEMECOLOR_INDEX_BRIGHTNESS" val="0.25"/>
  <p:tag name="KSO_WM_UNIT_TEXT_FILL_FORE_SCHEMECOLOR_INDEX" val="13"/>
  <p:tag name="KSO_WM_UNIT_TEXT_FILL_TYPE" val="1"/>
  <p:tag name="KSO_WM_TEMPLATE_ASSEMBLE_XID" val="60656f514054ed1e2fb807b2"/>
  <p:tag name="KSO_WM_TEMPLATE_ASSEMBLE_GROUPID" val="60656f514054ed1e2fb807b2"/>
  <p:tag name="WM_BEAUTIFY_ZORDER_FLAG_TAG" val="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VALUE" val="973*1692"/>
  <p:tag name="KSO_WM_UNIT_HIGHLIGHT" val="0"/>
  <p:tag name="KSO_WM_UNIT_COMPATIBLE" val="1"/>
  <p:tag name="KSO_WM_UNIT_DIAGRAM_ISNUMVISUAL" val="0"/>
  <p:tag name="KSO_WM_UNIT_DIAGRAM_ISREFERUNIT" val="0"/>
  <p:tag name="KSO_WM_UNIT_TYPE" val="d"/>
  <p:tag name="KSO_WM_UNIT_INDEX" val="1"/>
  <p:tag name="KSO_WM_UNIT_ID" val="diagram20212645_1*d*1"/>
  <p:tag name="KSO_WM_TEMPLATE_CATEGORY" val="diagram"/>
  <p:tag name="KSO_WM_TEMPLATE_INDEX" val="20212645"/>
  <p:tag name="KSO_WM_UNIT_LAYERLEVEL" val="1"/>
  <p:tag name="KSO_WM_TAG_VERSION" val="1.0"/>
  <p:tag name="KSO_WM_BEAUTIFY_FLAG" val="#wm#"/>
  <p:tag name="KSO_WM_CHIP_GROUPID" val="5e7310da9a230a26b9e88a19"/>
  <p:tag name="KSO_WM_CHIP_XID" val="5e7310da9a230a26b9e88a1a"/>
  <p:tag name="KSO_WM_UNIT_DEC_AREA_ID" val="82295de0c9904d8397a6e503f12afa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c3c814740a44818146a34ca93d4fff"/>
  <p:tag name="KSO_WM_UNIT_PLACING_PICTURE" val="c9c3c814740a44818146a34ca93d4fff"/>
  <p:tag name="KSO_WM_UNIT_SUPPORT_UNIT_TYPE" val="[&quot;d&quot;,&quot;θ&quot;]"/>
  <p:tag name="KSO_WM_TEMPLATE_ASSEMBLE_XID" val="60656f514054ed1e2fb807b2"/>
  <p:tag name="KSO_WM_TEMPLATE_ASSEMBLE_GROUPID" val="60656f514054ed1e2fb807b2"/>
  <p:tag name="WM_BEAUTIFY_ZORDER_FLAG_TAG" val="5"/>
</p:tagLst>
</file>

<file path=ppt/tags/tag231.xml><?xml version="1.0" encoding="utf-8"?>
<p:tagLst xmlns:p="http://schemas.openxmlformats.org/presentationml/2006/main">
  <p:tag name="KSO_WM_UNIT_BLOCK" val="0"/>
  <p:tag name="KSO_WM_UNIT_SM_LIMIT_TYPE" val="2"/>
  <p:tag name="KSO_WM_UNIT_DEC_AREA_ID" val="048b1570465242f39166aec647b487b0"/>
  <p:tag name="KSO_WM_UNIT_HIGHLIGHT" val="0"/>
  <p:tag name="KSO_WM_UNIT_COMPATIBLE" val="0"/>
  <p:tag name="KSO_WM_UNIT_DIAGRAM_ISNUMVISUAL" val="0"/>
  <p:tag name="KSO_WM_UNIT_DIAGRAM_ISREFERUNIT" val="0"/>
  <p:tag name="KSO_WM_UNIT_TYPE" val="i"/>
  <p:tag name="KSO_WM_UNIT_INDEX" val="2"/>
  <p:tag name="KSO_WM_UNIT_ID" val="diagram20212645_1*i*2"/>
  <p:tag name="KSO_WM_TEMPLATE_CATEGORY" val="diagram"/>
  <p:tag name="KSO_WM_TEMPLATE_INDEX" val="20212645"/>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82295de0c9904d8397a6e503f12afad1&quot;,&quot;X&quot;:{&quot;Pos&quot;:1},&quot;Y&quot;:{&quot;Pos&quot;:1}},&quot;whChangeMode&quot;:0}"/>
  <p:tag name="KSO_WM_CHIP_GROUPID" val="5e6effd1605d5daf04fe5f9d"/>
  <p:tag name="KSO_WM_CHIP_XID" val="5e6effd1605d5daf04fe5f9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35"/>
  <p:tag name="KSO_WM_TEMPLATE_ASSEMBLE_XID" val="60656f514054ed1e2fb807b2"/>
  <p:tag name="KSO_WM_TEMPLATE_ASSEMBLE_GROUPID" val="60656f514054ed1e2fb807b2"/>
  <p:tag name="WM_BEAUTIFY_ZORDER_FLAG_TAG" val="6"/>
</p:tagLst>
</file>

<file path=ppt/tags/tag23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2-12-06T23:56:11&quot;,&quot;maxSize&quot;:{&quot;size1&quot;:20},&quot;minSize&quot;:{&quot;size1&quot;:11.2},&quot;normalSize&quot;:{&quot;size1&quot;:11.2},&quot;subLayout&quot;:[{&quot;id&quot;:&quot;2022-12-06T23:56:11&quot;,&quot;margin&quot;:{&quot;bottom&quot;:0.025999998673796654,&quot;left&quot;:1.2699999809265137,&quot;right&quot;:1.2699999809265137,&quot;top&quot;:0.4230000376701355},&quot;type&quot;:0},{&quot;id&quot;:&quot;2022-12-06T23:56:11&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23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3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23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2&quot;,&quot;maxSize&quot;:{&quot;size1&quot;:31.1},&quot;minSize&quot;:{&quot;size1&quot;:17.8},&quot;normalSize&quot;:{&quot;size1&quot;:17.8},&quot;subLayout&quot;:[{&quot;id&quot;:&quot;2022-12-06T23:56:12&quot;,&quot;maxSize&quot;:{&quot;size1&quot;:100},&quot;minSize&quot;:{&quot;size1&quot;:61.7},&quot;normalSize&quot;:{&quot;size1&quot;:61.7},&quot;subLayout&quot;:[{&quot;id&quot;:&quot;2022-12-06T23:56:12&quot;,&quot;margin&quot;:{&quot;bottom&quot;:0,&quot;left&quot;:1.2699999809265137,&quot;right&quot;:1.2699999809265137,&quot;top&quot;:0.4230000376701355},&quot;type&quot;:0},{&quot;id&quot;:&quot;2022-12-06T23:56:12&quot;,&quot;margin&quot;:{&quot;bottom&quot;:0.025999998673796654,&quot;left&quot;:1.2699999809265137,&quot;right&quot;:1.2699999809265137,&quot;top&quot;:0.025999998673796654},&quot;type&quot;:0}],&quot;type&quot;:0},{&quot;id&quot;:&quot;2022-12-06T23:56:12&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4_3"/>
  <p:tag name="KSO_WM_UNIT_ID" val="diagram20171211_3*o_h_i*1_4_3"/>
  <p:tag name="KSO_WM_TEMPLATE_CATEGORY" val="diagram"/>
  <p:tag name="KSO_WM_TEMPLATE_INDEX" val="20171211"/>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3"/>
  <p:tag name="KSO_WM_UNIT_ID" val="diagram20171211_3*o_h_i*1_3_3"/>
  <p:tag name="KSO_WM_TEMPLATE_CATEGORY" val="diagram"/>
  <p:tag name="KSO_WM_TEMPLATE_INDEX" val="20171211"/>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3"/>
  <p:tag name="KSO_WM_UNIT_ID" val="diagram20171211_3*o_h_i*1_2_3"/>
  <p:tag name="KSO_WM_TEMPLATE_CATEGORY" val="diagram"/>
  <p:tag name="KSO_WM_TEMPLATE_INDEX" val="20171211"/>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1_3"/>
  <p:tag name="KSO_WM_UNIT_ID" val="diagram20171211_3*o_h_i*1_1_3"/>
  <p:tag name="KSO_WM_TEMPLATE_CATEGORY" val="diagram"/>
  <p:tag name="KSO_WM_TEMPLATE_INDEX" val="2017121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4_2"/>
  <p:tag name="KSO_WM_UNIT_ID" val="diagram20171211_3*o_h_i*1_4_2"/>
  <p:tag name="KSO_WM_TEMPLATE_CATEGORY" val="diagram"/>
  <p:tag name="KSO_WM_TEMPLATE_INDEX" val="20171211"/>
  <p:tag name="KSO_WM_UNIT_LAYERLEVEL" val="1_1_1"/>
  <p:tag name="KSO_WM_TAG_VERSION" val="1.0"/>
  <p:tag name="KSO_WM_BEAUTIFY_FLAG" val="#wm#"/>
  <p:tag name="KSO_WM_UNIT_LINE_FORE_SCHEMECOLOR_INDEX_BRIGHTNESS" val="-0.5"/>
  <p:tag name="KSO_WM_UNIT_LINE_FORE_SCHEMECOLOR_INDEX" val="14"/>
  <p:tag name="KSO_WM_UNIT_LINE_FILL_TYPE" val="2"/>
</p:tagLst>
</file>

<file path=ppt/tags/tag248.xml><?xml version="1.0" encoding="utf-8"?>
<p:tagLst xmlns:p="http://schemas.openxmlformats.org/presentationml/2006/main">
  <p:tag name="MH" val="20150921115827"/>
  <p:tag name="MH_LIBRARY" val="GRAPHIC"/>
  <p:tag name="MH_TYPE" val="Text"/>
  <p:tag name="MH_ORDER" val="1"/>
  <p:tag name="KSO_WM_UNIT_SUBTYPE" val="a"/>
  <p:tag name="KSO_WM_UNIT_PRESET_TEXT" val="单击此处添加文本具体内容，简明扼要的阐述您的观点。"/>
  <p:tag name="KSO_WM_UNIT_NOCLEAR" val="0"/>
  <p:tag name="KSO_WM_UNIT_VALUE" val="54"/>
  <p:tag name="KSO_WM_UNIT_HIGHLIGHT" val="0"/>
  <p:tag name="KSO_WM_UNIT_COMPATIBLE" val="0"/>
  <p:tag name="KSO_WM_UNIT_DIAGRAM_ISNUMVISUAL" val="0"/>
  <p:tag name="KSO_WM_UNIT_DIAGRAM_ISREFERUNIT" val="0"/>
  <p:tag name="KSO_WM_DIAGRAM_GROUP_CODE" val="o1-1"/>
  <p:tag name="KSO_WM_UNIT_TYPE" val="o_h_f"/>
  <p:tag name="KSO_WM_UNIT_INDEX" val="1_4_1"/>
  <p:tag name="KSO_WM_UNIT_ID" val="diagram20171211_3*o_h_f*1_4_1"/>
  <p:tag name="KSO_WM_TEMPLATE_CATEGORY" val="diagram"/>
  <p:tag name="KSO_WM_TEMPLATE_INDEX" val="2017121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3_2"/>
  <p:tag name="KSO_WM_UNIT_ID" val="diagram20171211_3*o_h_i*1_3_2"/>
  <p:tag name="KSO_WM_TEMPLATE_CATEGORY" val="diagram"/>
  <p:tag name="KSO_WM_TEMPLATE_INDEX" val="20171211"/>
  <p:tag name="KSO_WM_UNIT_LAYERLEVEL" val="1_1_1"/>
  <p:tag name="KSO_WM_TAG_VERSION" val="1.0"/>
  <p:tag name="KSO_WM_BEAUTIFY_FLAG" val="#wm#"/>
  <p:tag name="KSO_WM_UNIT_LINE_FORE_SCHEMECOLOR_INDEX_BRIGHTNESS" val="-0.5"/>
  <p:tag name="KSO_WM_UNIT_LINE_FORE_SCHEMECOLOR_INDEX" val="14"/>
  <p:tag name="KSO_WM_UNIT_LINE_FILL_TYPE"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1.0"/>
  <p:tag name="KSO_WM_BEAUTIFY_FLAG" val="#wm#"/>
</p:tagLst>
</file>

<file path=ppt/tags/tag250.xml><?xml version="1.0" encoding="utf-8"?>
<p:tagLst xmlns:p="http://schemas.openxmlformats.org/presentationml/2006/main">
  <p:tag name="MH" val="20150921115827"/>
  <p:tag name="MH_LIBRARY" val="GRAPHIC"/>
  <p:tag name="MH_TYPE" val="Text"/>
  <p:tag name="MH_ORDER" val="1"/>
  <p:tag name="KSO_WM_UNIT_SUBTYPE" val="a"/>
  <p:tag name="KSO_WM_UNIT_PRESET_TEXT" val="单击此处添加文本具体内容，简明扼要的阐述您的观点。"/>
  <p:tag name="KSO_WM_UNIT_NOCLEAR" val="0"/>
  <p:tag name="KSO_WM_UNIT_VALUE" val="54"/>
  <p:tag name="KSO_WM_UNIT_HIGHLIGHT" val="0"/>
  <p:tag name="KSO_WM_UNIT_COMPATIBLE" val="0"/>
  <p:tag name="KSO_WM_UNIT_DIAGRAM_ISNUMVISUAL" val="0"/>
  <p:tag name="KSO_WM_UNIT_DIAGRAM_ISREFERUNIT" val="0"/>
  <p:tag name="KSO_WM_DIAGRAM_GROUP_CODE" val="o1-1"/>
  <p:tag name="KSO_WM_UNIT_TYPE" val="o_h_f"/>
  <p:tag name="KSO_WM_UNIT_INDEX" val="1_3_1"/>
  <p:tag name="KSO_WM_UNIT_ID" val="diagram20171211_3*o_h_f*1_3_1"/>
  <p:tag name="KSO_WM_TEMPLATE_CATEGORY" val="diagram"/>
  <p:tag name="KSO_WM_TEMPLATE_INDEX" val="2017121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2_2"/>
  <p:tag name="KSO_WM_UNIT_ID" val="diagram20171211_3*o_h_i*1_2_2"/>
  <p:tag name="KSO_WM_TEMPLATE_CATEGORY" val="diagram"/>
  <p:tag name="KSO_WM_TEMPLATE_INDEX" val="20171211"/>
  <p:tag name="KSO_WM_UNIT_LAYERLEVEL" val="1_1_1"/>
  <p:tag name="KSO_WM_TAG_VERSION" val="1.0"/>
  <p:tag name="KSO_WM_BEAUTIFY_FLAG" val="#wm#"/>
  <p:tag name="KSO_WM_UNIT_LINE_FORE_SCHEMECOLOR_INDEX_BRIGHTNESS" val="-0.5"/>
  <p:tag name="KSO_WM_UNIT_LINE_FORE_SCHEMECOLOR_INDEX" val="14"/>
  <p:tag name="KSO_WM_UNIT_LINE_FILL_TYPE" val="2"/>
</p:tagLst>
</file>

<file path=ppt/tags/tag252.xml><?xml version="1.0" encoding="utf-8"?>
<p:tagLst xmlns:p="http://schemas.openxmlformats.org/presentationml/2006/main">
  <p:tag name="MH" val="20150921115827"/>
  <p:tag name="MH_LIBRARY" val="GRAPHIC"/>
  <p:tag name="MH_TYPE" val="Text"/>
  <p:tag name="MH_ORDER" val="1"/>
  <p:tag name="KSO_WM_UNIT_SUBTYPE" val="a"/>
  <p:tag name="KSO_WM_UNIT_PRESET_TEXT" val="单击此处添加文本具体内容，简明扼要的阐述您的观点。"/>
  <p:tag name="KSO_WM_UNIT_NOCLEAR" val="0"/>
  <p:tag name="KSO_WM_UNIT_VALUE" val="54"/>
  <p:tag name="KSO_WM_UNIT_HIGHLIGHT" val="0"/>
  <p:tag name="KSO_WM_UNIT_COMPATIBLE" val="0"/>
  <p:tag name="KSO_WM_UNIT_DIAGRAM_ISNUMVISUAL" val="0"/>
  <p:tag name="KSO_WM_UNIT_DIAGRAM_ISREFERUNIT" val="0"/>
  <p:tag name="KSO_WM_DIAGRAM_GROUP_CODE" val="o1-1"/>
  <p:tag name="KSO_WM_UNIT_TYPE" val="o_h_f"/>
  <p:tag name="KSO_WM_UNIT_INDEX" val="1_2_1"/>
  <p:tag name="KSO_WM_UNIT_ID" val="diagram20171211_3*o_h_f*1_2_1"/>
  <p:tag name="KSO_WM_TEMPLATE_CATEGORY" val="diagram"/>
  <p:tag name="KSO_WM_TEMPLATE_INDEX" val="2017121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TYPE" val="o_h_i"/>
  <p:tag name="KSO_WM_UNIT_INDEX" val="1_1_2"/>
  <p:tag name="KSO_WM_UNIT_ID" val="diagram20171211_3*o_h_i*1_1_2"/>
  <p:tag name="KSO_WM_TEMPLATE_CATEGORY" val="diagram"/>
  <p:tag name="KSO_WM_TEMPLATE_INDEX" val="20171211"/>
  <p:tag name="KSO_WM_UNIT_LAYERLEVEL" val="1_1_1"/>
  <p:tag name="KSO_WM_TAG_VERSION" val="1.0"/>
  <p:tag name="KSO_WM_BEAUTIFY_FLAG" val="#wm#"/>
  <p:tag name="KSO_WM_UNIT_LINE_FORE_SCHEMECOLOR_INDEX_BRIGHTNESS" val="-0.5"/>
  <p:tag name="KSO_WM_UNIT_LINE_FORE_SCHEMECOLOR_INDEX" val="14"/>
  <p:tag name="KSO_WM_UNIT_LINE_FILL_TYPE" val="2"/>
</p:tagLst>
</file>

<file path=ppt/tags/tag254.xml><?xml version="1.0" encoding="utf-8"?>
<p:tagLst xmlns:p="http://schemas.openxmlformats.org/presentationml/2006/main">
  <p:tag name="MH" val="20150921115827"/>
  <p:tag name="MH_LIBRARY" val="GRAPHIC"/>
  <p:tag name="MH_TYPE" val="Text"/>
  <p:tag name="MH_ORDER" val="1"/>
  <p:tag name="KSO_WM_UNIT_SUBTYPE" val="a"/>
  <p:tag name="KSO_WM_UNIT_PRESET_TEXT" val="单击此处添加文本具体内容，简明扼要的阐述您的观点。"/>
  <p:tag name="KSO_WM_UNIT_NOCLEAR" val="0"/>
  <p:tag name="KSO_WM_UNIT_VALUE" val="54"/>
  <p:tag name="KSO_WM_UNIT_HIGHLIGHT" val="0"/>
  <p:tag name="KSO_WM_UNIT_COMPATIBLE" val="0"/>
  <p:tag name="KSO_WM_UNIT_DIAGRAM_ISNUMVISUAL" val="0"/>
  <p:tag name="KSO_WM_UNIT_DIAGRAM_ISREFERUNIT" val="0"/>
  <p:tag name="KSO_WM_DIAGRAM_GROUP_CODE" val="o1-1"/>
  <p:tag name="KSO_WM_UNIT_TYPE" val="o_h_f"/>
  <p:tag name="KSO_WM_UNIT_INDEX" val="1_1_1"/>
  <p:tag name="KSO_WM_UNIT_ID" val="diagram20171211_3*o_h_f*1_1_1"/>
  <p:tag name="KSO_WM_TEMPLATE_CATEGORY" val="diagram"/>
  <p:tag name="KSO_WM_TEMPLATE_INDEX" val="2017121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25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o1-1"/>
  <p:tag name="KSO_WM_UNIT_SUBTYPE" val="d"/>
  <p:tag name="KSO_WM_UNIT_TYPE" val="o_h_i"/>
  <p:tag name="KSO_WM_UNIT_INDEX" val="1_3_1"/>
  <p:tag name="KSO_WM_UNIT_ID" val="diagram20171211_3*o_h_i*1_3_1"/>
  <p:tag name="KSO_WM_TEMPLATE_CATEGORY" val="diagram"/>
  <p:tag name="KSO_WM_TEMPLATE_INDEX" val="2017121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2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o1-1"/>
  <p:tag name="KSO_WM_UNIT_SUBTYPE" val="d"/>
  <p:tag name="KSO_WM_UNIT_TYPE" val="o_h_i"/>
  <p:tag name="KSO_WM_UNIT_INDEX" val="1_2_1"/>
  <p:tag name="KSO_WM_UNIT_ID" val="diagram20171211_3*o_h_i*1_2_1"/>
  <p:tag name="KSO_WM_TEMPLATE_CATEGORY" val="diagram"/>
  <p:tag name="KSO_WM_TEMPLATE_INDEX" val="2017121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25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o1-1"/>
  <p:tag name="KSO_WM_UNIT_SUBTYPE" val="d"/>
  <p:tag name="KSO_WM_UNIT_TYPE" val="o_h_i"/>
  <p:tag name="KSO_WM_UNIT_INDEX" val="1_1_1"/>
  <p:tag name="KSO_WM_UNIT_ID" val="diagram20171211_3*o_h_i*1_1_1"/>
  <p:tag name="KSO_WM_TEMPLATE_CATEGORY" val="diagram"/>
  <p:tag name="KSO_WM_TEMPLATE_INDEX" val="2017121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25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o1-1"/>
  <p:tag name="KSO_WM_UNIT_SUBTYPE" val="d"/>
  <p:tag name="KSO_WM_UNIT_TYPE" val="o_h_i"/>
  <p:tag name="KSO_WM_UNIT_INDEX" val="1_4_1"/>
  <p:tag name="KSO_WM_UNIT_ID" val="diagram20171211_3*o_h_i*1_4_1"/>
  <p:tag name="KSO_WM_TEMPLATE_CATEGORY" val="diagram"/>
  <p:tag name="KSO_WM_TEMPLATE_INDEX" val="2017121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25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2&quot;,&quot;maxSize&quot;:{&quot;size1&quot;:31.1},&quot;minSize&quot;:{&quot;size1&quot;:17.8},&quot;normalSize&quot;:{&quot;size1&quot;:17.8},&quot;subLayout&quot;:[{&quot;id&quot;:&quot;2022-12-06T23:56:12&quot;,&quot;maxSize&quot;:{&quot;size1&quot;:100},&quot;minSize&quot;:{&quot;size1&quot;:61.7},&quot;normalSize&quot;:{&quot;size1&quot;:61.7},&quot;subLayout&quot;:[{&quot;id&quot;:&quot;2022-12-06T23:56:12&quot;,&quot;margin&quot;:{&quot;bottom&quot;:0,&quot;left&quot;:1.2699999809265137,&quot;right&quot;:1.2699999809265137,&quot;top&quot;:0.4230000376701355},&quot;type&quot;:0},{&quot;id&quot;:&quot;2022-12-06T23:56:12&quot;,&quot;margin&quot;:{&quot;bottom&quot;:0.025999998673796654,&quot;left&quot;:1.2699999809265137,&quot;right&quot;:1.2699999809265137,&quot;top&quot;:0.025999998673796654},&quot;type&quot;:0}],&quot;type&quot;:0},{&quot;id&quot;:&quot;2022-12-06T23:56:12&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64.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4"/>
</p:tagLst>
</file>

<file path=ppt/tags/tag265.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66.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67.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268.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8"/>
</p:tagLst>
</file>

<file path=ppt/tags/tag26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9"/>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2&quot;,&quot;maxSize&quot;:{&quot;size1&quot;:31.1},&quot;minSize&quot;:{&quot;size1&quot;:17.8},&quot;normalSize&quot;:{&quot;size1&quot;:17.8},&quot;subLayout&quot;:[{&quot;id&quot;:&quot;2022-12-06T23:56:12&quot;,&quot;maxSize&quot;:{&quot;size1&quot;:100},&quot;minSize&quot;:{&quot;size1&quot;:61.7},&quot;normalSize&quot;:{&quot;size1&quot;:61.7},&quot;subLayout&quot;:[{&quot;id&quot;:&quot;2022-12-06T23:56:12&quot;,&quot;margin&quot;:{&quot;bottom&quot;:0,&quot;left&quot;:1.2699999809265137,&quot;right&quot;:1.2699999809265137,&quot;top&quot;:0.4230000376701355},&quot;type&quot;:0},{&quot;id&quot;:&quot;2022-12-06T23:56:12&quot;,&quot;margin&quot;:{&quot;bottom&quot;:0.025999998673796654,&quot;left&quot;:1.2699999809265137,&quot;right&quot;:1.2699999809265137,&quot;top&quot;:0.025999998673796654},&quot;type&quot;:0}],&quot;type&quot;:0},{&quot;id&quot;:&quot;2022-12-06T23:56:12&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7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276.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2&quot;,&quot;maxSize&quot;:{&quot;size1&quot;:31.1},&quot;minSize&quot;:{&quot;size1&quot;:17.8},&quot;normalSize&quot;:{&quot;size1&quot;:17.8},&quot;subLayout&quot;:[{&quot;id&quot;:&quot;2022-12-06T23:56:12&quot;,&quot;maxSize&quot;:{&quot;size1&quot;:100},&quot;minSize&quot;:{&quot;size1&quot;:61.7},&quot;normalSize&quot;:{&quot;size1&quot;:61.7},&quot;subLayout&quot;:[{&quot;id&quot;:&quot;2022-12-06T23:56:12&quot;,&quot;margin&quot;:{&quot;bottom&quot;:0,&quot;left&quot;:1.2699999809265137,&quot;right&quot;:1.2699999809265137,&quot;top&quot;:0.4230000376701355},&quot;type&quot;:0},{&quot;id&quot;:&quot;2022-12-06T23:56:12&quot;,&quot;margin&quot;:{&quot;bottom&quot;:0.025999998673796654,&quot;left&quot;:1.2699999809265137,&quot;right&quot;:1.2699999809265137,&quot;top&quot;:0.025999998673796654},&quot;type&quot;:0}],&quot;type&quot;:0},{&quot;id&quot;:&quot;2022-12-06T23:56:12&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8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28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2&quot;,&quot;maxSize&quot;:{&quot;size1&quot;:31.1},&quot;minSize&quot;:{&quot;size1&quot;:17.8},&quot;normalSize&quot;:{&quot;size1&quot;:17.8},&quot;subLayout&quot;:[{&quot;id&quot;:&quot;2022-12-06T23:56:12&quot;,&quot;maxSize&quot;:{&quot;size1&quot;:100},&quot;minSize&quot;:{&quot;size1&quot;:61.7},&quot;normalSize&quot;:{&quot;size1&quot;:61.7},&quot;subLayout&quot;:[{&quot;id&quot;:&quot;2022-12-06T23:56:12&quot;,&quot;margin&quot;:{&quot;bottom&quot;:0,&quot;left&quot;:1.2699999809265137,&quot;right&quot;:1.2699999809265137,&quot;top&quot;:0.4230000376701355},&quot;type&quot;:0},{&quot;id&quot;:&quot;2022-12-06T23:56:12&quot;,&quot;margin&quot;:{&quot;bottom&quot;:0.025999998673796654,&quot;left&quot;:1.2699999809265137,&quot;right&quot;:1.2699999809265137,&quot;top&quot;:0.025999998673796654},&quot;type&quot;:0}],&quot;type&quot;:0},{&quot;id&quot;:&quot;2022-12-06T23:56:12&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5823_3*m_i*1_1"/>
  <p:tag name="KSO_WM_TEMPLATE_CATEGORY" val="diagram"/>
  <p:tag name="KSO_WM_TEMPLATE_INDEX" val="20205823"/>
  <p:tag name="KSO_WM_UNIT_LAYERLEVEL" val="1_1"/>
  <p:tag name="KSO_WM_TAG_VERSION" val="1.0"/>
  <p:tag name="KSO_WM_BEAUTIFY_FLAG" val="#wm#"/>
  <p:tag name="KSO_WM_UNIT_LINE_FORE_SCHEMECOLOR_INDEX_BRIGHTNESS" val="-0.15"/>
  <p:tag name="KSO_WM_UNIT_LINE_FORE_SCHEMECOLOR_INDEX" val="14"/>
  <p:tag name="KSO_WM_UNIT_LINE_FILL_TYPE" val="2"/>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5823_3*m_h_i*1_1_1"/>
  <p:tag name="KSO_WM_TEMPLATE_CATEGORY" val="diagram"/>
  <p:tag name="KSO_WM_TEMPLATE_INDEX" val="2020582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ID" val="diagram20205823_3*m_h_i*1_1_2"/>
  <p:tag name="KSO_WM_TEMPLATE_CATEGORY" val="diagram"/>
  <p:tag name="KSO_WM_TEMPLATE_INDEX" val="2020582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5823_3*m_h_f*1_1_1"/>
  <p:tag name="KSO_WM_TEMPLATE_CATEGORY" val="diagram"/>
  <p:tag name="KSO_WM_TEMPLATE_INDEX" val="20205823"/>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5823_3*m_h_i*1_2_1"/>
  <p:tag name="KSO_WM_TEMPLATE_CATEGORY" val="diagram"/>
  <p:tag name="KSO_WM_TEMPLATE_INDEX" val="2020582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ID" val="diagram20205823_3*m_h_i*1_2_2"/>
  <p:tag name="KSO_WM_TEMPLATE_CATEGORY" val="diagram"/>
  <p:tag name="KSO_WM_TEMPLATE_INDEX" val="2020582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293.xml><?xml version="1.0" encoding="utf-8"?>
<p:tagLst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5823_3*m_h_f*1_2_1"/>
  <p:tag name="KSO_WM_TEMPLATE_CATEGORY" val="diagram"/>
  <p:tag name="KSO_WM_TEMPLATE_INDEX" val="20205823"/>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5823_3*m_h_i*1_3_1"/>
  <p:tag name="KSO_WM_TEMPLATE_CATEGORY" val="diagram"/>
  <p:tag name="KSO_WM_TEMPLATE_INDEX" val="20205823"/>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2"/>
  <p:tag name="KSO_WM_UNIT_ID" val="diagram20205823_3*m_h_i*1_3_2"/>
  <p:tag name="KSO_WM_TEMPLATE_CATEGORY" val="diagram"/>
  <p:tag name="KSO_WM_TEMPLATE_INDEX" val="2020582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296.xml><?xml version="1.0" encoding="utf-8"?>
<p:tagLst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5823_3*m_h_f*1_3_1"/>
  <p:tag name="KSO_WM_TEMPLATE_CATEGORY" val="diagram"/>
  <p:tag name="KSO_WM_TEMPLATE_INDEX" val="20205823"/>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5823_3*m_h_i*1_4_1"/>
  <p:tag name="KSO_WM_TEMPLATE_CATEGORY" val="diagram"/>
  <p:tag name="KSO_WM_TEMPLATE_INDEX" val="20205823"/>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2"/>
  <p:tag name="KSO_WM_UNIT_ID" val="diagram20205823_3*m_h_i*1_4_2"/>
  <p:tag name="KSO_WM_TEMPLATE_CATEGORY" val="diagram"/>
  <p:tag name="KSO_WM_TEMPLATE_INDEX" val="2020582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299.xml><?xml version="1.0" encoding="utf-8"?>
<p:tagLst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5823_3*m_h_f*1_4_1"/>
  <p:tag name="KSO_WM_TEMPLATE_CATEGORY" val="diagram"/>
  <p:tag name="KSO_WM_TEMPLATE_INDEX" val="20205823"/>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2&quot;,&quot;maxSize&quot;:{&quot;size1&quot;:31.1},&quot;minSize&quot;:{&quot;size1&quot;:17.8},&quot;normalSize&quot;:{&quot;size1&quot;:17.8},&quot;subLayout&quot;:[{&quot;id&quot;:&quot;2022-12-06T23:56:12&quot;,&quot;maxSize&quot;:{&quot;size1&quot;:100},&quot;minSize&quot;:{&quot;size1&quot;:61.7},&quot;normalSize&quot;:{&quot;size1&quot;:61.7},&quot;subLayout&quot;:[{&quot;id&quot;:&quot;2022-12-06T23:56:12&quot;,&quot;margin&quot;:{&quot;bottom&quot;:0,&quot;left&quot;:1.2699999809265137,&quot;right&quot;:1.2699999809265137,&quot;top&quot;:0.4230000376701355},&quot;type&quot;:0},{&quot;id&quot;:&quot;2022-12-06T23:56:12&quot;,&quot;margin&quot;:{&quot;bottom&quot;:0.025999998673796654,&quot;left&quot;:1.2699999809265137,&quot;right&quot;:1.2699999809265137,&quot;top&quot;:0.025999998673796654},&quot;type&quot;:0}],&quot;type&quot;:0},{&quot;id&quot;:&quot;2022-12-06T23:56:12&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01.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2608_9*a*1"/>
  <p:tag name="KSO_WM_TEMPLATE_CATEGORY" val="custom"/>
  <p:tag name="KSO_WM_TEMPLATE_INDEX" val="20202608"/>
  <p:tag name="KSO_WM_UNIT_LAYERLEVEL" val="1"/>
  <p:tag name="KSO_WM_TAG_VERSION" val="1.0"/>
  <p:tag name="KSO_WM_BEAUTIFY_FLAG" val="#wm#"/>
  <p:tag name="KSO_WM_UNIT_PRESET_TEXT" val="添加标题"/>
  <p:tag name="KSO_WM_UNIT_TEXT_FILL_FORE_SCHEMECOLOR_INDEX_BRIGHTNESS" val="0.15"/>
  <p:tag name="KSO_WM_UNIT_TEXT_FILL_FORE_SCHEMECOLOR_INDEX" val="13"/>
  <p:tag name="KSO_WM_UNIT_TEXT_FILL_TYPE" val="1"/>
</p:tagLst>
</file>

<file path=ppt/tags/tag302.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2608_9*e*1"/>
  <p:tag name="KSO_WM_TEMPLATE_CATEGORY" val="custom"/>
  <p:tag name="KSO_WM_TEMPLATE_INDEX" val="20202608"/>
  <p:tag name="KSO_WM_UNIT_LAYERLEVEL" val="1"/>
  <p:tag name="KSO_WM_TAG_VERSION" val="1.0"/>
  <p:tag name="KSO_WM_BEAUTIFY_FLAG" val="#wm#"/>
  <p:tag name="KSO_WM_UNIT_PRESET_TEXT" val="01"/>
  <p:tag name="KSO_WM_UNIT_TEXT_FILL_FORE_SCHEMECOLOR_INDEX_BRIGHTNESS" val="0.15"/>
  <p:tag name="KSO_WM_UNIT_TEXT_FILL_FORE_SCHEMECOLOR_INDEX" val="13"/>
  <p:tag name="KSO_WM_UNIT_TEXT_FILL_TYPE" val="1"/>
</p:tagLst>
</file>

<file path=ppt/tags/tag303.xml><?xml version="1.0" encoding="utf-8"?>
<p:tagLst xmlns:p="http://schemas.openxmlformats.org/presentationml/2006/main">
  <p:tag name="KSO_WM_SLIDE_ID" val="custom20202608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608"/>
  <p:tag name="KSO_WM_SLIDE_LAYOUT" val="a_b_e"/>
  <p:tag name="KSO_WM_SLIDE_LAYOUT_CNT" val="1_1_1"/>
</p:tagLst>
</file>

<file path=ppt/tags/tag3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0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07.xml><?xml version="1.0" encoding="utf-8"?>
<p:tagLst xmlns:p="http://schemas.openxmlformats.org/presentationml/2006/main">
  <p:tag name="KSO_WM_UNIT_VALUE" val="888*1481"/>
  <p:tag name="KSO_WM_UNIT_HIGHLIGHT" val="0"/>
  <p:tag name="KSO_WM_UNIT_COMPATIBLE" val="0"/>
  <p:tag name="KSO_WM_UNIT_DIAGRAM_ISNUMVISUAL" val="0"/>
  <p:tag name="KSO_WM_UNIT_DIAGRAM_ISREFERUNIT" val="0"/>
  <p:tag name="KSO_WM_UNIT_TYPE" val="d"/>
  <p:tag name="KSO_WM_UNIT_INDEX" val="1"/>
  <p:tag name="KSO_WM_UNIT_ID" val="diagram20212959_1*d*1"/>
  <p:tag name="KSO_WM_TEMPLATE_CATEGORY" val="diagram"/>
  <p:tag name="KSO_WM_TEMPLATE_INDEX" val="20212959"/>
  <p:tag name="KSO_WM_UNIT_LAYERLEVEL" val="1"/>
  <p:tag name="KSO_WM_TAG_VERSION" val="1.0"/>
  <p:tag name="KSO_WM_BEAUTIFY_FLAG" val="#wm#"/>
  <p:tag name="KSO_WM_CHIP_GROUPID" val="5e7310da9a230a26b9e88a19"/>
  <p:tag name="KSO_WM_CHIP_XID" val="5e7310da9a230a26b9e88a1a"/>
  <p:tag name="KSO_WM_UNIT_DEC_AREA_ID" val="099f8a4d11454fdf86d21a2de39810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8bdcffd5e724bc2aa1df688317104de"/>
  <p:tag name="KSO_WM_UNIT_PLACING_PICTURE" val="28bdcffd5e724bc2aa1df688317104de"/>
  <p:tag name="KSO_WM_UNIT_SUPPORT_UNIT_TYPE" val="[&quot;l&quot;,&quot;m&quot;,&quot;n&quot;,&quot;o&quot;,&quot;p&quot;,&quot;q&quot;,&quot;r&quot;,&quot;δ&quot;,&quot;ε&quot;,&quot;ζ&quot;,&quot;η&quot;,&quot;d&quot;,&quot;α&quot;,&quot;β&quot;,&quot;θ&quot;]"/>
  <p:tag name="KSO_WM_TEMPLATE_ASSEMBLE_XID" val="60656f124054ed1e2fb802f5"/>
  <p:tag name="KSO_WM_TEMPLATE_ASSEMBLE_GROUPID" val="60656f124054ed1e2fb802f5"/>
  <p:tag name="WM_BEAUTIFY_ZORDER_FLAG_TAG" val="4"/>
</p:tagLst>
</file>

<file path=ppt/tags/tag30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59_1*f*1"/>
  <p:tag name="KSO_WM_TEMPLATE_CATEGORY" val="diagram"/>
  <p:tag name="KSO_WM_TEMPLATE_INDEX" val="20212959"/>
  <p:tag name="KSO_WM_UNIT_LAYERLEVEL" val="1"/>
  <p:tag name="KSO_WM_TAG_VERSION" val="1.0"/>
  <p:tag name="KSO_WM_BEAUTIFY_FLAG" val="#wm#"/>
  <p:tag name="KSO_WM_UNIT_DEFAULT_FONT" val="14;20;2"/>
  <p:tag name="KSO_WM_UNIT_BLOCK" val="0"/>
  <p:tag name="KSO_WM_UNIT_VALUE" val="230"/>
  <p:tag name="KSO_WM_UNIT_SHOW_EDIT_AREA_INDICATION" val="1"/>
  <p:tag name="KSO_WM_CHIP_GROUPID" val="5e6b05596848fb12bee65ac8"/>
  <p:tag name="KSO_WM_CHIP_XID" val="5e6b05596848fb12bee65aca"/>
  <p:tag name="KSO_WM_UNIT_DEC_AREA_ID" val="a73f4afbbe454fc19397a593b982958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28e2f5a7b644e26ae66fd197146e197"/>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124054ed1e2fb802f5"/>
  <p:tag name="KSO_WM_TEMPLATE_ASSEMBLE_GROUPID" val="60656f124054ed1e2fb802f5"/>
  <p:tag name="WM_BEAUTIFY_ZORDER_FLAG_TAG" val="5"/>
</p:tagLst>
</file>

<file path=ppt/tags/tag30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2-12-06T23:56:13&quot;,&quot;maxSize&quot;:{&quot;size1&quot;:20},&quot;minSize&quot;:{&quot;size1&quot;:11.2},&quot;normalSize&quot;:{&quot;size1&quot;:11.2},&quot;subLayout&quot;:[{&quot;id&quot;:&quot;2022-12-06T23:56:13&quot;,&quot;margin&quot;:{&quot;bottom&quot;:0.025999998673796654,&quot;left&quot;:1.2699999809265137,&quot;right&quot;:1.2699999809265137,&quot;top&quot;:0.4230000376701355},&quot;type&quot;:0},{&quot;id&quot;:&quot;2022-12-06T23:56:1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14.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315.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316.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317.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8"/>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6137_4*m_h_i*1_3_1"/>
  <p:tag name="KSO_WM_TEMPLATE_CATEGORY" val="diagram"/>
  <p:tag name="KSO_WM_TEMPLATE_INDEX" val="2020613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6137_4*m_h_i*1_3_2"/>
  <p:tag name="KSO_WM_TEMPLATE_CATEGORY" val="diagram"/>
  <p:tag name="KSO_WM_TEMPLATE_INDEX" val="20206137"/>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5*i*2"/>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6137_4*m_h_i*1_3_3"/>
  <p:tag name="KSO_WM_TEMPLATE_CATEGORY" val="diagram"/>
  <p:tag name="KSO_WM_TEMPLATE_INDEX" val="20206137"/>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VALUE" val="101*101"/>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06137_4*m_h_x*1_3_1"/>
  <p:tag name="KSO_WM_TEMPLATE_CATEGORY" val="diagram"/>
  <p:tag name="KSO_WM_TEMPLATE_INDEX" val="2020613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UNIT_SUBTYPE" val="a"/>
  <p:tag name="KSO_WM_UNIT_PRESET_TEXT" val="单击此处输入你的正文，请尽量言简意赅的阐述观点"/>
  <p:tag name="KSO_WM_UNIT_NOCLEAR" val="0"/>
  <p:tag name="KSO_WM_UNIT_VALUE" val="26"/>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6137_4*m_h_f*1_3_1"/>
  <p:tag name="KSO_WM_TEMPLATE_CATEGORY" val="diagram"/>
  <p:tag name="KSO_WM_TEMPLATE_INDEX" val="20206137"/>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6137_4*m_h_i*1_4_1"/>
  <p:tag name="KSO_WM_TEMPLATE_CATEGORY" val="diagram"/>
  <p:tag name="KSO_WM_TEMPLATE_INDEX" val="20206137"/>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3"/>
  <p:tag name="KSO_WM_UNIT_TEXT_FILL_TYPE"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6137_4*m_h_i*1_4_2"/>
  <p:tag name="KSO_WM_TEMPLATE_CATEGORY" val="diagram"/>
  <p:tag name="KSO_WM_TEMPLATE_INDEX" val="20206137"/>
  <p:tag name="KSO_WM_UNIT_LAYERLEVEL" val="1_1_1"/>
  <p:tag name="KSO_WM_TAG_VERSION" val="1.0"/>
  <p:tag name="KSO_WM_BEAUTIFY_FLAG" val="#wm#"/>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3"/>
  <p:tag name="KSO_WM_UNIT_TEX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6137_4*m_h_i*1_4_3"/>
  <p:tag name="KSO_WM_TEMPLATE_CATEGORY" val="diagram"/>
  <p:tag name="KSO_WM_TEMPLATE_INDEX" val="20206137"/>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VALUE" val="101*101"/>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diagram20206137_4*m_h_x*1_4_1"/>
  <p:tag name="KSO_WM_TEMPLATE_CATEGORY" val="diagram"/>
  <p:tag name="KSO_WM_TEMPLATE_INDEX" val="20206137"/>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UNIT_SUBTYPE" val="a"/>
  <p:tag name="KSO_WM_UNIT_PRESET_TEXT" val="单击此处输入你的正文，请尽量言简意赅的阐述观点"/>
  <p:tag name="KSO_WM_UNIT_NOCLEAR" val="0"/>
  <p:tag name="KSO_WM_UNIT_VALUE" val="26"/>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6137_4*m_h_f*1_4_1"/>
  <p:tag name="KSO_WM_TEMPLATE_CATEGORY" val="diagram"/>
  <p:tag name="KSO_WM_TEMPLATE_INDEX" val="20206137"/>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06137_4*m_h_i*1_5_1"/>
  <p:tag name="KSO_WM_TEMPLATE_CATEGORY" val="diagram"/>
  <p:tag name="KSO_WM_TEMPLATE_INDEX" val="20206137"/>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3"/>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206137_4*m_h_i*1_5_2"/>
  <p:tag name="KSO_WM_TEMPLATE_CATEGORY" val="diagram"/>
  <p:tag name="KSO_WM_TEMPLATE_INDEX" val="20206137"/>
  <p:tag name="KSO_WM_UNIT_LAYERLEVEL" val="1_1_1"/>
  <p:tag name="KSO_WM_TAG_VERSION" val="1.0"/>
  <p:tag name="KSO_WM_BEAUTIFY_FLAG" val="#wm#"/>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diagram20206137_4*m_h_i*1_5_3"/>
  <p:tag name="KSO_WM_TEMPLATE_CATEGORY" val="diagram"/>
  <p:tag name="KSO_WM_TEMPLATE_INDEX" val="20206137"/>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Lst>
</file>

<file path=ppt/tags/tag331.xml><?xml version="1.0" encoding="utf-8"?>
<p:tagLst xmlns:p="http://schemas.openxmlformats.org/presentationml/2006/main">
  <p:tag name="KSO_WM_UNIT_VALUE" val="101*101"/>
  <p:tag name="KSO_WM_UNIT_HIGHLIGHT" val="0"/>
  <p:tag name="KSO_WM_UNIT_COMPATIBLE" val="0"/>
  <p:tag name="KSO_WM_UNIT_DIAGRAM_ISNUMVISUAL" val="0"/>
  <p:tag name="KSO_WM_UNIT_DIAGRAM_ISREFERUNIT" val="0"/>
  <p:tag name="KSO_WM_DIAGRAM_GROUP_CODE" val="m1-1"/>
  <p:tag name="KSO_WM_UNIT_TYPE" val="m_h_x"/>
  <p:tag name="KSO_WM_UNIT_INDEX" val="1_5_1"/>
  <p:tag name="KSO_WM_UNIT_ID" val="diagram20206137_4*m_h_x*1_5_1"/>
  <p:tag name="KSO_WM_TEMPLATE_CATEGORY" val="diagram"/>
  <p:tag name="KSO_WM_TEMPLATE_INDEX" val="20206137"/>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332.xml><?xml version="1.0" encoding="utf-8"?>
<p:tagLst xmlns:p="http://schemas.openxmlformats.org/presentationml/2006/main">
  <p:tag name="KSO_WM_UNIT_SUBTYPE" val="a"/>
  <p:tag name="KSO_WM_UNIT_PRESET_TEXT" val="单击此处输入你的正文，请尽量言简意赅的阐述观点"/>
  <p:tag name="KSO_WM_UNIT_NOCLEAR" val="0"/>
  <p:tag name="KSO_WM_UNIT_VALUE" val="26"/>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06137_4*m_h_f*1_5_1"/>
  <p:tag name="KSO_WM_TEMPLATE_CATEGORY" val="diagram"/>
  <p:tag name="KSO_WM_TEMPLATE_INDEX" val="20206137"/>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33.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3&quot;,&quot;maxSize&quot;:{&quot;size1&quot;:31.1},&quot;minSize&quot;:{&quot;size1&quot;:17.8},&quot;normalSize&quot;:{&quot;size1&quot;:17.8},&quot;subLayout&quot;:[{&quot;id&quot;:&quot;2022-12-06T23:56:13&quot;,&quot;maxSize&quot;:{&quot;size1&quot;:100},&quot;minSize&quot;:{&quot;size1&quot;:61.7},&quot;normalSize&quot;:{&quot;size1&quot;:61.7},&quot;subLayout&quot;:[{&quot;id&quot;:&quot;2022-12-06T23:56:13&quot;,&quot;margin&quot;:{&quot;bottom&quot;:0,&quot;left&quot;:1.2699999809265137,&quot;right&quot;:1.2699999809265137,&quot;top&quot;:0.4230000376701355},&quot;type&quot;:0},{&quot;id&quot;:&quot;2022-12-06T23:56:13&quot;,&quot;margin&quot;:{&quot;bottom&quot;:0.025999998673796654,&quot;left&quot;:1.2699999809265137,&quot;right&quot;:1.2699999809265137,&quot;top&quot;:0.025999998673796654},&quot;type&quot;:0}],&quot;type&quot;:0},{&quot;id&quot;:&quot;2022-12-06T23:56:13&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3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38.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4"/>
</p:tagLst>
</file>

<file path=ppt/tags/tag339.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341.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342.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8"/>
</p:tagLst>
</file>

<file path=ppt/tags/tag34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9"/>
</p:tagLst>
</file>

<file path=ppt/tags/tag344.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3&quot;,&quot;maxSize&quot;:{&quot;size1&quot;:31.1},&quot;minSize&quot;:{&quot;size1&quot;:17.8},&quot;normalSize&quot;:{&quot;size1&quot;:17.8},&quot;subLayout&quot;:[{&quot;id&quot;:&quot;2022-12-06T23:56:13&quot;,&quot;maxSize&quot;:{&quot;size1&quot;:100},&quot;minSize&quot;:{&quot;size1&quot;:61.7},&quot;normalSize&quot;:{&quot;size1&quot;:61.7},&quot;subLayout&quot;:[{&quot;id&quot;:&quot;2022-12-06T23:56:13&quot;,&quot;margin&quot;:{&quot;bottom&quot;:0,&quot;left&quot;:1.2699999809265137,&quot;right&quot;:1.2699999809265137,&quot;top&quot;:0.4230000376701355},&quot;type&quot;:0},{&quot;id&quot;:&quot;2022-12-06T23:56:13&quot;,&quot;margin&quot;:{&quot;bottom&quot;:0.025999998673796654,&quot;left&quot;:1.2699999809265137,&quot;right&quot;:1.2699999809265137,&quot;top&quot;:0.025999998673796654},&quot;type&quot;:0}],&quot;type&quot;:0},{&quot;id&quot;:&quot;2022-12-06T23:56:13&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4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168893_5*q_h_i*1_2_1"/>
  <p:tag name="KSO_WM_TEMPLATE_CATEGORY" val="diagram"/>
  <p:tag name="KSO_WM_TEMPLATE_INDEX" val="20168893"/>
  <p:tag name="KSO_WM_UNIT_LAYERLEVEL" val="1_1_1"/>
  <p:tag name="KSO_WM_TAG_VERSION" val="1.0"/>
  <p:tag name="KSO_WM_BEAUTIFY_FLAG" val="#wm#"/>
  <p:tag name="KSO_WM_UNIT_LINE_FORE_SCHEMECOLOR_INDEX_BRIGHTNESS" val="0"/>
  <p:tag name="KSO_WM_UNIT_LINE_FORE_SCHEMECOLOR_INDEX" val="13"/>
  <p:tag name="KSO_WM_UNIT_LINE_FILL_TYPE"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SUBTYPE" val="a"/>
  <p:tag name="KSO_WM_UNIT_PRESET_TEXT" val="单击此处输入你的正文，请尽量言简意赅的阐述观点。"/>
  <p:tag name="KSO_WM_UNIT_NOCLEAR" val="0"/>
  <p:tag name="KSO_WM_UNIT_VALUE" val="24"/>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168893_5*q_h_f*1_2_1"/>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168893_5*q_h_i*1_3_1"/>
  <p:tag name="KSO_WM_TEMPLATE_CATEGORY" val="diagram"/>
  <p:tag name="KSO_WM_TEMPLATE_INDEX" val="20168893"/>
  <p:tag name="KSO_WM_UNIT_LAYERLEVEL" val="1_1_1"/>
  <p:tag name="KSO_WM_TAG_VERSION" val="1.0"/>
  <p:tag name="KSO_WM_BEAUTIFY_FLAG" val="#wm#"/>
  <p:tag name="KSO_WM_UNIT_LINE_FORE_SCHEMECOLOR_INDEX_BRIGHTNESS" val="0"/>
  <p:tag name="KSO_WM_UNIT_LINE_FORE_SCHEMECOLOR_INDEX" val="13"/>
  <p:tag name="KSO_WM_UNIT_LINE_FILL_TYPE" val="2"/>
</p:tagLst>
</file>

<file path=ppt/tags/tag352.xml><?xml version="1.0" encoding="utf-8"?>
<p:tagLst xmlns:p="http://schemas.openxmlformats.org/presentationml/2006/main">
  <p:tag name="KSO_WM_UNIT_SUBTYPE" val="a"/>
  <p:tag name="KSO_WM_UNIT_PRESET_TEXT" val="单击此处输入你的正文，请尽量言简意赅的阐述观点。"/>
  <p:tag name="KSO_WM_UNIT_NOCLEAR" val="0"/>
  <p:tag name="KSO_WM_UNIT_VALUE" val="24"/>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168893_5*q_h_f*1_3_1"/>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53.xml><?xml version="1.0" encoding="utf-8"?>
<p:tagLst xmlns:p="http://schemas.openxmlformats.org/presentationml/2006/main">
  <p:tag name="KSO_WM_UNIT_SUBTYPE" val="a"/>
  <p:tag name="KSO_WM_UNIT_PRESET_TEXT" val="单击此处输入你的正文，请尽量言简意赅的阐述观点。"/>
  <p:tag name="KSO_WM_UNIT_NOCLEAR" val="0"/>
  <p:tag name="KSO_WM_UNIT_VALUE" val="24"/>
  <p:tag name="KSO_WM_UNIT_HIGHLIGHT" val="0"/>
  <p:tag name="KSO_WM_UNIT_COMPATIBLE" val="0"/>
  <p:tag name="KSO_WM_UNIT_DIAGRAM_ISNUMVISUAL" val="0"/>
  <p:tag name="KSO_WM_UNIT_DIAGRAM_ISREFERUNIT" val="0"/>
  <p:tag name="KSO_WM_DIAGRAM_GROUP_CODE" val="q1-1"/>
  <p:tag name="KSO_WM_UNIT_TYPE" val="q_h_f"/>
  <p:tag name="KSO_WM_UNIT_INDEX" val="1_4_1"/>
  <p:tag name="KSO_WM_UNIT_ID" val="diagram20168893_5*q_h_f*1_4_1"/>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5_1"/>
  <p:tag name="KSO_WM_UNIT_ID" val="diagram20168893_5*q_h_i*1_5_1"/>
  <p:tag name="KSO_WM_TEMPLATE_CATEGORY" val="diagram"/>
  <p:tag name="KSO_WM_TEMPLATE_INDEX" val="20168893"/>
  <p:tag name="KSO_WM_UNIT_LAYERLEVEL" val="1_1_1"/>
  <p:tag name="KSO_WM_TAG_VERSION" val="1.0"/>
  <p:tag name="KSO_WM_BEAUTIFY_FLAG" val="#wm#"/>
  <p:tag name="KSO_WM_UNIT_LINE_FORE_SCHEMECOLOR_INDEX_BRIGHTNESS" val="0"/>
  <p:tag name="KSO_WM_UNIT_LINE_FORE_SCHEMECOLOR_INDEX" val="13"/>
  <p:tag name="KSO_WM_UNIT_LINE_FILL_TYPE" val="2"/>
</p:tagLst>
</file>

<file path=ppt/tags/tag355.xml><?xml version="1.0" encoding="utf-8"?>
<p:tagLst xmlns:p="http://schemas.openxmlformats.org/presentationml/2006/main">
  <p:tag name="KSO_WM_UNIT_SUBTYPE" val="a"/>
  <p:tag name="KSO_WM_UNIT_PRESET_TEXT" val="单击此处输入你的正文，请尽量言简意赅的阐述观点。"/>
  <p:tag name="KSO_WM_UNIT_NOCLEAR" val="0"/>
  <p:tag name="KSO_WM_UNIT_VALUE" val="24"/>
  <p:tag name="KSO_WM_UNIT_HIGHLIGHT" val="0"/>
  <p:tag name="KSO_WM_UNIT_COMPATIBLE" val="0"/>
  <p:tag name="KSO_WM_UNIT_DIAGRAM_ISNUMVISUAL" val="0"/>
  <p:tag name="KSO_WM_UNIT_DIAGRAM_ISREFERUNIT" val="0"/>
  <p:tag name="KSO_WM_DIAGRAM_GROUP_CODE" val="q1-1"/>
  <p:tag name="KSO_WM_UNIT_TYPE" val="q_h_f"/>
  <p:tag name="KSO_WM_UNIT_INDEX" val="1_5_1"/>
  <p:tag name="KSO_WM_UNIT_ID" val="diagram20168893_5*q_h_f*1_5_1"/>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6_1"/>
  <p:tag name="KSO_WM_UNIT_ID" val="diagram20168893_5*q_h_i*1_6_1"/>
  <p:tag name="KSO_WM_TEMPLATE_CATEGORY" val="diagram"/>
  <p:tag name="KSO_WM_TEMPLATE_INDEX" val="20168893"/>
  <p:tag name="KSO_WM_UNIT_LAYERLEVEL" val="1_1_1"/>
  <p:tag name="KSO_WM_TAG_VERSION" val="1.0"/>
  <p:tag name="KSO_WM_BEAUTIFY_FLAG" val="#wm#"/>
  <p:tag name="KSO_WM_UNIT_LINE_FORE_SCHEMECOLOR_INDEX_BRIGHTNESS" val="0"/>
  <p:tag name="KSO_WM_UNIT_LINE_FORE_SCHEMECOLOR_INDEX" val="13"/>
  <p:tag name="KSO_WM_UNIT_LINE_FILL_TYPE" val="2"/>
</p:tagLst>
</file>

<file path=ppt/tags/tag357.xml><?xml version="1.0" encoding="utf-8"?>
<p:tagLst xmlns:p="http://schemas.openxmlformats.org/presentationml/2006/main">
  <p:tag name="KSO_WM_UNIT_SUBTYPE" val="a"/>
  <p:tag name="KSO_WM_UNIT_PRESET_TEXT" val="单击此处输入你的正文，请尽量言简意赅的阐述观点。"/>
  <p:tag name="KSO_WM_UNIT_NOCLEAR" val="0"/>
  <p:tag name="KSO_WM_UNIT_VALUE" val="24"/>
  <p:tag name="KSO_WM_UNIT_HIGHLIGHT" val="0"/>
  <p:tag name="KSO_WM_UNIT_COMPATIBLE" val="0"/>
  <p:tag name="KSO_WM_UNIT_DIAGRAM_ISNUMVISUAL" val="0"/>
  <p:tag name="KSO_WM_UNIT_DIAGRAM_ISREFERUNIT" val="0"/>
  <p:tag name="KSO_WM_DIAGRAM_GROUP_CODE" val="q1-1"/>
  <p:tag name="KSO_WM_UNIT_TYPE" val="q_h_f"/>
  <p:tag name="KSO_WM_UNIT_INDEX" val="1_6_1"/>
  <p:tag name="KSO_WM_UNIT_ID" val="diagram20168893_5*q_h_f*1_6_1"/>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58.xml><?xml version="1.0" encoding="utf-8"?>
<p:tagLst xmlns:p="http://schemas.openxmlformats.org/presentationml/2006/main">
  <p:tag name="KSO_WM_UNIT_SUBTYPE" val="a"/>
  <p:tag name="KSO_WM_UNIT_PRESET_TEXT" val="单击此处输入你的正文，请尽量言简意赅的阐述观点。"/>
  <p:tag name="KSO_WM_UNIT_NOCLEAR" val="0"/>
  <p:tag name="KSO_WM_UNIT_VALUE" val="2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168893_5*q_h_f*1_1_1"/>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diagram20168893_5*q_h_i*1_2_2"/>
  <p:tag name="KSO_WM_TEMPLATE_CATEGORY" val="diagram"/>
  <p:tag name="KSO_WM_TEMPLATE_INDEX" val="2016889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2_3"/>
  <p:tag name="KSO_WM_UNIT_ID" val="diagram20168893_5*q_h_i*1_2_3"/>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168893_5*q_h_i*1_1_1"/>
  <p:tag name="KSO_WM_TEMPLATE_CATEGORY" val="diagram"/>
  <p:tag name="KSO_WM_TEMPLATE_INDEX" val="20168893"/>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1_2"/>
  <p:tag name="KSO_WM_UNIT_ID" val="diagram20168893_5*q_h_i*1_1_2"/>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2"/>
  <p:tag name="KSO_WM_UNIT_ID" val="diagram20168893_5*q_h_i*1_3_2"/>
  <p:tag name="KSO_WM_TEMPLATE_CATEGORY" val="diagram"/>
  <p:tag name="KSO_WM_TEMPLATE_INDEX" val="20168893"/>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3_3"/>
  <p:tag name="KSO_WM_UNIT_ID" val="diagram20168893_5*q_h_i*1_3_3"/>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5_2"/>
  <p:tag name="KSO_WM_UNIT_ID" val="diagram20168893_5*q_h_i*1_5_2"/>
  <p:tag name="KSO_WM_TEMPLATE_CATEGORY" val="diagram"/>
  <p:tag name="KSO_WM_TEMPLATE_INDEX" val="20168893"/>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5_3"/>
  <p:tag name="KSO_WM_UNIT_ID" val="diagram20168893_5*q_h_i*1_5_3"/>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6_3"/>
  <p:tag name="KSO_WM_UNIT_ID" val="diagram20168893_5*q_h_i*1_6_3"/>
  <p:tag name="KSO_WM_TEMPLATE_CATEGORY" val="diagram"/>
  <p:tag name="KSO_WM_TEMPLATE_INDEX" val="2016889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6_2"/>
  <p:tag name="KSO_WM_UNIT_ID" val="diagram20168893_5*q_h_i*1_6_2"/>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1"/>
  <p:tag name="KSO_WM_UNIT_ID" val="diagram20168893_5*q_h_i*1_4_1"/>
  <p:tag name="KSO_WM_TEMPLATE_CATEGORY" val="diagram"/>
  <p:tag name="KSO_WM_TEMPLATE_INDEX" val="2016889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4_2"/>
  <p:tag name="KSO_WM_UNIT_ID" val="diagram20168893_5*q_h_i*1_4_2"/>
  <p:tag name="KSO_WM_TEMPLATE_CATEGORY" val="diagram"/>
  <p:tag name="KSO_WM_TEMPLATE_INDEX" val="2016889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168893_5*q_i*1_1"/>
  <p:tag name="KSO_WM_TEMPLATE_CATEGORY" val="diagram"/>
  <p:tag name="KSO_WM_TEMPLATE_INDEX" val="20168893"/>
  <p:tag name="KSO_WM_UNIT_LAYERLEVEL" val="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3"/>
  <p:tag name="KSO_WM_UNIT_ID" val="diagram20168893_5*q_h_i*1_4_3"/>
  <p:tag name="KSO_WM_TEMPLATE_CATEGORY" val="diagram"/>
  <p:tag name="KSO_WM_TEMPLATE_INDEX" val="20168893"/>
  <p:tag name="KSO_WM_UNIT_LAYERLEVEL" val="1_1_1"/>
  <p:tag name="KSO_WM_TAG_VERSION" val="1.0"/>
  <p:tag name="KSO_WM_BEAUTIFY_FLAG" val="#wm#"/>
  <p:tag name="KSO_WM_UNIT_LINE_FORE_SCHEMECOLOR_INDEX_BRIGHTNESS" val="0"/>
  <p:tag name="KSO_WM_UNIT_LINE_FORE_SCHEMECOLOR_INDEX" val="13"/>
  <p:tag name="KSO_WM_UNIT_LINE_FILL_TYPE" val="2"/>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4"/>
  <p:tag name="KSO_WM_UNIT_ID" val="diagram20168893_5*q_h_i*1_4_4"/>
  <p:tag name="KSO_WM_TEMPLATE_CATEGORY" val="diagram"/>
  <p:tag name="KSO_WM_TEMPLATE_INDEX" val="20168893"/>
  <p:tag name="KSO_WM_UNIT_LAYERLEVEL" val="1_1_1"/>
  <p:tag name="KSO_WM_TAG_VERSION" val="1.0"/>
  <p:tag name="KSO_WM_BEAUTIFY_FLAG" val="#wm#"/>
  <p:tag name="KSO_WM_UNIT_LINE_FORE_SCHEMECOLOR_INDEX_BRIGHTNESS" val="0"/>
  <p:tag name="KSO_WM_UNIT_LINE_FORE_SCHEMECOLOR_INDEX" val="13"/>
  <p:tag name="KSO_WM_UNIT_LINE_FILL_TYPE" val="2"/>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3"/>
  <p:tag name="KSO_WM_UNIT_ID" val="diagram20168893_5*q_h_i*1_1_3"/>
  <p:tag name="KSO_WM_TEMPLATE_CATEGORY" val="diagram"/>
  <p:tag name="KSO_WM_TEMPLATE_INDEX" val="20168893"/>
  <p:tag name="KSO_WM_UNIT_LAYERLEVEL" val="1_1_1"/>
  <p:tag name="KSO_WM_TAG_VERSION" val="1.0"/>
  <p:tag name="KSO_WM_BEAUTIFY_FLAG" val="#wm#"/>
  <p:tag name="KSO_WM_UNIT_LINE_FORE_SCHEMECOLOR_INDEX_BRIGHTNESS" val="0"/>
  <p:tag name="KSO_WM_UNIT_LINE_FORE_SCHEMECOLOR_INDEX" val="13"/>
  <p:tag name="KSO_WM_UNIT_LINE_FILL_TYPE" val="2"/>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4"/>
  <p:tag name="KSO_WM_UNIT_ID" val="diagram20168893_5*q_h_i*1_1_4"/>
  <p:tag name="KSO_WM_TEMPLATE_CATEGORY" val="diagram"/>
  <p:tag name="KSO_WM_TEMPLATE_INDEX" val="20168893"/>
  <p:tag name="KSO_WM_UNIT_LAYERLEVEL" val="1_1_1"/>
  <p:tag name="KSO_WM_TAG_VERSION" val="1.0"/>
  <p:tag name="KSO_WM_BEAUTIFY_FLAG" val="#wm#"/>
  <p:tag name="KSO_WM_UNIT_LINE_FORE_SCHEMECOLOR_INDEX_BRIGHTNESS" val="0"/>
  <p:tag name="KSO_WM_UNIT_LINE_FORE_SCHEMECOLOR_INDEX" val="13"/>
  <p:tag name="KSO_WM_UNIT_LINE_FILL_TYPE" val="2"/>
</p:tagLst>
</file>

<file path=ppt/tags/tag376.xml><?xml version="1.0" encoding="utf-8"?>
<p:tagLst xmlns:p="http://schemas.openxmlformats.org/presentationml/2006/main">
  <p:tag name="KSO_WM_UNIT_VALUE" val="254*254"/>
  <p:tag name="KSO_WM_UNIT_HIGHLIGHT" val="0"/>
  <p:tag name="KSO_WM_UNIT_COMPATIBLE" val="0"/>
  <p:tag name="KSO_WM_UNIT_DIAGRAM_ISNUMVISUAL" val="0"/>
  <p:tag name="KSO_WM_UNIT_DIAGRAM_ISREFERUNIT" val="0"/>
  <p:tag name="KSO_WM_DIAGRAM_GROUP_CODE" val="q1-1"/>
  <p:tag name="KSO_WM_UNIT_TYPE" val="q_x"/>
  <p:tag name="KSO_WM_UNIT_INDEX" val="1_1"/>
  <p:tag name="KSO_WM_UNIT_ID" val="diagram20168893_5*q_x*1_1"/>
  <p:tag name="KSO_WM_TEMPLATE_CATEGORY" val="diagram"/>
  <p:tag name="KSO_WM_TEMPLATE_INDEX" val="20168893"/>
  <p:tag name="KSO_WM_UNIT_LAYERLEVEL" val="1_1"/>
  <p:tag name="KSO_WM_TAG_VERSION" val="1.0"/>
  <p:tag name="KSO_WM_BEAUTIFY_FLAG" val="#wm#"/>
</p:tagLst>
</file>

<file path=ppt/tags/tag377.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3&quot;,&quot;maxSize&quot;:{&quot;size1&quot;:31.1},&quot;minSize&quot;:{&quot;size1&quot;:17.8},&quot;normalSize&quot;:{&quot;size1&quot;:17.8},&quot;subLayout&quot;:[{&quot;id&quot;:&quot;2022-12-06T23:56:13&quot;,&quot;maxSize&quot;:{&quot;size1&quot;:100},&quot;minSize&quot;:{&quot;size1&quot;:61.7},&quot;normalSize&quot;:{&quot;size1&quot;:61.7},&quot;subLayout&quot;:[{&quot;id&quot;:&quot;2022-12-06T23:56:13&quot;,&quot;margin&quot;:{&quot;bottom&quot;:0,&quot;left&quot;:1.2699999809265137,&quot;right&quot;:1.2699999809265137,&quot;top&quot;:0.4230000376701355},&quot;type&quot;:0},{&quot;id&quot;:&quot;2022-12-06T23:56:13&quot;,&quot;margin&quot;:{&quot;bottom&quot;:0.025999998673796654,&quot;left&quot;:1.2699999809265137,&quot;right&quot;:1.2699999809265137,&quot;top&quot;:0.025999998673796654},&quot;type&quot;:0}],&quot;type&quot;:0},{&quot;id&quot;:&quot;2022-12-06T23:56:13&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8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1_1*i*1"/>
  <p:tag name="KSO_WM_TEMPLATE_CATEGORY" val="diagram"/>
  <p:tag name="KSO_WM_TEMPLATE_INDEX" val="20211051"/>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2"/>
  <p:tag name="KSO_WM_TEMPLATE_ASSEMBLE_GROUPID" val="60656ea44054ed1e2fb7fce2"/>
  <p:tag name="WM_BEAUTIFY_ZORDER_FLAG_TAG" val="3"/>
</p:tagLst>
</file>

<file path=ppt/tags/tag382.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1051_1*i*2"/>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4"/>
</p:tagLst>
</file>

<file path=ppt/tags/tag383.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diagram20211051_1*i*3"/>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5"/>
</p:tagLst>
</file>

<file path=ppt/tags/tag38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1_1*f*1"/>
  <p:tag name="KSO_WM_TEMPLATE_CATEGORY" val="diagram"/>
  <p:tag name="KSO_WM_TEMPLATE_INDEX" val="2021105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fa23e79076be41119ad642c4cda491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0ce386d980456f8564befea39e3cb3"/>
  <p:tag name="KSO_WM_UNIT_TEXT_FILL_FORE_SCHEMECOLOR_INDEX_BRIGHTNESS" val="0.25"/>
  <p:tag name="KSO_WM_UNIT_TEXT_FILL_FORE_SCHEMECOLOR_INDEX" val="13"/>
  <p:tag name="KSO_WM_UNIT_TEXT_FILL_TYPE" val="1"/>
  <p:tag name="KSO_WM_TEMPLATE_ASSEMBLE_XID" val="60656ea44054ed1e2fb7fce2"/>
  <p:tag name="KSO_WM_TEMPLATE_ASSEMBLE_GROUPID" val="60656ea44054ed1e2fb7fce2"/>
  <p:tag name="WM_BEAUTIFY_ZORDER_FLAG_TAG" val="6"/>
</p:tagLst>
</file>

<file path=ppt/tags/tag385.xml><?xml version="1.0" encoding="utf-8"?>
<p:tagLst xmlns:p="http://schemas.openxmlformats.org/presentationml/2006/main">
  <p:tag name="KSO_WM_UNIT_VALUE" val="1142*1565"/>
  <p:tag name="KSO_WM_UNIT_HIGHLIGHT" val="0"/>
  <p:tag name="KSO_WM_UNIT_COMPATIBLE" val="1"/>
  <p:tag name="KSO_WM_UNIT_DIAGRAM_ISNUMVISUAL" val="0"/>
  <p:tag name="KSO_WM_UNIT_DIAGRAM_ISREFERUNIT" val="0"/>
  <p:tag name="KSO_WM_UNIT_TYPE" val="d"/>
  <p:tag name="KSO_WM_UNIT_INDEX" val="1"/>
  <p:tag name="KSO_WM_UNIT_ID" val="diagram20211051_1*d*1"/>
  <p:tag name="KSO_WM_TEMPLATE_CATEGORY" val="diagram"/>
  <p:tag name="KSO_WM_TEMPLATE_INDEX" val="20211051"/>
  <p:tag name="KSO_WM_UNIT_LAYERLEVEL" val="1"/>
  <p:tag name="KSO_WM_TAG_VERSION" val="1.0"/>
  <p:tag name="KSO_WM_BEAUTIFY_FLAG" val="#wm#"/>
  <p:tag name="KSO_WM_CHIP_GROUPID" val="5e7310da9a230a26b9e88a19"/>
  <p:tag name="KSO_WM_CHIP_XID" val="5e7310da9a230a26b9e88a1a"/>
  <p:tag name="KSO_WM_UNIT_DEC_AREA_ID" val="f2876e609c7144a48ef7013c55026b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02a4d0b8544cc19ecd8dfac07ae853"/>
  <p:tag name="KSO_WM_UNIT_PLACING_PICTURE" val="9902a4d0b8544cc19ecd8dfac07ae853"/>
  <p:tag name="KSO_WM_UNIT_SUPPORT_UNIT_TYPE" val="[&quot;l&quot;,&quot;m&quot;,&quot;n&quot;,&quot;o&quot;,&quot;p&quot;,&quot;q&quot;,&quot;r&quot;,&quot;δ&quot;,&quot;ε&quot;,&quot;ζ&quot;,&quot;η&quot;,&quot;d&quot;,&quot;α&quot;,&quot;β&quot;,&quot;θ&quot;]"/>
  <p:tag name="KSO_WM_TEMPLATE_ASSEMBLE_XID" val="60656ea44054ed1e2fb7fce2"/>
  <p:tag name="KSO_WM_TEMPLATE_ASSEMBLE_GROUPID" val="60656ea44054ed1e2fb7fce2"/>
  <p:tag name="WM_BEAUTIFY_ZORDER_FLAG_TAG" val="7"/>
</p:tagLst>
</file>

<file path=ppt/tags/tag38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2-12-06T23:56:13&quot;,&quot;maxSize&quot;:{&quot;size1&quot;:20},&quot;minSize&quot;:{&quot;size1&quot;:11.2},&quot;normalSize&quot;:{&quot;size1&quot;:11.2},&quot;subLayout&quot;:[{&quot;id&quot;:&quot;2022-12-06T23:56:13&quot;,&quot;margin&quot;:{&quot;bottom&quot;:0.025999998673796654,&quot;left&quot;:1.2699999809265137,&quot;right&quot;:1.2699999809265137,&quot;top&quot;:0.4230000376701355},&quot;type&quot;:0},{&quot;id&quot;:&quot;2022-12-06T23:56:1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3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129_8*l_h_i*1_1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5df07e777ade4c88998899b6c715151d"/>
  <p:tag name="KSO_WM_UNIT_VALUE" val="4"/>
  <p:tag name="KSO_WM_UNIT_FILL_FORE_SCHEMECOLOR_INDEX_BRIGHTNESS" val="0"/>
  <p:tag name="KSO_WM_UNIT_FILL_FORE_SCHEMECOLOR_INDEX" val="5"/>
  <p:tag name="KSO_WM_UNIT_FILL_TYPE" val="1"/>
</p:tagLst>
</file>

<file path=ppt/tags/tag392.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129_8*l_h_f*1_1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5df07e777ade4c88998899b6c715151d"/>
  <p:tag name="KSO_WM_UNIT_TEXT_FILL_FORE_SCHEMECOLOR_INDEX_BRIGHTNESS" val="0.25"/>
  <p:tag name="KSO_WM_UNIT_TEXT_FILL_FORE_SCHEMECOLOR_INDEX" val="13"/>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129_8*l_h_i*1_1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129_8*l_h_i*1_2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5df07e777ade4c88998899b6c715151d"/>
  <p:tag name="KSO_WM_UNIT_VALUE" val="4"/>
  <p:tag name="KSO_WM_UNIT_FILL_FORE_SCHEMECOLOR_INDEX_BRIGHTNESS" val="0"/>
  <p:tag name="KSO_WM_UNIT_FILL_FORE_SCHEMECOLOR_INDEX" val="6"/>
  <p:tag name="KSO_WM_UNIT_FILL_TYPE" val="1"/>
</p:tagLst>
</file>

<file path=ppt/tags/tag395.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129_8*l_h_f*1_2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5df07e777ade4c88998899b6c715151d"/>
  <p:tag name="KSO_WM_UNIT_TEXT_FILL_FORE_SCHEMECOLOR_INDEX_BRIGHTNESS" val="0.25"/>
  <p:tag name="KSO_WM_UNIT_TEXT_FILL_FORE_SCHEMECOLOR_INDEX" val="13"/>
  <p:tag name="KSO_WM_UNIT_TEXT_FILL_TYPE"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129_8*l_h_i*1_2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129_8*l_h_i*1_3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5df07e777ade4c88998899b6c715151d"/>
  <p:tag name="KSO_WM_UNIT_VALUE" val="4"/>
  <p:tag name="KSO_WM_UNIT_FILL_FORE_SCHEMECOLOR_INDEX_BRIGHTNESS" val="0"/>
  <p:tag name="KSO_WM_UNIT_FILL_FORE_SCHEMECOLOR_INDEX" val="7"/>
  <p:tag name="KSO_WM_UNIT_FILL_TYPE" val="1"/>
</p:tagLst>
</file>

<file path=ppt/tags/tag398.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129_8*l_h_f*1_3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5df07e777ade4c88998899b6c715151d"/>
  <p:tag name="KSO_WM_UNIT_TEXT_FILL_FORE_SCHEMECOLOR_INDEX_BRIGHTNESS" val="0.25"/>
  <p:tag name="KSO_WM_UNIT_TEXT_FILL_FORE_SCHEMECOLOR_INDEX" val="13"/>
  <p:tag name="KSO_WM_UNIT_TEXT_FILL_TYPE"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129_8*l_h_i*1_3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9129_8*l_h_i*1_4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5df07e777ade4c88998899b6c715151d"/>
  <p:tag name="KSO_WM_UNIT_VALUE" val="4"/>
  <p:tag name="KSO_WM_UNIT_FILL_FORE_SCHEMECOLOR_INDEX_BRIGHTNESS" val="0"/>
  <p:tag name="KSO_WM_UNIT_FILL_FORE_SCHEMECOLOR_INDEX" val="8"/>
  <p:tag name="KSO_WM_UNIT_FILL_TYPE" val="1"/>
</p:tagLst>
</file>

<file path=ppt/tags/tag401.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9129_8*l_h_f*1_4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5df07e777ade4c88998899b6c715151d"/>
  <p:tag name="KSO_WM_UNIT_TEXT_FILL_FORE_SCHEMECOLOR_INDEX_BRIGHTNESS" val="0.25"/>
  <p:tag name="KSO_WM_UNIT_TEXT_FILL_FORE_SCHEMECOLOR_INDEX" val="13"/>
  <p:tag name="KSO_WM_UNIT_TEXT_FILL_TYPE"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19129_8*l_h_i*1_4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Lst>
</file>

<file path=ppt/tags/tag403.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4&quot;,&quot;maxSize&quot;:{&quot;size1&quot;:31.1},&quot;minSize&quot;:{&quot;size1&quot;:17.8},&quot;normalSize&quot;:{&quot;size1&quot;:17.8},&quot;subLayout&quot;:[{&quot;id&quot;:&quot;2022-12-06T23:56:14&quot;,&quot;maxSize&quot;:{&quot;size1&quot;:100},&quot;minSize&quot;:{&quot;size1&quot;:61.7},&quot;normalSize&quot;:{&quot;size1&quot;:61.7},&quot;subLayout&quot;:[{&quot;id&quot;:&quot;2022-12-06T23:56:14&quot;,&quot;margin&quot;:{&quot;bottom&quot;:0,&quot;left&quot;:1.2699999809265137,&quot;right&quot;:1.2699999809265137,&quot;top&quot;:0.4230000376701355},&quot;type&quot;:0},{&quot;id&quot;:&quot;2022-12-06T23:56:14&quot;,&quot;margin&quot;:{&quot;bottom&quot;:0.025999998673796654,&quot;left&quot;:1.2699999809265137,&quot;right&quot;:1.2699999809265137,&quot;top&quot;:0.025999998673796654},&quot;type&quot;:0}],&quot;type&quot;:0},{&quot;id&quot;:&quot;2022-12-06T23:56:14&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08.xml><?xml version="1.0" encoding="utf-8"?>
<p:tagLst xmlns:p="http://schemas.openxmlformats.org/presentationml/2006/main">
  <p:tag name="KSO_WM_UNIT_VALUE" val="888*888"/>
  <p:tag name="KSO_WM_UNIT_HIGHLIGHT" val="0"/>
  <p:tag name="KSO_WM_UNIT_COMPATIBLE" val="0"/>
  <p:tag name="KSO_WM_UNIT_DIAGRAM_ISNUMVISUAL" val="0"/>
  <p:tag name="KSO_WM_UNIT_DIAGRAM_ISREFERUNIT" val="0"/>
  <p:tag name="KSO_WM_UNIT_TYPE" val="d"/>
  <p:tag name="KSO_WM_UNIT_INDEX" val="1"/>
  <p:tag name="KSO_WM_UNIT_ID" val="diagram20217161_1*d*1"/>
  <p:tag name="KSO_WM_TEMPLATE_CATEGORY" val="diagram"/>
  <p:tag name="KSO_WM_TEMPLATE_INDEX" val="20217161"/>
  <p:tag name="KSO_WM_UNIT_LAYERLEVEL" val="1"/>
  <p:tag name="KSO_WM_TAG_VERSION" val="1.0"/>
  <p:tag name="KSO_WM_BEAUTIFY_FLAG" val="#wm#"/>
  <p:tag name="KSO_WM_CHIP_GROUPID" val="5e7310da9a230a26b9e88a19"/>
  <p:tag name="KSO_WM_CHIP_XID" val="5e7310da9a230a26b9e88a1a"/>
  <p:tag name="KSO_WM_UNIT_DEC_AREA_ID" val="eb988f9d65d6475ebf37b65c767695c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3d36b514dc94e11a86f8344a8248ff3"/>
  <p:tag name="KSO_WM_UNIT_PLACING_PICTURE" val="a3d36b514dc94e11a86f8344a8248ff3"/>
  <p:tag name="KSO_WM_UNIT_SUPPORT_UNIT_TYPE" val="[&quot;d&quot;,&quot;α&quot;,&quot;β&quot;]"/>
  <p:tag name="KSO_WM_TEMPLATE_ASSEMBLE_XID" val="6065706c4054ed1e2fb81509"/>
  <p:tag name="KSO_WM_TEMPLATE_ASSEMBLE_GROUPID" val="6065706c4054ed1e2fb81509"/>
  <p:tag name="WM_BEAUTIFY_ZORDER_FLAG_TAG" val="5"/>
</p:tagLst>
</file>

<file path=ppt/tags/tag40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161_1*f*1"/>
  <p:tag name="KSO_WM_TEMPLATE_CATEGORY" val="diagram"/>
  <p:tag name="KSO_WM_TEMPLATE_INDEX" val="20217161"/>
  <p:tag name="KSO_WM_UNIT_LAYERLEVEL" val="1"/>
  <p:tag name="KSO_WM_TAG_VERSION" val="1.0"/>
  <p:tag name="KSO_WM_BEAUTIFY_FLAG" val="#wm#"/>
  <p:tag name="KSO_WM_UNIT_DEFAULT_FONT" val="14;20;2"/>
  <p:tag name="KSO_WM_UNIT_BLOCK" val="0"/>
  <p:tag name="KSO_WM_UNIT_VALUE" val="270"/>
  <p:tag name="KSO_WM_UNIT_SHOW_EDIT_AREA_INDICATION" val="1"/>
  <p:tag name="KSO_WM_CHIP_GROUPID" val="5e6b05596848fb12bee65ac8"/>
  <p:tag name="KSO_WM_CHIP_XID" val="5e6b05596848fb12bee65aca"/>
  <p:tag name="KSO_WM_UNIT_DEC_AREA_ID" val="abb229211d1146b7be65059294c4e9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75097f59cb04debb6c4c67dfc08e3af"/>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706c4054ed1e2fb81509"/>
  <p:tag name="KSO_WM_TEMPLATE_ASSEMBLE_GROUPID" val="6065706c4054ed1e2fb81509"/>
  <p:tag name="WM_BEAUTIFY_ZORDER_FLAG_TAG" val="6"/>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41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4&quot;,&quot;maxSize&quot;:{&quot;size1&quot;:31.1},&quot;minSize&quot;:{&quot;size1&quot;:17.8},&quot;normalSize&quot;:{&quot;size1&quot;:17.8},&quot;subLayout&quot;:[{&quot;id&quot;:&quot;2022-12-06T23:56:14&quot;,&quot;maxSize&quot;:{&quot;size1&quot;:100},&quot;minSize&quot;:{&quot;size1&quot;:61.7},&quot;normalSize&quot;:{&quot;size1&quot;:61.7},&quot;subLayout&quot;:[{&quot;id&quot;:&quot;2022-12-06T23:56:14&quot;,&quot;margin&quot;:{&quot;bottom&quot;:0,&quot;left&quot;:1.2699999809265137,&quot;right&quot;:1.2699999809265137,&quot;top&quot;:0.4230000376701355},&quot;type&quot;:0},{&quot;id&quot;:&quot;2022-12-06T23:56:14&quot;,&quot;margin&quot;:{&quot;bottom&quot;:0.025999998673796654,&quot;left&quot;:1.2699999809265137,&quot;right&quot;:1.2699999809265137,&quot;top&quot;:0.025999998673796654},&quot;type&quot;:0}],&quot;type&quot;:0},{&quot;id&quot;:&quot;2022-12-06T23:56:14&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1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05_1*f*1"/>
  <p:tag name="KSO_WM_TEMPLATE_CATEGORY" val="diagram"/>
  <p:tag name="KSO_WM_TEMPLATE_INDEX" val="20212305"/>
  <p:tag name="KSO_WM_UNIT_LAYERLEVEL" val="1"/>
  <p:tag name="KSO_WM_TAG_VERSION" val="1.0"/>
  <p:tag name="KSO_WM_BEAUTIFY_FLAG" val="#wm#"/>
  <p:tag name="KSO_WM_UNIT_DEFAULT_FONT" val="14;20;2"/>
  <p:tag name="KSO_WM_UNIT_BLOCK" val="0"/>
  <p:tag name="KSO_WM_UNIT_VALUE" val="156"/>
  <p:tag name="KSO_WM_UNIT_SHOW_EDIT_AREA_INDICATION" val="1"/>
  <p:tag name="KSO_WM_CHIP_GROUPID" val="5e6b05596848fb12bee65ac8"/>
  <p:tag name="KSO_WM_CHIP_XID" val="5e6b05596848fb12bee65aca"/>
  <p:tag name="KSO_WM_UNIT_DEC_AREA_ID" val="d50776ce682f4910bea584ecbd4a249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9db0915b2cb49b2a5af387815922154"/>
  <p:tag name="KSO_WM_UNIT_TEXT_FILL_FORE_SCHEMECOLOR_INDEX_BRIGHTNESS" val="0.25"/>
  <p:tag name="KSO_WM_UNIT_TEXT_FILL_FORE_SCHEMECOLOR_INDEX" val="13"/>
  <p:tag name="KSO_WM_UNIT_TEXT_FILL_TYPE" val="1"/>
  <p:tag name="KSO_WM_TEMPLATE_ASSEMBLE_XID" val="60656f434054ed1e2fb8067f"/>
  <p:tag name="KSO_WM_TEMPLATE_ASSEMBLE_GROUPID" val="60656f434054ed1e2fb8067f"/>
  <p:tag name="WM_BEAUTIFY_ZORDER_FLAG_TAG" val="5"/>
</p:tagLst>
</file>

<file path=ppt/tags/tag416.xml><?xml version="1.0" encoding="utf-8"?>
<p:tagLst xmlns:p="http://schemas.openxmlformats.org/presentationml/2006/main">
  <p:tag name="KSO_WM_UNIT_VALUE" val="1227*1523"/>
  <p:tag name="KSO_WM_UNIT_HIGHLIGHT" val="0"/>
  <p:tag name="KSO_WM_UNIT_COMPATIBLE" val="1"/>
  <p:tag name="KSO_WM_UNIT_DIAGRAM_ISNUMVISUAL" val="0"/>
  <p:tag name="KSO_WM_UNIT_DIAGRAM_ISREFERUNIT" val="0"/>
  <p:tag name="KSO_WM_UNIT_TYPE" val="d"/>
  <p:tag name="KSO_WM_UNIT_INDEX" val="1"/>
  <p:tag name="KSO_WM_UNIT_ID" val="diagram20212305_1*d*1"/>
  <p:tag name="KSO_WM_TEMPLATE_CATEGORY" val="diagram"/>
  <p:tag name="KSO_WM_TEMPLATE_INDEX" val="20212305"/>
  <p:tag name="KSO_WM_UNIT_LAYERLEVEL" val="1"/>
  <p:tag name="KSO_WM_TAG_VERSION" val="1.0"/>
  <p:tag name="KSO_WM_BEAUTIFY_FLAG" val="#wm#"/>
  <p:tag name="KSO_WM_CHIP_GROUPID" val="5e7310da9a230a26b9e88a19"/>
  <p:tag name="KSO_WM_CHIP_XID" val="5e7310da9a230a26b9e88a1a"/>
  <p:tag name="KSO_WM_UNIT_DEC_AREA_ID" val="e37b66d9eccc4863adc343c16c971a0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08feaa93ddc54ced8e92a3bf321f8f85"/>
  <p:tag name="KSO_WM_UNIT_PLACING_PICTURE" val="08feaa93ddc54ced8e92a3bf321f8f85"/>
  <p:tag name="KSO_WM_UNIT_SUPPORT_UNIT_TYPE" val="[&quot;d&quot;,&quot;l&quot;,&quot;m&quot;,&quot;n&quot;,&quot;o&quot;,&quot;p&quot;,&quot;q&quot;,&quot;r&quot;,&quot;δ&quot;,&quot;ε&quot;,&quot;ζ&quot;,&quot;η&quot;,&quot;β&quot;,&quot;α&quot;,&quot;θ&quot;]"/>
  <p:tag name="KSO_WM_TEMPLATE_ASSEMBLE_XID" val="60656f434054ed1e2fb8067f"/>
  <p:tag name="KSO_WM_TEMPLATE_ASSEMBLE_GROUPID" val="60656f434054ed1e2fb8067f"/>
  <p:tag name="WM_BEAUTIFY_ZORDER_FLAG_TAG" val="6"/>
</p:tagLst>
</file>

<file path=ppt/tags/tag417.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4&quot;,&quot;maxSize&quot;:{&quot;size1&quot;:31.1},&quot;minSize&quot;:{&quot;size1&quot;:17.8},&quot;normalSize&quot;:{&quot;size1&quot;:17.8},&quot;subLayout&quot;:[{&quot;id&quot;:&quot;2022-12-06T23:56:14&quot;,&quot;maxSize&quot;:{&quot;size1&quot;:100},&quot;minSize&quot;:{&quot;size1&quot;:61.7},&quot;normalSize&quot;:{&quot;size1&quot;:61.7},&quot;subLayout&quot;:[{&quot;id&quot;:&quot;2022-12-06T23:56:14&quot;,&quot;margin&quot;:{&quot;bottom&quot;:0,&quot;left&quot;:1.2699999809265137,&quot;right&quot;:1.2699999809265137,&quot;top&quot;:0.4230000376701355},&quot;type&quot;:0},{&quot;id&quot;:&quot;2022-12-06T23:56:14&quot;,&quot;margin&quot;:{&quot;bottom&quot;:0.025999998673796654,&quot;left&quot;:1.2699999809265137,&quot;right&quot;:1.2699999809265137,&quot;top&quot;:0.025999998673796654},&quot;type&quot;:0}],&quot;type&quot;:0},{&quot;id&quot;:&quot;2022-12-06T23:56:14&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22.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0867_1*i*1"/>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997a05cba27c4cb1a34d85dbbaa51057"/>
  <p:tag name="KSO_WM_CHIP_GROUPID" val="5e757c8069be4861f5f86138"/>
  <p:tag name="KSO_WM_CHIP_XID" val="5e757c8069be4861f5f86139"/>
  <p:tag name="KSO_WM_UNIT_FILL_FORE_SCHEMECOLOR_INDEX_BRIGHTNESS" val="0.8"/>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768"/>
  <p:tag name="KSO_WM_TEMPLATE_ASSEMBLE_XID" val="60656e9d4054ed1e2fb7fca7"/>
  <p:tag name="KSO_WM_TEMPLATE_ASSEMBLE_GROUPID" val="60656e9d4054ed1e2fb7fca7"/>
  <p:tag name="WM_BEAUTIFY_ZORDER_FLAG_TAG" val="4"/>
</p:tagLst>
</file>

<file path=ppt/tags/tag423.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0867_1*i*2"/>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UNIT_DEC_AREA_ID" val="ddb123fe61164ca0a1ed938374ad4324"/>
  <p:tag name="KSO_WM_CHIP_GROUPID" val="5e757c8069be4861f5f86138"/>
  <p:tag name="KSO_WM_CHIP_XID" val="5e757c8069be4861f5f8613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5"/>
  <p:tag name="KSO_WM_TEMPLATE_ASSEMBLE_XID" val="60656e9d4054ed1e2fb7fca7"/>
  <p:tag name="KSO_WM_TEMPLATE_ASSEMBLE_GROUPID" val="60656e9d4054ed1e2fb7fca7"/>
  <p:tag name="WM_BEAUTIFY_ZORDER_FLAG_TAG" val="5"/>
</p:tagLst>
</file>

<file path=ppt/tags/tag424.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0867_1*f*1"/>
  <p:tag name="KSO_WM_TEMPLATE_CATEGORY" val="diagram"/>
  <p:tag name="KSO_WM_TEMPLATE_INDEX" val="20210867"/>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9fa31440948445928d960726c317c46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e18b942e664842409cbdea36c639aa76"/>
  <p:tag name="KSO_WM_UNIT_TEXT_FILL_FORE_SCHEMECOLOR_INDEX_BRIGHTNESS" val="0.25"/>
  <p:tag name="KSO_WM_UNIT_TEXT_FILL_FORE_SCHEMECOLOR_INDEX" val="13"/>
  <p:tag name="KSO_WM_UNIT_TEXT_FILL_TYPE" val="1"/>
  <p:tag name="KSO_WM_TEMPLATE_ASSEMBLE_XID" val="60656e9d4054ed1e2fb7fca7"/>
  <p:tag name="KSO_WM_TEMPLATE_ASSEMBLE_GROUPID" val="60656e9d4054ed1e2fb7fca7"/>
  <p:tag name="WM_BEAUTIFY_ZORDER_FLAG_TAG" val="6"/>
</p:tagLst>
</file>

<file path=ppt/tags/tag425.xml><?xml version="1.0" encoding="utf-8"?>
<p:tagLst xmlns:p="http://schemas.openxmlformats.org/presentationml/2006/main">
  <p:tag name="KSO_WM_UNIT_VALUE" val="1058*1438"/>
  <p:tag name="KSO_WM_UNIT_HIGHLIGHT" val="0"/>
  <p:tag name="KSO_WM_UNIT_COMPATIBLE" val="1"/>
  <p:tag name="KSO_WM_UNIT_DIAGRAM_ISNUMVISUAL" val="0"/>
  <p:tag name="KSO_WM_UNIT_DIAGRAM_ISREFERUNIT" val="0"/>
  <p:tag name="KSO_WM_UNIT_TYPE" val="d"/>
  <p:tag name="KSO_WM_UNIT_INDEX" val="1"/>
  <p:tag name="KSO_WM_UNIT_ID" val="diagram20210867_1*d*1"/>
  <p:tag name="KSO_WM_TEMPLATE_CATEGORY" val="diagram"/>
  <p:tag name="KSO_WM_TEMPLATE_INDEX" val="20210867"/>
  <p:tag name="KSO_WM_UNIT_LAYERLEVEL" val="1"/>
  <p:tag name="KSO_WM_TAG_VERSION" val="1.0"/>
  <p:tag name="KSO_WM_BEAUTIFY_FLAG" val="#wm#"/>
  <p:tag name="KSO_WM_CHIP_GROUPID" val="5e7310da9a230a26b9e88a19"/>
  <p:tag name="KSO_WM_CHIP_XID" val="5e7310da9a230a26b9e88a1a"/>
  <p:tag name="KSO_WM_UNIT_DEC_AREA_ID" val="b2c25fc2b3a045b58003e91268a42b5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d7587c8e00cf43cca0bf412352a280f8"/>
  <p:tag name="KSO_WM_UNIT_PLACING_PICTURE" val="d7587c8e00cf43cca0bf412352a280f8"/>
  <p:tag name="KSO_WM_UNIT_SUPPORT_UNIT_TYPE" val="[&quot;d&quot;,&quot;θ&quot;]"/>
  <p:tag name="KSO_WM_TEMPLATE_ASSEMBLE_XID" val="60656e9d4054ed1e2fb7fca7"/>
  <p:tag name="KSO_WM_TEMPLATE_ASSEMBLE_GROUPID" val="60656e9d4054ed1e2fb7fca7"/>
  <p:tag name="WM_BEAUTIFY_ZORDER_FLAG_TAG" val="7"/>
</p:tagLst>
</file>

<file path=ppt/tags/tag426.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12-06T23:56:14&quot;,&quot;maxSize&quot;:{&quot;size1&quot;:31.1},&quot;minSize&quot;:{&quot;size1&quot;:17.8},&quot;normalSize&quot;:{&quot;size1&quot;:17.8},&quot;subLayout&quot;:[{&quot;id&quot;:&quot;2022-12-06T23:56:14&quot;,&quot;maxSize&quot;:{&quot;size1&quot;:100},&quot;minSize&quot;:{&quot;size1&quot;:61.7},&quot;normalSize&quot;:{&quot;size1&quot;:61.7},&quot;subLayout&quot;:[{&quot;id&quot;:&quot;2022-12-06T23:56:14&quot;,&quot;margin&quot;:{&quot;bottom&quot;:0,&quot;left&quot;:1.2699999809265137,&quot;right&quot;:1.2699999809265137,&quot;top&quot;:0.4230000376701355},&quot;type&quot;:0},{&quot;id&quot;:&quot;2022-12-06T23:56:14&quot;,&quot;margin&quot;:{&quot;bottom&quot;:0.025999998673796654,&quot;left&quot;:1.2699999809265137,&quot;right&quot;:1.2699999809265137,&quot;top&quot;:0.025999998673796654},&quot;type&quot;:0}],&quot;type&quot;:0},{&quot;id&quot;:&quot;2022-12-06T23:56:14&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27.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2608_9*a*1"/>
  <p:tag name="KSO_WM_TEMPLATE_CATEGORY" val="custom"/>
  <p:tag name="KSO_WM_TEMPLATE_INDEX" val="20202608"/>
  <p:tag name="KSO_WM_UNIT_LAYERLEVEL" val="1"/>
  <p:tag name="KSO_WM_TAG_VERSION" val="1.0"/>
  <p:tag name="KSO_WM_BEAUTIFY_FLAG" val="#wm#"/>
  <p:tag name="KSO_WM_UNIT_PRESET_TEXT" val="添加标题"/>
  <p:tag name="KSO_WM_UNIT_TEXT_FILL_FORE_SCHEMECOLOR_INDEX_BRIGHTNESS" val="0.15"/>
  <p:tag name="KSO_WM_UNIT_TEXT_FILL_FORE_SCHEMECOLOR_INDEX" val="13"/>
  <p:tag name="KSO_WM_UNIT_TEXT_FILL_TYPE" val="1"/>
</p:tagLst>
</file>

<file path=ppt/tags/tag428.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2608_9*e*1"/>
  <p:tag name="KSO_WM_TEMPLATE_CATEGORY" val="custom"/>
  <p:tag name="KSO_WM_TEMPLATE_INDEX" val="20202608"/>
  <p:tag name="KSO_WM_UNIT_LAYERLEVEL" val="1"/>
  <p:tag name="KSO_WM_TAG_VERSION" val="1.0"/>
  <p:tag name="KSO_WM_BEAUTIFY_FLAG" val="#wm#"/>
  <p:tag name="KSO_WM_UNIT_PRESET_TEXT" val="01"/>
  <p:tag name="KSO_WM_UNIT_TEXT_FILL_FORE_SCHEMECOLOR_INDEX_BRIGHTNESS" val="0.15"/>
  <p:tag name="KSO_WM_UNIT_TEXT_FILL_FORE_SCHEMECOLOR_INDEX" val="13"/>
  <p:tag name="KSO_WM_UNIT_TEXT_FILL_TYPE" val="1"/>
</p:tagLst>
</file>

<file path=ppt/tags/tag429.xml><?xml version="1.0" encoding="utf-8"?>
<p:tagLst xmlns:p="http://schemas.openxmlformats.org/presentationml/2006/main">
  <p:tag name="KSO_WM_SLIDE_ID" val="custom20202608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608"/>
  <p:tag name="KSO_WM_SLIDE_LAYOUT" val="a_b_e"/>
  <p:tag name="KSO_WM_SLIDE_LAYOUT_CNT" val="1_1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3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33.xml><?xml version="1.0" encoding="utf-8"?>
<p:tagLst xmlns:p="http://schemas.openxmlformats.org/presentationml/2006/main">
  <p:tag name="KSO_WM_UNIT_VALUE" val="1142*3299"/>
  <p:tag name="KSO_WM_UNIT_HIGHLIGHT" val="0"/>
  <p:tag name="KSO_WM_UNIT_COMPATIBLE" val="1"/>
  <p:tag name="KSO_WM_UNIT_DIAGRAM_ISNUMVISUAL" val="0"/>
  <p:tag name="KSO_WM_UNIT_DIAGRAM_ISREFERUNIT" val="0"/>
  <p:tag name="KSO_WM_UNIT_TYPE" val="d"/>
  <p:tag name="KSO_WM_UNIT_INDEX" val="1"/>
  <p:tag name="KSO_WM_UNIT_ID" val="diagram20212847_1*d*1"/>
  <p:tag name="KSO_WM_TEMPLATE_CATEGORY" val="diagram"/>
  <p:tag name="KSO_WM_TEMPLATE_INDEX" val="20212847"/>
  <p:tag name="KSO_WM_UNIT_LAYERLEVEL" val="1"/>
  <p:tag name="KSO_WM_TAG_VERSION" val="1.0"/>
  <p:tag name="KSO_WM_BEAUTIFY_FLAG" val="#wm#"/>
  <p:tag name="KSO_WM_CHIP_GROUPID" val="5e7310da9a230a26b9e88a19"/>
  <p:tag name="KSO_WM_CHIP_XID" val="5e7310da9a230a26b9e88a1a"/>
  <p:tag name="KSO_WM_UNIT_DEC_AREA_ID" val="00c71b74aa054b9392cd699f99d40d3e"/>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cm&quot;,&quot;fill_mode&quot;:&quot;full&quot;,&quot;sacle_strategy&quot;:&quot;smart&quot;}"/>
  <p:tag name="KSO_WM_ASSEMBLE_CHIP_INDEX" val="b1d57461a77a48c0ba363b04d8e42f92"/>
  <p:tag name="KSO_WM_UNIT_PLACING_PICTURE" val="b1d57461a77a48c0ba363b04d8e42f92"/>
  <p:tag name="KSO_WM_TEMPLATE_ASSEMBLE_XID" val="60656f644054ed1e2fb8093f"/>
  <p:tag name="KSO_WM_TEMPLATE_ASSEMBLE_GROUPID" val="60656f644054ed1e2fb8093f"/>
  <p:tag name="WM_BEAUTIFY_ZORDER_FLAG_TAG" val="3"/>
</p:tagLst>
</file>

<file path=ppt/tags/tag43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7_1*f*1"/>
  <p:tag name="KSO_WM_TEMPLATE_CATEGORY" val="diagram"/>
  <p:tag name="KSO_WM_TEMPLATE_INDEX" val="20212847"/>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8b0b8ceb15b5435a9f2d6ae67dd3d1dc"/>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ct&quot;,&quot;fill_mode&quot;:&quot;full&quot;,&quot;sacle_strategy&quot;:&quot;smart&quot;}"/>
  <p:tag name="KSO_WM_ASSEMBLE_CHIP_INDEX" val="8a43dab8a1dc488ab5b4812482769b84"/>
  <p:tag name="KSO_WM_UNIT_TEXT_FILL_FORE_SCHEMECOLOR_INDEX_BRIGHTNESS" val="0.25"/>
  <p:tag name="KSO_WM_UNIT_TEXT_FILL_FORE_SCHEMECOLOR_INDEX" val="13"/>
  <p:tag name="KSO_WM_UNIT_TEXT_FILL_TYPE" val="1"/>
  <p:tag name="KSO_WM_TEMPLATE_ASSEMBLE_XID" val="60656f644054ed1e2fb8093f"/>
  <p:tag name="KSO_WM_TEMPLATE_ASSEMBLE_GROUPID" val="60656f644054ed1e2fb8093f"/>
  <p:tag name="WM_BEAUTIFY_ZORDER_FLAG_TAG" val="4"/>
</p:tagLst>
</file>

<file path=ppt/tags/tag43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2-12-06T23:56:14&quot;,&quot;maxSize&quot;:{&quot;size1&quot;:20},&quot;minSize&quot;:{&quot;size1&quot;:11.2},&quot;normalSize&quot;:{&quot;size1&quot;:11.2},&quot;subLayout&quot;:[{&quot;id&quot;:&quot;2022-12-06T23:56:14&quot;,&quot;margin&quot;:{&quot;bottom&quot;:0.025999998673796654,&quot;left&quot;:1.2699999809265137,&quot;right&quot;:1.2699999809265137,&quot;top&quot;:0.4230000376701355},&quot;type&quot;:0},{&quot;id&quot;:&quot;2022-12-06T23:56:14&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 name="KSO_WM_SLIDE_BK_DARK_LIGHT" val="2"/>
</p:tagLst>
</file>

<file path=ppt/tags/tag436.xml><?xml version="1.0" encoding="utf-8"?>
<p:tagLst xmlns:p="http://schemas.openxmlformats.org/presentationml/2006/main">
  <p:tag name="KSO_WM_SLIDE_ID" val="custom20202608_17"/>
  <p:tag name="KSO_WM_TEMPLATE_SUBCATEGORY" val="17"/>
  <p:tag name="KSO_WM_TEMPLATE_MASTER_TYPE" val="1"/>
  <p:tag name="KSO_WM_TEMPLATE_COLOR_TYPE" val="1"/>
  <p:tag name="KSO_WM_SLIDE_TYPE" val="endPage"/>
  <p:tag name="KSO_WM_SLIDE_SUBTYPE" val="pureTxt"/>
  <p:tag name="KSO_WM_SLIDE_ITEM_CNT" val="0"/>
  <p:tag name="KSO_WM_SLIDE_INDEX" val="17"/>
  <p:tag name="KSO_WM_TAG_VERSION" val="1.0"/>
  <p:tag name="KSO_WM_BEAUTIFY_FLAG" val="#wm#"/>
  <p:tag name="KSO_WM_TEMPLATE_CATEGORY" val="custom"/>
  <p:tag name="KSO_WM_TEMPLATE_INDEX" val="20202608"/>
  <p:tag name="KSO_WM_SLIDE_LAYOUT" val="a_b"/>
  <p:tag name="KSO_WM_SLIDE_LAYOUT_CNT" val="1_1"/>
</p:tagLst>
</file>

<file path=ppt/tags/tag437.xml><?xml version="1.0" encoding="utf-8"?>
<p:tagLst xmlns:p="http://schemas.openxmlformats.org/presentationml/2006/main">
  <p:tag name="KSO_WPP_MARK_KEY" val="2a16f9da-ea5d-44df-95c5-a99d9c7f9655"/>
  <p:tag name="COMMONDATA" val="eyJoZGlkIjoiMmNhOTU5YjcyMmMwYjE5MjljY2NhNDljZGEwMTk0ZDY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8*i*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9*i*2"/>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0brh1ob">
      <a:dk1>
        <a:srgbClr val="000000"/>
      </a:dk1>
      <a:lt1>
        <a:srgbClr val="FFFFFF"/>
      </a:lt1>
      <a:dk2>
        <a:srgbClr val="E6ECEE"/>
      </a:dk2>
      <a:lt2>
        <a:srgbClr val="FFFFFF"/>
      </a:lt2>
      <a:accent1>
        <a:srgbClr val="748A92"/>
      </a:accent1>
      <a:accent2>
        <a:srgbClr val="7B878F"/>
      </a:accent2>
      <a:accent3>
        <a:srgbClr val="7F808C"/>
      </a:accent3>
      <a:accent4>
        <a:srgbClr val="867D8B"/>
      </a:accent4>
      <a:accent5>
        <a:srgbClr val="897689"/>
      </a:accent5>
      <a:accent6>
        <a:srgbClr val="E6EAEA"/>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2887</Words>
  <Application>WPS 演示</Application>
  <PresentationFormat>宽屏</PresentationFormat>
  <Paragraphs>262</Paragraphs>
  <Slides>32</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32</vt:i4>
      </vt:variant>
    </vt:vector>
  </HeadingPairs>
  <TitlesOfParts>
    <vt:vector size="52" baseType="lpstr">
      <vt:lpstr>Arial</vt:lpstr>
      <vt:lpstr>宋体</vt:lpstr>
      <vt:lpstr>Wingdings</vt:lpstr>
      <vt:lpstr>微软雅黑</vt:lpstr>
      <vt:lpstr>等线</vt:lpstr>
      <vt:lpstr>汉仪旗黑-85S</vt:lpstr>
      <vt:lpstr>黑体</vt:lpstr>
      <vt:lpstr>Lato</vt:lpstr>
      <vt:lpstr>Segoe UI</vt:lpstr>
      <vt:lpstr>Arial Unicode MS</vt:lpstr>
      <vt:lpstr>Calibri</vt:lpstr>
      <vt:lpstr>Helvetica Neue Medium</vt:lpstr>
      <vt:lpstr>Open Sans</vt:lpstr>
      <vt:lpstr>Arial Black</vt:lpstr>
      <vt:lpstr>Segoe Print</vt:lpstr>
      <vt:lpstr>华文楷体</vt:lpstr>
      <vt:lpstr>Times New Roman</vt:lpstr>
      <vt:lpstr>字魂59号-创粗黑</vt:lpstr>
      <vt:lpstr>Office 主题​​</vt:lpstr>
      <vt:lpstr>1_Office 主题​​</vt:lpstr>
      <vt:lpstr>尚硅谷大数据技术之电信客服</vt:lpstr>
      <vt:lpstr>PowerPoint 演示文稿</vt:lpstr>
      <vt:lpstr>项目背景</vt:lpstr>
      <vt:lpstr>PowerPoint 演示文稿</vt:lpstr>
      <vt:lpstr>PowerPoint 演示文稿</vt:lpstr>
      <vt:lpstr>项目实现</vt:lpstr>
      <vt:lpstr>PowerPoint 演示文稿</vt:lpstr>
      <vt:lpstr>PowerPoint 演示文稿</vt:lpstr>
      <vt:lpstr>PowerPoint 演示文稿</vt:lpstr>
      <vt:lpstr>PowerPoint 演示文稿</vt:lpstr>
      <vt:lpstr>数据生产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数据采集及消费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项目总结</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root</dc:creator>
  <cp:lastModifiedBy>风月</cp:lastModifiedBy>
  <cp:revision>4</cp:revision>
  <dcterms:created xsi:type="dcterms:W3CDTF">2022-12-06T15:57:00Z</dcterms:created>
  <dcterms:modified xsi:type="dcterms:W3CDTF">2022-12-06T17:03:26Z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
  </property>
</Properties>
</file>