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17ead25ab7b2e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17ead25ab7b2e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294">
            <a:off x="2929725" y="1708884"/>
            <a:ext cx="3284551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Bat-run </a:t>
            </a:r>
            <a:endParaRPr b="1" sz="5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Idea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Equipo 2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 rot="-5639218">
            <a:off x="1421429" y="3058906"/>
            <a:ext cx="2023597" cy="147718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624868" y="2728831"/>
            <a:ext cx="1608000" cy="2133300"/>
            <a:chOff x="1454311" y="2323460"/>
            <a:chExt cx="1608000" cy="2133300"/>
          </a:xfrm>
        </p:grpSpPr>
        <p:sp>
          <p:nvSpPr>
            <p:cNvPr id="68" name="Google Shape;68;p14"/>
            <p:cNvSpPr/>
            <p:nvPr/>
          </p:nvSpPr>
          <p:spPr>
            <a:xfrm rot="-237893">
              <a:off x="1522901" y="2371877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 rot="-237255">
              <a:off x="1634970" y="2973001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</a:rPr>
                <a:t>[Detalle</a:t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rgbClr val="D9F0FF"/>
                  </a:solidFill>
                </a:rPr>
                <a:t>El tamaño y el estilo es sencillo para abarcar los 84 píxeles perfectamente </a:t>
              </a:r>
              <a:endParaRPr sz="700">
                <a:solidFill>
                  <a:srgbClr val="D9F0FF"/>
                </a:solidFill>
              </a:endParaRPr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639455">
            <a:off x="2474094" y="1079628"/>
            <a:ext cx="4196205" cy="296347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-239480">
            <a:off x="3248799" y="3516558"/>
            <a:ext cx="2818737" cy="55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Idea del personaje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34924" l="27663" r="27667" t="34927"/>
          <a:stretch/>
        </p:blipFill>
        <p:spPr>
          <a:xfrm rot="-306174">
            <a:off x="2897188" y="1430996"/>
            <a:ext cx="2891399" cy="2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 rot="-1098">
            <a:off x="972676" y="461913"/>
            <a:ext cx="281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Idea del escenario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50" y="1763250"/>
            <a:ext cx="3891449" cy="20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50"/>
            <a:ext cx="4284176" cy="213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653" y="461475"/>
            <a:ext cx="35052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5640558">
            <a:off x="957110" y="1375379"/>
            <a:ext cx="3080739" cy="296313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45113" y="439484"/>
            <a:ext cx="2818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Objetos extras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7364" l="0" r="0" t="0"/>
          <a:stretch/>
        </p:blipFill>
        <p:spPr>
          <a:xfrm rot="-262520">
            <a:off x="1530744" y="1634398"/>
            <a:ext cx="1885936" cy="22412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rot="-5400335">
            <a:off x="4957828" y="1275643"/>
            <a:ext cx="3080700" cy="2963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788" y="1591756"/>
            <a:ext cx="2206775" cy="2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253977">
            <a:off x="1629371" y="662907"/>
            <a:ext cx="5885254" cy="381770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 rot="-254022">
            <a:off x="2692455" y="1283565"/>
            <a:ext cx="3771090" cy="2739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</a:t>
            </a:r>
            <a:r>
              <a:rPr b="1" lang="es" sz="2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Historia</a:t>
            </a:r>
            <a:r>
              <a:rPr lang="es" sz="29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]</a:t>
            </a:r>
            <a:endParaRPr sz="29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“Darko” el joven vampiro está en época de halloween y decide visitar a todas sus víctimas en esta noche del terror.</a:t>
            </a:r>
            <a:endParaRPr sz="2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253977">
            <a:off x="1629379" y="662895"/>
            <a:ext cx="5885254" cy="381770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 rot="-254112">
            <a:off x="2459631" y="1178342"/>
            <a:ext cx="4224736" cy="2786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[Dinámica del </a:t>
            </a:r>
            <a:r>
              <a:rPr b="1" lang="es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juego </a:t>
            </a:r>
            <a:r>
              <a:rPr b="1" lang="es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2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Darko 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va saltando las tumbas a lo largo de su camino y mientras 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más avanza más rápido debe ir antes de que se acabe su noche.</a:t>
            </a:r>
            <a:endParaRPr sz="22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El personaje gana puntos cada que esquive una tumba, y poco a poco el personaje rompe supropio récord. record, como extra, el 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murciélago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debe esquiar los ajos voladores que 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aparecerán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a lo largo de su camino o 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perderás</a:t>
            </a:r>
            <a:r>
              <a:rPr lang="es" sz="22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vidas.</a:t>
            </a:r>
            <a:endParaRPr sz="22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 rot="-239480">
            <a:off x="3827074" y="5900858"/>
            <a:ext cx="2818737" cy="55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Idea del personaje mo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Público dirigido: </a:t>
            </a:r>
            <a:endParaRPr sz="4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Adolescentes y jóvenes adultos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