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73427-B4EE-40BA-B1B2-F03C2828D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964189-B8BD-4759-9317-10461A66C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36E05-EDEA-4E8E-AB09-104B3975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4688-1E74-4E1D-9440-ED4A7653B6F6}" type="datetimeFigureOut">
              <a:rPr lang="fr-BE" smtClean="0"/>
              <a:t>08-03-21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1CFF58-6728-4593-A624-9F99CB08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1C6979-D42C-4CC3-A470-C78CDD0B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3F47-FEE4-4AA1-A1CF-7AA3DE83BA9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160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AABF9-E3F8-4411-86DE-5708199E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C9D14C-C823-42E3-9CE3-469C425AC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1CDBCA-B073-4AE8-A872-0FF929FB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4688-1E74-4E1D-9440-ED4A7653B6F6}" type="datetimeFigureOut">
              <a:rPr lang="fr-BE" smtClean="0"/>
              <a:t>08-03-21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5089AE-13B0-4FC5-A293-2A02D13F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32408-5925-4457-A8CE-D0BB285E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3F47-FEE4-4AA1-A1CF-7AA3DE83BA9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336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0BA8E8D-D0FD-49F9-838E-B57F52755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9F7FF5-D9E2-46DC-BD15-5C7EA2DA3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10362-5C40-4FEA-9162-4FF41458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4688-1E74-4E1D-9440-ED4A7653B6F6}" type="datetimeFigureOut">
              <a:rPr lang="fr-BE" smtClean="0"/>
              <a:t>08-03-21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1C265-BBCF-4603-B20B-014B8721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FB4FF4-821A-42DC-920A-98BF6A13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3F47-FEE4-4AA1-A1CF-7AA3DE83BA9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083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4EE02-86A1-4ECE-8151-82D77C55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20513A-0E88-442C-B169-2E35C92F5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71DD1B-D485-4261-B63E-52487EDF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4688-1E74-4E1D-9440-ED4A7653B6F6}" type="datetimeFigureOut">
              <a:rPr lang="fr-BE" smtClean="0"/>
              <a:t>08-03-21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55CED6-BEE4-46F1-AB72-616B50BA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525CAC-1B23-4032-A5A4-1B77B96A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3F47-FEE4-4AA1-A1CF-7AA3DE83BA9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170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CE830-5035-4840-A82D-1FBCE2D1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A8758E-0375-44A8-8479-B4918FFBF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0D34B9-53BF-4449-9556-BDADBF25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4688-1E74-4E1D-9440-ED4A7653B6F6}" type="datetimeFigureOut">
              <a:rPr lang="fr-BE" smtClean="0"/>
              <a:t>08-03-21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2F696E-B8C8-4538-ADB9-8B4A7BBA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2BC26-1E83-4D56-B051-F80C1954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3F47-FEE4-4AA1-A1CF-7AA3DE83BA9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038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2097C-705D-4114-AE67-D2F60C8C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B95006-9FFA-4EAA-BFC5-9D62FDAFC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C8C702-BCF8-462B-ABF9-63895CDFD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0730D8-AADA-434B-B69C-6440E95B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4688-1E74-4E1D-9440-ED4A7653B6F6}" type="datetimeFigureOut">
              <a:rPr lang="fr-BE" smtClean="0"/>
              <a:t>08-03-21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9493F0-C22D-4AF6-9785-95C67972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68A23A-221A-4679-9767-D191BDD8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3F47-FEE4-4AA1-A1CF-7AA3DE83BA9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961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AD258-30A8-482E-81BB-1EDFAECB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7FB98C-F074-4BE5-A38B-C4B88149C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6C3B9A-2CAC-4BD2-A05A-11655C2DC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E1188D-36CC-4308-9FF3-8D74AD805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0E7065E-9066-479A-AF30-19598001C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31215AD-B902-4B65-98D6-D8CFE237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4688-1E74-4E1D-9440-ED4A7653B6F6}" type="datetimeFigureOut">
              <a:rPr lang="fr-BE" smtClean="0"/>
              <a:t>08-03-21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8F98AA-79F6-4CA0-A807-06E79D0E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9E52B0-870E-4566-ADEB-39E9E1E7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3F47-FEE4-4AA1-A1CF-7AA3DE83BA9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312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8C6A7-7DCC-420D-9C4B-233D8656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C0667-30C6-4B28-9F1A-F633B59F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4688-1E74-4E1D-9440-ED4A7653B6F6}" type="datetimeFigureOut">
              <a:rPr lang="fr-BE" smtClean="0"/>
              <a:t>08-03-21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88F4E6-5B03-4C73-9AE7-6A093C85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41EACB-1B3E-4086-87E5-1BDF548D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3F47-FEE4-4AA1-A1CF-7AA3DE83BA9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151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0556864-E6C2-45A6-BDF5-52969C40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4688-1E74-4E1D-9440-ED4A7653B6F6}" type="datetimeFigureOut">
              <a:rPr lang="fr-BE" smtClean="0"/>
              <a:t>08-03-21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F5BD25-5777-42DD-A0F8-86285FFF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FCA925-40B6-4DB3-B676-A0F322EB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3F47-FEE4-4AA1-A1CF-7AA3DE83BA9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539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774DC-DB01-4302-A451-61C769852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9AB27-5F02-4552-BBAE-58ED4128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418E60-CB6B-4FA7-9699-C9F0C504A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016B31-F6EF-4B64-A49D-646B31B7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4688-1E74-4E1D-9440-ED4A7653B6F6}" type="datetimeFigureOut">
              <a:rPr lang="fr-BE" smtClean="0"/>
              <a:t>08-03-21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1FE076-5E3D-4310-B52E-ED9A13C5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4872E8-440B-46BD-8EDD-EB820FCE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3F47-FEE4-4AA1-A1CF-7AA3DE83BA9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905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153F75-F60F-4957-A7B0-2FB47845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A083EC-8F24-461A-B1F8-698BBE53A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03BD32-F4C3-407B-906F-826E722DD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3ADFDE-5EF6-4003-9697-F0F88C36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4688-1E74-4E1D-9440-ED4A7653B6F6}" type="datetimeFigureOut">
              <a:rPr lang="fr-BE" smtClean="0"/>
              <a:t>08-03-21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02CC7A-2971-4FB2-9F89-126E68C5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F2C862-0936-4090-823C-83918056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3F47-FEE4-4AA1-A1CF-7AA3DE83BA9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893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E83ED5-9D42-4693-B019-D7F62F29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5CB2CA-11B4-4159-AE0C-C549EEA84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388ADA-05DA-4FFA-9D28-AF3E2A323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74688-1E74-4E1D-9440-ED4A7653B6F6}" type="datetimeFigureOut">
              <a:rPr lang="fr-BE" smtClean="0"/>
              <a:t>08-03-21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9AE834-897F-474A-93E9-2D2D298D4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9BFF06-4B66-43EB-888F-D1742F870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93F47-FEE4-4AA1-A1CF-7AA3DE83BA9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72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07CD6-B16F-45D4-9722-841EC33D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F97A47-6730-4E11-97E1-5E40E271D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2DA2F8-7FA7-4F43-B47D-B514D501C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2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07CD6-B16F-45D4-9722-841EC33D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F97A47-6730-4E11-97E1-5E40E271D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A4E5A9-0AB1-4A14-99BE-92E6B5C32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6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07CD6-B16F-45D4-9722-841EC33D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F97A47-6730-4E11-97E1-5E40E271D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89C09C-EB86-4F4D-909C-D9C58513E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7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07CD6-B16F-45D4-9722-841EC33D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F97A47-6730-4E11-97E1-5E40E271D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01055F-D3F6-4636-A77E-02BD45F7A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8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07CD6-B16F-45D4-9722-841EC33D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F97A47-6730-4E11-97E1-5E40E271D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12A1E7-DD80-4C0A-A621-249D7C688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50975B-4885-4D67-8E3F-4672FBF5B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97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07CD6-B16F-45D4-9722-841EC33D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F97A47-6730-4E11-97E1-5E40E271D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12A1E7-DD80-4C0A-A621-249D7C688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50975B-4885-4D67-8E3F-4672FBF5B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FC8BDE0-27AE-4F78-A128-BA5FF071B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6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07CD6-B16F-45D4-9722-841EC33D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F97A47-6730-4E11-97E1-5E40E271D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46CA991-40E3-4685-AC06-C40099041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0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07CD6-B16F-45D4-9722-841EC33D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F97A47-6730-4E11-97E1-5E40E271D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C22B68-9ED2-4A42-A7B1-A015DB388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7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07CD6-B16F-45D4-9722-841EC33D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F97A47-6730-4E11-97E1-5E40E271D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5A6F28-6670-44E5-97A8-8EED5F2CA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1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07CD6-B16F-45D4-9722-841EC33D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F97A47-6730-4E11-97E1-5E40E271D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CBB9DF-BD6B-40B0-9D58-A2442ACC9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0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07CD6-B16F-45D4-9722-841EC33D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F97A47-6730-4E11-97E1-5E40E271D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C72F615-C2D7-471F-BB98-CC07BD225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6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07CD6-B16F-45D4-9722-841EC33D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F97A47-6730-4E11-97E1-5E40E271D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64F6F7-4559-4414-8F81-C69D357E5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9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07CD6-B16F-45D4-9722-841EC33D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F97A47-6730-4E11-97E1-5E40E271D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35A612-3F6C-4A86-BB5E-8C53FA18E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07CD6-B16F-45D4-9722-841EC33D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F97A47-6730-4E11-97E1-5E40E271D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64DDBE-A9F5-4A43-B94A-19143DE9A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916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Grand écran</PresentationFormat>
  <Paragraphs>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Dawid Krasowski</dc:creator>
  <cp:lastModifiedBy>Dawid Krasowski</cp:lastModifiedBy>
  <cp:revision>1</cp:revision>
  <dcterms:created xsi:type="dcterms:W3CDTF">2021-03-08T22:39:20Z</dcterms:created>
  <dcterms:modified xsi:type="dcterms:W3CDTF">2021-03-08T22:43:24Z</dcterms:modified>
</cp:coreProperties>
</file>