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56" r:id="rId6"/>
    <p:sldId id="257" r:id="rId7"/>
    <p:sldId id="258" r:id="rId8"/>
    <p:sldId id="259" r:id="rId9"/>
    <p:sldId id="260" r:id="rId10"/>
    <p:sldId id="270" r:id="rId11"/>
    <p:sldId id="262" r:id="rId12"/>
    <p:sldId id="271" r:id="rId13"/>
    <p:sldId id="269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40" d="100"/>
          <a:sy n="40" d="100"/>
        </p:scale>
        <p:origin x="44" y="6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accent1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0A-4A49-A520-6FB0B0F004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0A-4A49-A520-6FB0B0F00448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0A-4A49-A520-6FB0B0F00448}"/>
              </c:ext>
            </c:extLst>
          </c:dPt>
          <c:dPt>
            <c:idx val="5"/>
            <c:bubble3D val="0"/>
            <c:spPr>
              <a:solidFill>
                <a:schemeClr val="accent2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0A-4A49-A520-6FB0B0F00448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28.03.2023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Haga clic en el icono para agregar un gráfico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Haga clic en el icono para agregar una tabla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Haga clic en el icono para agregar medios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Reporte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468801"/>
            <a:ext cx="3629300" cy="949829"/>
          </a:xfrm>
        </p:spPr>
        <p:txBody>
          <a:bodyPr/>
          <a:lstStyle/>
          <a:p>
            <a:r>
              <a:rPr lang="en-US" dirty="0" err="1"/>
              <a:t>NewPhoto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203411 Solis López</a:t>
            </a:r>
          </a:p>
          <a:p>
            <a:r>
              <a:rPr lang="en-US" sz="1800" dirty="0"/>
              <a:t>203433 Verdi Cruz</a:t>
            </a:r>
            <a:endParaRPr lang="ru-RU" sz="1800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-27432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678-555-0128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BERGQVIST@EXAMPLE.COM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01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</a:t>
            </a:r>
            <a:br>
              <a:rPr lang="en-US" dirty="0"/>
            </a:br>
            <a:r>
              <a:rPr lang="en-US" dirty="0"/>
              <a:t>constituter adipescent elit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</a:t>
            </a:r>
            <a:br>
              <a:rPr lang="en-US" dirty="0"/>
            </a:br>
            <a:r>
              <a:rPr lang="en-US" dirty="0"/>
              <a:t>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 Fusce posuere, magna sed pulvinar ultricies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 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  <a:br>
              <a:rPr lang="en-US" dirty="0"/>
            </a:br>
            <a:r>
              <a:rPr lang="en-US" dirty="0"/>
              <a:t>Maecenas porttitor congue massa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SECTION 1 TITLE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SECTION 2 TITLE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</a:t>
            </a:r>
          </a:p>
          <a:p>
            <a:r>
              <a:rPr lang="en-US" dirty="0"/>
              <a:t>Nunc viverra imperdiet enim. Fusce est. Vivamus</a:t>
            </a:r>
            <a:br>
              <a:rPr lang="en-US" dirty="0"/>
            </a:br>
            <a:r>
              <a:rPr lang="en-US" dirty="0"/>
              <a:t>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Placeholder 20" descr="Pie chart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684824177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836431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  <a:endParaRPr lang="ru-RU" dirty="0"/>
          </a:p>
        </p:txBody>
      </p:sp>
      <p:sp>
        <p:nvSpPr>
          <p:cNvPr id="23" name="Oval 22" descr="Circle shape">
            <a:extLst>
              <a:ext uri="{FF2B5EF4-FFF2-40B4-BE49-F238E27FC236}">
                <a16:creationId xmlns:a16="http://schemas.microsoft.com/office/drawing/2014/main" id="{C3485789-E496-4110-A15B-8E4775849942}"/>
              </a:ext>
            </a:extLst>
          </p:cNvPr>
          <p:cNvSpPr/>
          <p:nvPr/>
        </p:nvSpPr>
        <p:spPr>
          <a:xfrm>
            <a:off x="5732367" y="3774029"/>
            <a:ext cx="384048" cy="384048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50F9B-A11D-40B9-B83F-DDF3E10343C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30%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C8D5B9-69C7-4696-B552-5307926F58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4" name="Oval 23" descr="Circle shape">
            <a:extLst>
              <a:ext uri="{FF2B5EF4-FFF2-40B4-BE49-F238E27FC236}">
                <a16:creationId xmlns:a16="http://schemas.microsoft.com/office/drawing/2014/main" id="{FC7368B7-D4B3-45CE-95D8-0AA892A56116}"/>
              </a:ext>
            </a:extLst>
          </p:cNvPr>
          <p:cNvSpPr/>
          <p:nvPr/>
        </p:nvSpPr>
        <p:spPr>
          <a:xfrm>
            <a:off x="7671881" y="3774029"/>
            <a:ext cx="384048" cy="38404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D2CE79-7062-4C12-A2AE-683EAD4CCE0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25%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FB3E19-7A7E-47B8-A21F-09F559854C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5" name="Oval 24" descr="Circle shape">
            <a:extLst>
              <a:ext uri="{FF2B5EF4-FFF2-40B4-BE49-F238E27FC236}">
                <a16:creationId xmlns:a16="http://schemas.microsoft.com/office/drawing/2014/main" id="{CB3E6EAD-AA8B-4D6A-B852-670A3BE077FA}"/>
              </a:ext>
            </a:extLst>
          </p:cNvPr>
          <p:cNvSpPr/>
          <p:nvPr/>
        </p:nvSpPr>
        <p:spPr>
          <a:xfrm>
            <a:off x="9611395" y="3774029"/>
            <a:ext cx="384048" cy="384048"/>
          </a:xfrm>
          <a:prstGeom prst="ellipse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FECF88-E632-4781-8739-84E6E892DC4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US" dirty="0"/>
              <a:t>20%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D0B53C-EBAB-4000-8108-72EE7F62A9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19" name="Oval 18" descr="Circle shape">
            <a:extLst>
              <a:ext uri="{FF2B5EF4-FFF2-40B4-BE49-F238E27FC236}">
                <a16:creationId xmlns:a16="http://schemas.microsoft.com/office/drawing/2014/main" id="{74F8D4E4-1B47-416C-9A28-44D029B05DF3}"/>
              </a:ext>
            </a:extLst>
          </p:cNvPr>
          <p:cNvSpPr/>
          <p:nvPr/>
        </p:nvSpPr>
        <p:spPr>
          <a:xfrm>
            <a:off x="5732392" y="4506094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CA877-BC73-44B2-B723-8023CA00ED00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10%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0" name="Oval 19" descr="Circle shape">
            <a:extLst>
              <a:ext uri="{FF2B5EF4-FFF2-40B4-BE49-F238E27FC236}">
                <a16:creationId xmlns:a16="http://schemas.microsoft.com/office/drawing/2014/main" id="{46B993A4-B156-41FD-9B95-16911035EAA1}"/>
              </a:ext>
            </a:extLst>
          </p:cNvPr>
          <p:cNvSpPr/>
          <p:nvPr/>
        </p:nvSpPr>
        <p:spPr>
          <a:xfrm>
            <a:off x="7671906" y="4506094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00B5B-000C-40A0-984E-296FEF26F894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US" dirty="0"/>
              <a:t>10%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76F4DF-E770-433B-A99B-E75E3AD5B8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2" name="Oval 21" descr="Circle shape">
            <a:extLst>
              <a:ext uri="{FF2B5EF4-FFF2-40B4-BE49-F238E27FC236}">
                <a16:creationId xmlns:a16="http://schemas.microsoft.com/office/drawing/2014/main" id="{F25A7B72-F802-4A5B-9C15-E6092A747BDA}"/>
              </a:ext>
            </a:extLst>
          </p:cNvPr>
          <p:cNvSpPr/>
          <p:nvPr/>
        </p:nvSpPr>
        <p:spPr>
          <a:xfrm>
            <a:off x="9611420" y="4506094"/>
            <a:ext cx="384048" cy="384048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685F4B4-4174-4802-8880-EBF24FC23D34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5%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  <a:endParaRPr lang="ru-RU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223577849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1,687,500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562,500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10,800,000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281,250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4,320,000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7,593,750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52,800,000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187,920,000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Colorful cliff city near ocean shore">
            <a:extLst>
              <a:ext uri="{FF2B5EF4-FFF2-40B4-BE49-F238E27FC236}">
                <a16:creationId xmlns:a16="http://schemas.microsoft.com/office/drawing/2014/main" id="{74ED1216-A221-4C9B-B39B-71A3E4D9E40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3230" b="1323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dia Placeholder 1" descr="Video">
            <a:extLst>
              <a:ext uri="{FF2B5EF4-FFF2-40B4-BE49-F238E27FC236}">
                <a16:creationId xmlns:a16="http://schemas.microsoft.com/office/drawing/2014/main" id="{531D7866-D98C-4600-BEC4-FCE6295FAD25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5DB45-A744-4939-A7FE-863B69E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1443</TotalTime>
  <Words>535</Words>
  <Application>Microsoft Office PowerPoint</Application>
  <PresentationFormat>Panorámica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Tema de Office</vt:lpstr>
      <vt:lpstr>Reporte de Análisis</vt:lpstr>
      <vt:lpstr>DIVIDER SLIDE</vt:lpstr>
      <vt:lpstr>TEXT LAYOUT 01</vt:lpstr>
      <vt:lpstr>TEXT LAYOUT 02</vt:lpstr>
      <vt:lpstr>COMPARISON</vt:lpstr>
      <vt:lpstr>CHART SLIDE</vt:lpstr>
      <vt:lpstr>TABLE SLIDE</vt:lpstr>
      <vt:lpstr>BIG IMAGE</vt:lpstr>
      <vt:lpstr>Lorem ipsum dolor sit amet, consectetuer adipiscing elit. Maecenas porttitor congue massa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Análisis</dc:title>
  <dc:creator>Marisol Solis</dc:creator>
  <cp:lastModifiedBy>Marisol Solis</cp:lastModifiedBy>
  <cp:revision>1</cp:revision>
  <dcterms:created xsi:type="dcterms:W3CDTF">2023-03-28T18:34:55Z</dcterms:created>
  <dcterms:modified xsi:type="dcterms:W3CDTF">2023-03-29T18:38:52Z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