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9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9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9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2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86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3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03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03C491-F863-41AF-ABE8-89B89CEB3ADA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A936A-3B36-304D-92C1-D0B88FDC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cap="none" dirty="0"/>
              <a:t>Análisis de riesgos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8F2BE-2BB6-AF77-0E79-56FAE9A9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203433 Enrique Verdi Cruz</a:t>
            </a:r>
          </a:p>
          <a:p>
            <a:r>
              <a:rPr lang="es-MX" dirty="0"/>
              <a:t>203411 Marisol Solís </a:t>
            </a:r>
            <a:r>
              <a:rPr lang="es-MX" dirty="0" err="1"/>
              <a:t>Lopez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75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1DF2-800E-96F4-95A1-123E3CFC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PUNTO DE EQUILIBRIO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E13CD-9008-8250-339A-C4CB3469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 = Costos Fijos / (Precio de Venta – Costo de venta)</a:t>
            </a:r>
          </a:p>
          <a:p>
            <a:r>
              <a:rPr lang="es-MX" dirty="0"/>
              <a:t>PE = 24,000 / (7860 – 6960) = 26.6666666667</a:t>
            </a:r>
          </a:p>
          <a:p>
            <a:r>
              <a:rPr lang="es-MX" dirty="0"/>
              <a:t>PE = Costos / (1 - Costo de venta / Precio de venta)</a:t>
            </a:r>
          </a:p>
          <a:p>
            <a:r>
              <a:rPr lang="es-MX" dirty="0"/>
              <a:t>PE = 24,000 / (1 – 6960/7860) = 26,666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74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9CD87-F6C6-36B4-4A7C-E9A74E58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5DDA2-6D72-697D-0411-57392C15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003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Identificación de riegos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No se cuentan con </a:t>
            </a:r>
            <a:r>
              <a:rPr lang="es-MX" dirty="0" err="1"/>
              <a:t>Breaks</a:t>
            </a:r>
            <a:r>
              <a:rPr lang="es-MX" dirty="0"/>
              <a:t> para proteger el material de trabajo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No se tiene ningún plan de contingencia en caso de sufrir un desastre ambiental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No se cuenta con un plan secundario en caso de perder el equipo de trabajo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</a:t>
            </a:r>
            <a:r>
              <a:rPr lang="es-MX" dirty="0" err="1"/>
              <a:t>Backup</a:t>
            </a:r>
            <a:r>
              <a:rPr lang="es-MX" dirty="0"/>
              <a:t> de los integrantes del equipo es de manera cuatrimestral y quincenal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Para vender el producto se requiere de hacer una campaña publicitaria, no se cuenta con ninguna información de como vender el producto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 trabajadores pueden tener problemas menores como lo podrían ser cansancio, estrés, entre otros.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hardware del equipo no es suficiente para la realización de un trabajo</a:t>
            </a:r>
          </a:p>
        </p:txBody>
      </p:sp>
    </p:spTree>
    <p:extLst>
      <p:ext uri="{BB962C8B-B14F-4D97-AF65-F5344CB8AC3E}">
        <p14:creationId xmlns:p14="http://schemas.microsoft.com/office/powerpoint/2010/main" val="405306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Comunicación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caso de presentarse un cualquiera de los riesgos identificados, en caso de ser de nivel ambiental, se debe de proceder con el plan de gestión de riesgos.</a:t>
            </a:r>
          </a:p>
          <a:p>
            <a:pPr marL="0" indent="0">
              <a:buNone/>
            </a:pPr>
            <a:r>
              <a:rPr lang="es-MX" dirty="0"/>
              <a:t>En caso de presentarse algún agravio por parte del personal, este debe de dirigirse directamente con el líder en cuestión y pedir su tiempo de descanso</a:t>
            </a:r>
          </a:p>
          <a:p>
            <a:pPr marL="0" indent="0">
              <a:buNone/>
            </a:pPr>
            <a:r>
              <a:rPr lang="es-MX" dirty="0"/>
              <a:t>En caso de presentarse problemas con el equipo de trabajo, se debe de informar con la mayor brevedad posible a la organización.</a:t>
            </a:r>
          </a:p>
          <a:p>
            <a:pPr marL="0" indent="0">
              <a:buNone/>
            </a:pPr>
            <a:r>
              <a:rPr lang="es-MX" dirty="0"/>
              <a:t>En caso de perder los avances (por el motivo que fuese), se debe de utilizar el </a:t>
            </a:r>
            <a:r>
              <a:rPr lang="es-MX" dirty="0" err="1"/>
              <a:t>backup</a:t>
            </a:r>
            <a:r>
              <a:rPr lang="es-MX" dirty="0"/>
              <a:t> existente y avanzar recuperando lo perdido.</a:t>
            </a:r>
          </a:p>
        </p:txBody>
      </p:sp>
    </p:spTree>
    <p:extLst>
      <p:ext uri="{BB962C8B-B14F-4D97-AF65-F5344CB8AC3E}">
        <p14:creationId xmlns:p14="http://schemas.microsoft.com/office/powerpoint/2010/main" val="41109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En caso de problema ambiental se debe de recurrir a un plan de </a:t>
            </a:r>
            <a:r>
              <a:rPr lang="en-US" dirty="0" err="1"/>
              <a:t>contingencia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s-MX" dirty="0"/>
              <a:t>En caso de inundación:	</a:t>
            </a:r>
          </a:p>
          <a:p>
            <a:pPr marL="813816" lvl="2" indent="-457200">
              <a:buFont typeface="+mj-lt"/>
              <a:buAutoNum type="arabicPeriod"/>
            </a:pPr>
            <a:r>
              <a:rPr lang="es-MX" dirty="0"/>
              <a:t>Si se cuenta con previo aviso se deberá de llevar a un lugar el cual no se verá afectado por dicho desastre natural </a:t>
            </a:r>
          </a:p>
          <a:p>
            <a:pPr marL="813816" lvl="2" indent="-457200">
              <a:buFont typeface="+mj-lt"/>
              <a:buAutoNum type="arabicPeriod"/>
            </a:pPr>
            <a:r>
              <a:rPr lang="es-MX" dirty="0"/>
              <a:t>Si no se cuenta con previo conocimiento, se ha de guardar el dispositivo adentro de una funda y consecuentemente adentro de una bolsa hermética y esta se debe de guardar dentro del lugar más alto de todo el lugar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 dirty="0"/>
              <a:t>En caso de terremoto se debe de tomar el equipo y salir a un lugar seguro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En caso de problemas respecto como lo que serían: Cansancio, estrés, o alguno de estos casos se pueden tomar un descanso de no más de 5 minutos para relajarse y volver al laborar. El total del tiempo usado para dichos problemas no debe de exceder un total de 20 minutos.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Se debe de realizar un </a:t>
            </a:r>
            <a:r>
              <a:rPr lang="es-MX" dirty="0" err="1"/>
              <a:t>backup</a:t>
            </a:r>
            <a:r>
              <a:rPr lang="es-MX" dirty="0"/>
              <a:t> semanalmente, todos los repositorios deben de ser privados y las contraseñas empresariales deben de ser únicamente gestionadas por el líder del proyecto, en caso de incertidumbre o información sensible se notificará al asesor para la resolución del problema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Es responsabilidad del trabajador estar actualizado respecto a las tecnologías existentes para el desarrollo de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En caso de que el trabajador pierda su medio de trabajo por cualquier motivo, será responsabilidad del trabajador volver a adquirir equipo de trabajo.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Las conexiones de los equipos de trabajo se verán protegida a través de </a:t>
            </a:r>
            <a:r>
              <a:rPr lang="es-MX" dirty="0" err="1"/>
              <a:t>breaks</a:t>
            </a:r>
            <a:r>
              <a:rPr lang="es-MX" dirty="0"/>
              <a:t> de corriente.</a:t>
            </a:r>
          </a:p>
        </p:txBody>
      </p:sp>
    </p:spTree>
    <p:extLst>
      <p:ext uri="{BB962C8B-B14F-4D97-AF65-F5344CB8AC3E}">
        <p14:creationId xmlns:p14="http://schemas.microsoft.com/office/powerpoint/2010/main" val="68235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Evaluación de las necesidades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Necesidades: Se requiere de brindar un espacio seguro, libre de distracciones y cualquier tipo de inconformidad que atente contra el correcto desarrollo del software</a:t>
            </a:r>
          </a:p>
          <a:p>
            <a:r>
              <a:rPr lang="es-MX" dirty="0"/>
              <a:t>Carencias: Desconocimiento total de como funciona el mundo de ventas de imágenes. </a:t>
            </a:r>
          </a:p>
        </p:txBody>
      </p:sp>
    </p:spTree>
    <p:extLst>
      <p:ext uri="{BB962C8B-B14F-4D97-AF65-F5344CB8AC3E}">
        <p14:creationId xmlns:p14="http://schemas.microsoft.com/office/powerpoint/2010/main" val="324130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Análisis del impacto empresarial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 puede detener el flujo de ventas:</a:t>
            </a:r>
          </a:p>
          <a:p>
            <a:pPr lvl="1"/>
            <a:r>
              <a:rPr lang="es-MX" dirty="0"/>
              <a:t>Caída de servidores </a:t>
            </a:r>
          </a:p>
          <a:p>
            <a:pPr lvl="1"/>
            <a:r>
              <a:rPr lang="es-MX" dirty="0"/>
              <a:t>Bugs en el programa</a:t>
            </a:r>
          </a:p>
          <a:p>
            <a:r>
              <a:rPr lang="es-MX" dirty="0"/>
              <a:t>Que puede detener el flujo de trabajo:</a:t>
            </a:r>
          </a:p>
          <a:p>
            <a:pPr lvl="1"/>
            <a:r>
              <a:rPr lang="es-MX" dirty="0"/>
              <a:t>Perdida de información </a:t>
            </a:r>
          </a:p>
          <a:p>
            <a:pPr lvl="1"/>
            <a:r>
              <a:rPr lang="es-MX" dirty="0"/>
              <a:t>Perdida de equipo de trabajo</a:t>
            </a:r>
          </a:p>
          <a:p>
            <a:r>
              <a:rPr lang="es-MX" dirty="0"/>
              <a:t>Que puede detener el flujo de obtención de imágenes:</a:t>
            </a:r>
          </a:p>
          <a:p>
            <a:pPr lvl="1"/>
            <a:r>
              <a:rPr lang="es-MX" dirty="0"/>
              <a:t>Cambios repentinos en el mercado </a:t>
            </a:r>
          </a:p>
          <a:p>
            <a:pPr lvl="1"/>
            <a:r>
              <a:rPr lang="es-MX" dirty="0"/>
              <a:t>Necesidad de tener nuevos </a:t>
            </a:r>
            <a:r>
              <a:rPr lang="es-MX" dirty="0" err="1"/>
              <a:t>datasets</a:t>
            </a:r>
            <a:endParaRPr lang="es-MX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613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/>
              <a:t>Análisis modal de fallos y efectos</a:t>
            </a:r>
            <a:endParaRPr lang="es-MX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Fallo: Dependencia total a la electricidad</a:t>
            </a:r>
          </a:p>
          <a:p>
            <a:pPr lvl="1"/>
            <a:r>
              <a:rPr lang="es-MX" dirty="0"/>
              <a:t>Sin electricidad, el avance es nulo</a:t>
            </a:r>
          </a:p>
          <a:p>
            <a:r>
              <a:rPr lang="es-MX" dirty="0"/>
              <a:t>Fallo: Dependencia total a una sola fuente de wifi </a:t>
            </a:r>
          </a:p>
          <a:p>
            <a:pPr lvl="1"/>
            <a:r>
              <a:rPr lang="es-MX" dirty="0"/>
              <a:t>Sin internet, el avance está limitado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45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Análisis de la causa raíz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Suchiapa: Vivir en Suchiapa conlleva el riesgo de que en caso de que se vaya la luz o el internet, de mínimo se tiene que esperar un día para la reconexión, esto supone una perdida de progreso del 200%</a:t>
            </a:r>
          </a:p>
          <a:p>
            <a:pPr marL="0" indent="0">
              <a:buNone/>
            </a:pPr>
            <a:r>
              <a:rPr lang="es-MX" dirty="0"/>
              <a:t>Octavo Cuatrimestre: Al tener muchos proyectos en todas las materias, se tiene como principal problema la gestión de tiempo.</a:t>
            </a:r>
          </a:p>
          <a:p>
            <a:pPr marL="0" indent="0">
              <a:buNone/>
            </a:pPr>
            <a:r>
              <a:rPr lang="es-MX" dirty="0"/>
              <a:t>Desconocimiento del proyecto y propuesta: Al tener una propuesta tan orientada en obtener fotografías y venderlas, el desconocimiento de como funciona este, es palpable.</a:t>
            </a:r>
          </a:p>
        </p:txBody>
      </p:sp>
    </p:spTree>
    <p:extLst>
      <p:ext uri="{BB962C8B-B14F-4D97-AF65-F5344CB8AC3E}">
        <p14:creationId xmlns:p14="http://schemas.microsoft.com/office/powerpoint/2010/main" val="34865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Análisis de riesgos y 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s-MX" dirty="0"/>
              <a:t>Riesgos:</a:t>
            </a:r>
          </a:p>
          <a:p>
            <a:pPr lvl="1"/>
            <a:r>
              <a:rPr lang="es-MX" dirty="0"/>
              <a:t>Existencia de un mercado ya establecido</a:t>
            </a:r>
          </a:p>
          <a:p>
            <a:pPr lvl="1"/>
            <a:r>
              <a:rPr lang="es-MX" dirty="0"/>
              <a:t>Nulo conocimiento acerca de las ventas del mercado</a:t>
            </a:r>
          </a:p>
          <a:p>
            <a:r>
              <a:rPr lang="es-MX" dirty="0"/>
              <a:t>Beneficios: </a:t>
            </a:r>
          </a:p>
          <a:p>
            <a:pPr lvl="1"/>
            <a:r>
              <a:rPr lang="es-MX" dirty="0"/>
              <a:t>Obtención masiva de beneficios </a:t>
            </a:r>
          </a:p>
          <a:p>
            <a:pPr lvl="1"/>
            <a:r>
              <a:rPr lang="es-MX" dirty="0"/>
              <a:t>Nulo gasto de producción de las imágenes</a:t>
            </a:r>
          </a:p>
          <a:p>
            <a:pPr marL="128016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5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845</TotalTime>
  <Words>818</Words>
  <Application>Microsoft Office PowerPoint</Application>
  <PresentationFormat>Panorámica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Análisis de riesgos</vt:lpstr>
      <vt:lpstr>Identificación de riegos</vt:lpstr>
      <vt:lpstr>Comunicación de Riesgos</vt:lpstr>
      <vt:lpstr>Gestión de Riesgos</vt:lpstr>
      <vt:lpstr>Evaluación de las necesidades</vt:lpstr>
      <vt:lpstr>Análisis del impacto empresarial</vt:lpstr>
      <vt:lpstr>Análisis modal de fallos y efectos</vt:lpstr>
      <vt:lpstr>Análisis de la causa raíz</vt:lpstr>
      <vt:lpstr>Análisis de riesgos y beneficios</vt:lpstr>
      <vt:lpstr>PUNTO DE EQUILIBRIO</vt:lpstr>
      <vt:lpstr>Tabla de riesgos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riesgos</dc:title>
  <dc:creator>Verdi Cruz</dc:creator>
  <cp:lastModifiedBy>Verdi Cruz</cp:lastModifiedBy>
  <cp:revision>3</cp:revision>
  <dcterms:created xsi:type="dcterms:W3CDTF">2023-02-25T19:55:23Z</dcterms:created>
  <dcterms:modified xsi:type="dcterms:W3CDTF">2023-02-27T09:25:42Z</dcterms:modified>
</cp:coreProperties>
</file>