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474" autoAdjust="0"/>
    <p:restoredTop sz="94660"/>
  </p:normalViewPr>
  <p:slideViewPr>
    <p:cSldViewPr snapToGrid="0">
      <p:cViewPr varScale="1">
        <p:scale>
          <a:sx n="44" d="100"/>
          <a:sy n="44" d="100"/>
        </p:scale>
        <p:origin x="5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4EEC-59AC-46E1-A4BE-9B2E2FB4CE1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E1A-A425-4EB5-B4A0-1B063A603C40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81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4EEC-59AC-46E1-A4BE-9B2E2FB4CE1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E1A-A425-4EB5-B4A0-1B063A603C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6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4EEC-59AC-46E1-A4BE-9B2E2FB4CE1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E1A-A425-4EB5-B4A0-1B063A603C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5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4EEC-59AC-46E1-A4BE-9B2E2FB4CE1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E1A-A425-4EB5-B4A0-1B063A603C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5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4EEC-59AC-46E1-A4BE-9B2E2FB4CE1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E1A-A425-4EB5-B4A0-1B063A603C40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14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4EEC-59AC-46E1-A4BE-9B2E2FB4CE1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E1A-A425-4EB5-B4A0-1B063A603C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0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4EEC-59AC-46E1-A4BE-9B2E2FB4CE1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E1A-A425-4EB5-B4A0-1B063A603C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7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4EEC-59AC-46E1-A4BE-9B2E2FB4CE1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E1A-A425-4EB5-B4A0-1B063A603C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8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4EEC-59AC-46E1-A4BE-9B2E2FB4CE1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E1A-A425-4EB5-B4A0-1B063A603C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4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774EEC-59AC-46E1-A4BE-9B2E2FB4CE1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EBCE1A-A425-4EB5-B4A0-1B063A603C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4EEC-59AC-46E1-A4BE-9B2E2FB4CE1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E1A-A425-4EB5-B4A0-1B063A603C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6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774EEC-59AC-46E1-A4BE-9B2E2FB4CE1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EBCE1A-A425-4EB5-B4A0-1B063A603C4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40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AD4A0-BDDD-EB94-DC1F-FA3E57769F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 </a:t>
            </a:r>
            <a:r>
              <a:rPr lang="en-US" dirty="0" err="1"/>
              <a:t>comercial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1F7471-B40E-2758-2A70-58FD449920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203411 Marisol Solis López</a:t>
            </a:r>
          </a:p>
          <a:p>
            <a:r>
              <a:rPr lang="en-US" dirty="0"/>
              <a:t>203433 Enrique Verdi Cruz</a:t>
            </a:r>
          </a:p>
        </p:txBody>
      </p:sp>
    </p:spTree>
    <p:extLst>
      <p:ext uri="{BB962C8B-B14F-4D97-AF65-F5344CB8AC3E}">
        <p14:creationId xmlns:p14="http://schemas.microsoft.com/office/powerpoint/2010/main" val="137096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331CB-290F-8F2B-5A73-C84C5EB6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Resumen</a:t>
            </a:r>
            <a:r>
              <a:rPr lang="en-US" dirty="0"/>
              <a:t> </a:t>
            </a:r>
            <a:r>
              <a:rPr lang="en-US" dirty="0" err="1"/>
              <a:t>ejecutivo</a:t>
            </a:r>
            <a:r>
              <a:rPr lang="en-US" dirty="0"/>
              <a:t>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8C343-7CFB-D5B6-DE0E-7576237F9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Este Sistema de </a:t>
            </a:r>
            <a:r>
              <a:rPr lang="en-US" dirty="0" err="1"/>
              <a:t>monitoreo</a:t>
            </a:r>
            <a:r>
              <a:rPr lang="en-US" dirty="0"/>
              <a:t> de </a:t>
            </a:r>
            <a:r>
              <a:rPr lang="en-US" dirty="0" err="1"/>
              <a:t>plantas</a:t>
            </a:r>
            <a:r>
              <a:rPr lang="en-US" dirty="0"/>
              <a:t> </a:t>
            </a:r>
            <a:r>
              <a:rPr lang="en-US" dirty="0" err="1"/>
              <a:t>proporciona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herramienta</a:t>
            </a:r>
            <a:r>
              <a:rPr lang="en-US" dirty="0"/>
              <a:t> </a:t>
            </a:r>
            <a:r>
              <a:rPr lang="en-US" dirty="0" err="1"/>
              <a:t>útil</a:t>
            </a:r>
            <a:r>
              <a:rPr lang="en-US" dirty="0"/>
              <a:t> para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pequeños</a:t>
            </a:r>
            <a:r>
              <a:rPr lang="en-US" dirty="0"/>
              <a:t> </a:t>
            </a:r>
            <a:r>
              <a:rPr lang="en-US" dirty="0" err="1"/>
              <a:t>agricultores</a:t>
            </a:r>
            <a:r>
              <a:rPr lang="en-US" dirty="0"/>
              <a:t> y para personas aficionadas a las </a:t>
            </a:r>
            <a:r>
              <a:rPr lang="en-US" dirty="0" err="1"/>
              <a:t>plantas</a:t>
            </a:r>
            <a:r>
              <a:rPr lang="en-US" dirty="0"/>
              <a:t>, para </a:t>
            </a:r>
            <a:r>
              <a:rPr lang="en-US" dirty="0" err="1"/>
              <a:t>monitorear</a:t>
            </a:r>
            <a:r>
              <a:rPr lang="en-US" dirty="0"/>
              <a:t> de forma </a:t>
            </a:r>
            <a:r>
              <a:rPr lang="en-US" dirty="0" err="1"/>
              <a:t>remota</a:t>
            </a:r>
            <a:r>
              <a:rPr lang="en-US" dirty="0"/>
              <a:t> las </a:t>
            </a:r>
            <a:r>
              <a:rPr lang="en-US" dirty="0" err="1"/>
              <a:t>condiciones</a:t>
            </a:r>
            <a:r>
              <a:rPr lang="en-US" dirty="0"/>
              <a:t> de sus </a:t>
            </a:r>
            <a:r>
              <a:rPr lang="en-US" dirty="0" err="1"/>
              <a:t>plantas</a:t>
            </a:r>
            <a:r>
              <a:rPr lang="en-US" dirty="0"/>
              <a:t>. Nos </a:t>
            </a:r>
            <a:r>
              <a:rPr lang="en-US" dirty="0" err="1"/>
              <a:t>enfocamos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nuestros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lo 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diseño</a:t>
            </a:r>
            <a:r>
              <a:rPr lang="en-US" dirty="0"/>
              <a:t> es </a:t>
            </a:r>
            <a:r>
              <a:rPr lang="en-US" dirty="0" err="1"/>
              <a:t>intuitivo</a:t>
            </a:r>
            <a:r>
              <a:rPr lang="en-US" dirty="0"/>
              <a:t> y </a:t>
            </a:r>
            <a:r>
              <a:rPr lang="en-US" dirty="0" err="1"/>
              <a:t>agradable</a:t>
            </a:r>
            <a:r>
              <a:rPr lang="en-US" dirty="0"/>
              <a:t> a la vista.</a:t>
            </a:r>
          </a:p>
        </p:txBody>
      </p:sp>
    </p:spTree>
    <p:extLst>
      <p:ext uri="{BB962C8B-B14F-4D97-AF65-F5344CB8AC3E}">
        <p14:creationId xmlns:p14="http://schemas.microsoft.com/office/powerpoint/2010/main" val="426499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26CBC-977E-C287-F411-EFDCF502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A1E67F-1559-E4BE-6E3C-8C0BAA5D6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795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209</TotalTime>
  <Words>64</Words>
  <Application>Microsoft Office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Retrospección</vt:lpstr>
      <vt:lpstr>Plan comercial</vt:lpstr>
      <vt:lpstr>Resumen ejecutivo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comercial</dc:title>
  <dc:creator>Marisol Solis</dc:creator>
  <cp:lastModifiedBy>Marisol Solis</cp:lastModifiedBy>
  <cp:revision>1</cp:revision>
  <dcterms:created xsi:type="dcterms:W3CDTF">2023-01-20T17:52:11Z</dcterms:created>
  <dcterms:modified xsi:type="dcterms:W3CDTF">2023-01-20T21:21:15Z</dcterms:modified>
</cp:coreProperties>
</file>