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3B32-73F6-BFC7-87B6-C5F34CEE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594963-B711-9499-9B76-085E46B9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75288-F0F9-B85C-3109-12EE0491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2F131-FC79-5E1F-6DAC-4021A11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EA344-ED88-EFAC-F10D-8939738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F771C-0681-C962-B185-CD3813E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745613-8315-DA1E-F8DC-D504C65E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275F0-CD42-D9D6-ECF1-E70500EC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0CF59-BA56-CB1F-445C-14083919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3525B-85AD-E1F1-8D01-02DA0D62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89F43F-29F4-F2BB-EA9E-036EB4198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BD8233-2077-D13E-FA93-354F8B32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405A7-6ABA-E922-6C0C-22D403F8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B946A-310A-FC44-8E9F-FA54734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A2D1B-961F-F873-D086-95001A8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609D-C3EC-A12B-7AEA-67938EF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2459C-F3CC-9A35-5F6E-66419E0A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25BF5-F3DC-ED68-9030-ADB647DF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B28BB-6230-3ED1-DBDA-179E0A7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8D502-85B1-536B-F1F1-3BCE1606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10AF-873A-D69A-8116-1F8B1E5E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8B0F3-596F-E0C3-95F2-D488F0A5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3E57-0D1A-9C7A-E00D-01FF4C7B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A6795-9CC7-8C6A-D5BD-D2825CC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906F2-360B-DA29-E13A-290FAC0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E983-6208-1BA4-7C99-B5E0397B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073E4-5A19-10A6-E95C-FE0BF49C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8C9D8-B839-67E2-AA0C-6D7AB48E2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0A14E-EC3E-72BD-A5AF-A721CD57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00967-A215-4925-3571-60002E6B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7AF8C-EA65-860C-968C-511049A1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E4922-C441-9E03-8E16-2AC5AF92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65E24-7F3D-8685-BCB7-0611330F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FA3701-6EE7-C604-4AC1-B5B63FF2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21CAB5-2DFC-1DF7-63D0-043AA03C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63DF7D-FA62-B97F-7DDE-9612429C9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D228FB-24B7-97F4-BE4A-BE1F744E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E3C7EA-8731-AF00-F103-32F20E24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B73013-8282-D946-EC27-6DC9CD5F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52DC-5F28-A4B2-64A0-0CD3C28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5DDF8C-B0D1-35A9-B1BF-A578FBB1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08990E-D2A7-94B5-3D36-12FD339C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CA7FD8-7061-DE0D-1E6C-E2B6E5F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A1D733-3FFD-45E4-8404-890FB86A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2D6F9B-C216-A1B0-56CF-EBB8C1B0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D8344E-F011-00A4-770A-BB35BA47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245FF-BEAB-11EB-356F-D8076546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5194F-DBC8-2E67-222E-BC0D1B28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81D8E-93B2-7832-ABEB-93FC24E0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B3D4A-47DE-3A86-E900-503D257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AE90C-039D-217B-EC7D-6F090119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CF30-D54A-B436-2F00-05A29DF6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B3E41-3242-35AA-4654-1AFC62DD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2AC0B-EE9B-71BF-6066-220B06B8E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F9093-09FC-F3F6-486F-2BE02F03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B92F8E-7242-FE2D-85BD-B01D6C63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ECB5AD-B0CC-C3CA-F88A-F286BAEE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819BF-936D-873D-728D-0233CB5B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2C10A8-D2EB-9A81-699C-C9CB9412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973E3-A931-25A7-164B-036E7BCD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EE7A4-9514-8C4F-1BC6-CC479064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A3E5-CFB1-46A4-BD54-C39FCF5898C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E4CA2-5BD7-B5CB-5558-6E879CDC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31485-00AC-CA6C-6C07-AAB40AC2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41-4766-444D-97D0-E065F1F242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E2B7-325A-EE98-C242-9F9DBF148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24/02/23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10DFA-499D-96F6-1779-BA30AAA1E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BB006-B232-066C-4528-040A0418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Punto de </a:t>
            </a:r>
            <a:r>
              <a:rPr lang="en-US" dirty="0" err="1"/>
              <a:t>equilibrio</a:t>
            </a:r>
            <a:r>
              <a:rPr lang="en-U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07C86-F65C-371C-EE2F-889B6C8A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ganancias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perdidas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 </a:t>
            </a:r>
            <a:r>
              <a:rPr lang="en-US" dirty="0" err="1"/>
              <a:t>establecido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un </a:t>
            </a:r>
            <a:r>
              <a:rPr lang="en-US" dirty="0" err="1"/>
              <a:t>cálculo</a:t>
            </a:r>
            <a:r>
              <a:rPr lang="en-US" dirty="0"/>
              <a:t> que </a:t>
            </a:r>
            <a:r>
              <a:rPr lang="en-US" dirty="0" err="1"/>
              <a:t>sirve</a:t>
            </a:r>
            <a:r>
              <a:rPr lang="en-US" dirty="0"/>
              <a:t> para definer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ingresos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cubren</a:t>
            </a:r>
            <a:r>
              <a:rPr lang="en-US" dirty="0"/>
              <a:t> sus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y variables,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lgras</a:t>
            </a:r>
            <a:r>
              <a:rPr lang="en-US" dirty="0"/>
              <a:t> vender lo </a:t>
            </a:r>
            <a:r>
              <a:rPr lang="en-US" dirty="0" err="1"/>
              <a:t>mismo</a:t>
            </a:r>
            <a:r>
              <a:rPr lang="en-US" dirty="0"/>
              <a:t> que </a:t>
            </a:r>
            <a:r>
              <a:rPr lang="en-US" dirty="0" err="1"/>
              <a:t>gastas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1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72029-4CD6-7F1F-ADE3-95F21644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fijo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B5756-19C1-61A1-956F-579F5845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o </a:t>
            </a:r>
            <a:r>
              <a:rPr lang="en-US" dirty="0" err="1"/>
              <a:t>gasrtas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que no </a:t>
            </a:r>
            <a:r>
              <a:rPr lang="en-US" dirty="0" err="1"/>
              <a:t>dependen</a:t>
            </a:r>
            <a:r>
              <a:rPr lang="en-US" dirty="0"/>
              <a:t> del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produccion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, son </a:t>
            </a:r>
            <a:r>
              <a:rPr lang="en-US" dirty="0" err="1"/>
              <a:t>gastos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con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aunque</a:t>
            </a:r>
            <a:r>
              <a:rPr lang="en-US" dirty="0"/>
              <a:t> no se </a:t>
            </a:r>
            <a:r>
              <a:rPr lang="en-US" dirty="0" err="1"/>
              <a:t>venda</a:t>
            </a:r>
            <a:r>
              <a:rPr lang="en-US" dirty="0"/>
              <a:t> nada, luz, </a:t>
            </a:r>
            <a:r>
              <a:rPr lang="en-US" dirty="0" err="1"/>
              <a:t>agua</a:t>
            </a:r>
            <a:r>
              <a:rPr lang="en-US" dirty="0"/>
              <a:t>, </a:t>
            </a:r>
            <a:r>
              <a:rPr lang="en-US" dirty="0" err="1"/>
              <a:t>renta</a:t>
            </a:r>
            <a:r>
              <a:rPr lang="en-US" dirty="0"/>
              <a:t>, </a:t>
            </a:r>
            <a:r>
              <a:rPr lang="en-US" dirty="0" err="1"/>
              <a:t>salarios</a:t>
            </a:r>
            <a:r>
              <a:rPr lang="en-US" dirty="0"/>
              <a:t>, </a:t>
            </a:r>
            <a:r>
              <a:rPr lang="en-US" dirty="0" err="1"/>
              <a:t>cuotas</a:t>
            </a:r>
            <a:r>
              <a:rPr lang="en-US" dirty="0"/>
              <a:t>, </a:t>
            </a:r>
            <a:r>
              <a:rPr lang="en-US" dirty="0" err="1"/>
              <a:t>licencias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Formula</a:t>
            </a:r>
          </a:p>
          <a:p>
            <a:pPr marL="0" indent="0">
              <a:buNone/>
            </a:pPr>
            <a:r>
              <a:rPr lang="en-US" dirty="0"/>
              <a:t>PE =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/ (</a:t>
            </a:r>
            <a:r>
              <a:rPr lang="en-US" dirty="0" err="1"/>
              <a:t>Precio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 –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PE -&gt; Punto de </a:t>
            </a:r>
            <a:r>
              <a:rPr lang="en-US" dirty="0" err="1"/>
              <a:t>equilibrio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dinero</a:t>
            </a:r>
          </a:p>
          <a:p>
            <a:pPr marL="0" indent="0">
              <a:buNone/>
            </a:pPr>
            <a:r>
              <a:rPr lang="en-US" dirty="0"/>
              <a:t>PE =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/ (1 – (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 /</a:t>
            </a:r>
            <a:r>
              <a:rPr lang="en-US" dirty="0" err="1"/>
              <a:t>precio</a:t>
            </a:r>
            <a:r>
              <a:rPr lang="en-US" dirty="0"/>
              <a:t> de </a:t>
            </a:r>
            <a:r>
              <a:rPr lang="en-US" dirty="0" err="1"/>
              <a:t>venta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71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891CE-54F7-969D-A275-B6424DC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</a:t>
            </a:r>
            <a:r>
              <a:rPr lang="en-US" dirty="0" err="1"/>
              <a:t>Retorno</a:t>
            </a:r>
            <a:r>
              <a:rPr lang="en-US" dirty="0"/>
              <a:t> de inversion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91C4E-5BD1-1EF3-CD79-821A156E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 la </a:t>
            </a:r>
            <a:r>
              <a:rPr lang="en-US" dirty="0" err="1"/>
              <a:t>cifra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se ha Ganado o </a:t>
            </a:r>
            <a:r>
              <a:rPr lang="en-US" dirty="0" err="1"/>
              <a:t>perdido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 a un inversion </a:t>
            </a:r>
            <a:r>
              <a:rPr lang="en-US" dirty="0" err="1"/>
              <a:t>hecha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negocio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ROI = (</a:t>
            </a:r>
            <a:r>
              <a:rPr lang="en-US" dirty="0" err="1"/>
              <a:t>Ganancia</a:t>
            </a:r>
            <a:r>
              <a:rPr lang="en-US" dirty="0"/>
              <a:t> total – inversion *100)/ inversion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379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927C-6E98-A84E-9BCE-A97F4808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026FA-03E1-1344-4F8B-B3C782BB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Precio</a:t>
            </a:r>
            <a:r>
              <a:rPr lang="en-US" dirty="0"/>
              <a:t> landing page = $4600</a:t>
            </a:r>
          </a:p>
          <a:p>
            <a:pPr marL="0" indent="0">
              <a:buNone/>
            </a:pPr>
            <a:r>
              <a:rPr lang="en-US" dirty="0" err="1"/>
              <a:t>Invierto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licencia</a:t>
            </a:r>
            <a:r>
              <a:rPr lang="en-US" dirty="0"/>
              <a:t> de adobe </a:t>
            </a:r>
            <a:r>
              <a:rPr lang="en-US" dirty="0" err="1"/>
              <a:t>xd</a:t>
            </a:r>
            <a:r>
              <a:rPr lang="en-US" dirty="0"/>
              <a:t> = $600</a:t>
            </a:r>
          </a:p>
          <a:p>
            <a:pPr marL="0" indent="0">
              <a:buNone/>
            </a:pPr>
            <a:r>
              <a:rPr lang="en-US" dirty="0"/>
              <a:t>Ventas = 8 </a:t>
            </a:r>
            <a:r>
              <a:rPr lang="en-US" dirty="0" err="1"/>
              <a:t>paginas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Ganancia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= $690</a:t>
            </a:r>
          </a:p>
          <a:p>
            <a:pPr marL="0" indent="0">
              <a:buNone/>
            </a:pPr>
            <a:r>
              <a:rPr lang="en-US" dirty="0"/>
              <a:t>Roi = ((</a:t>
            </a:r>
            <a:r>
              <a:rPr lang="en-US" dirty="0" err="1"/>
              <a:t>ganancia</a:t>
            </a:r>
            <a:r>
              <a:rPr lang="en-US" dirty="0"/>
              <a:t> total – inversion)/inversion)*100</a:t>
            </a:r>
          </a:p>
          <a:p>
            <a:pPr marL="0" indent="0">
              <a:buNone/>
            </a:pPr>
            <a:r>
              <a:rPr lang="en-US" dirty="0"/>
              <a:t>Roi = ((5520-600)/600)*100 = 820</a:t>
            </a:r>
          </a:p>
        </p:txBody>
      </p:sp>
    </p:spTree>
    <p:extLst>
      <p:ext uri="{BB962C8B-B14F-4D97-AF65-F5344CB8AC3E}">
        <p14:creationId xmlns:p14="http://schemas.microsoft.com/office/powerpoint/2010/main" val="393559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4D4CE-FCCD-AA43-9615-C5376D20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2F26D-C6EC-1443-4A36-39DDFDC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: </a:t>
            </a:r>
            <a:r>
              <a:rPr lang="en-US" dirty="0" err="1"/>
              <a:t>identificarlos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Gestion de </a:t>
            </a:r>
            <a:r>
              <a:rPr lang="en-US" dirty="0" err="1"/>
              <a:t>riesgios</a:t>
            </a:r>
            <a:r>
              <a:rPr lang="en-US" dirty="0"/>
              <a:t>: </a:t>
            </a:r>
            <a:r>
              <a:rPr lang="en-US" dirty="0" err="1"/>
              <a:t>polititcas</a:t>
            </a:r>
            <a:r>
              <a:rPr lang="en-US" dirty="0"/>
              <a:t> y decisions de gestion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riesgos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Comunicacion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: </a:t>
            </a:r>
            <a:r>
              <a:rPr lang="en-US" dirty="0" err="1"/>
              <a:t>Intercambio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que involucre </a:t>
            </a:r>
            <a:r>
              <a:rPr lang="en-US" dirty="0" err="1"/>
              <a:t>riesgos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0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EBDE-94E8-DCAB-D7F3-622EB6F1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68C4B-08B6-E7D3-21D8-3DDAFCAC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Evaluación</a:t>
            </a:r>
            <a:r>
              <a:rPr lang="en-US" sz="2400" dirty="0"/>
              <a:t> de las </a:t>
            </a:r>
            <a:r>
              <a:rPr lang="en-US" sz="2400" dirty="0" err="1"/>
              <a:t>necesidades</a:t>
            </a:r>
            <a:r>
              <a:rPr lang="en-US" sz="2400" dirty="0"/>
              <a:t>: es un </a:t>
            </a:r>
            <a:r>
              <a:rPr lang="en-US" sz="2400" dirty="0" err="1"/>
              <a:t>proceso</a:t>
            </a:r>
            <a:r>
              <a:rPr lang="en-US" sz="2400" dirty="0"/>
              <a:t> </a:t>
            </a:r>
            <a:r>
              <a:rPr lang="en-US" sz="2400" dirty="0" err="1"/>
              <a:t>sistematico</a:t>
            </a:r>
            <a:r>
              <a:rPr lang="en-US" sz="2400" dirty="0"/>
              <a:t> de </a:t>
            </a:r>
            <a:r>
              <a:rPr lang="en-US" sz="2400" dirty="0" err="1"/>
              <a:t>identificacion</a:t>
            </a:r>
            <a:r>
              <a:rPr lang="en-US" sz="2400" dirty="0"/>
              <a:t> y </a:t>
            </a:r>
            <a:r>
              <a:rPr lang="en-US" sz="2400" dirty="0" err="1"/>
              <a:t>evaluacion</a:t>
            </a:r>
            <a:r>
              <a:rPr lang="en-US" sz="2400" dirty="0"/>
              <a:t> de las </a:t>
            </a:r>
            <a:r>
              <a:rPr lang="en-US" sz="2400" dirty="0" err="1"/>
              <a:t>necesidades</a:t>
            </a:r>
            <a:r>
              <a:rPr lang="en-US" sz="2400" dirty="0"/>
              <a:t> y </a:t>
            </a:r>
            <a:r>
              <a:rPr lang="en-US" sz="2400" dirty="0" err="1"/>
              <a:t>carencias</a:t>
            </a:r>
            <a:r>
              <a:rPr lang="en-US" sz="2400" dirty="0"/>
              <a:t> de la </a:t>
            </a:r>
            <a:r>
              <a:rPr lang="en-US" sz="2400" dirty="0" err="1"/>
              <a:t>organizacion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Analisis</a:t>
            </a:r>
            <a:r>
              <a:rPr lang="en-US" sz="2400" dirty="0"/>
              <a:t> del </a:t>
            </a:r>
            <a:r>
              <a:rPr lang="en-US" sz="2400" dirty="0" err="1"/>
              <a:t>impacto</a:t>
            </a:r>
            <a:r>
              <a:rPr lang="en-US" sz="2400" dirty="0"/>
              <a:t> </a:t>
            </a:r>
            <a:r>
              <a:rPr lang="en-US" sz="2400" dirty="0" err="1"/>
              <a:t>empresarial</a:t>
            </a:r>
            <a:r>
              <a:rPr lang="en-US" sz="2400" dirty="0"/>
              <a:t>: </a:t>
            </a:r>
            <a:r>
              <a:rPr lang="en-US" sz="2400" dirty="0" err="1"/>
              <a:t>implica</a:t>
            </a:r>
            <a:r>
              <a:rPr lang="en-US" sz="2400" dirty="0"/>
              <a:t> la </a:t>
            </a:r>
            <a:r>
              <a:rPr lang="en-US" sz="2400" dirty="0" err="1"/>
              <a:t>planificacion</a:t>
            </a:r>
            <a:r>
              <a:rPr lang="en-US" sz="2400" dirty="0"/>
              <a:t> de las </a:t>
            </a:r>
            <a:r>
              <a:rPr lang="en-US" sz="2400" dirty="0" err="1"/>
              <a:t>interrupciones</a:t>
            </a:r>
            <a:r>
              <a:rPr lang="en-US" sz="2400" dirty="0"/>
              <a:t> </a:t>
            </a:r>
            <a:r>
              <a:rPr lang="en-US" sz="2400" dirty="0" err="1"/>
              <a:t>operativas</a:t>
            </a:r>
            <a:r>
              <a:rPr lang="en-US" sz="2400" dirty="0"/>
              <a:t> </a:t>
            </a:r>
            <a:r>
              <a:rPr lang="en-US" sz="2400" dirty="0" err="1"/>
              <a:t>causadas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las </a:t>
            </a:r>
            <a:r>
              <a:rPr lang="en-US" sz="2400" dirty="0" err="1"/>
              <a:t>catrastofes</a:t>
            </a:r>
            <a:r>
              <a:rPr lang="en-US" sz="2400" dirty="0"/>
              <a:t> naturales.</a:t>
            </a:r>
          </a:p>
          <a:p>
            <a:r>
              <a:rPr lang="en-US" sz="2400" dirty="0" err="1"/>
              <a:t>Analisis</a:t>
            </a:r>
            <a:r>
              <a:rPr lang="en-US" sz="2400" dirty="0"/>
              <a:t> modal de </a:t>
            </a:r>
            <a:r>
              <a:rPr lang="en-US" sz="2400" dirty="0" err="1"/>
              <a:t>fallos</a:t>
            </a:r>
            <a:r>
              <a:rPr lang="en-US" sz="2400" dirty="0"/>
              <a:t> y </a:t>
            </a:r>
            <a:r>
              <a:rPr lang="en-US" sz="2400" dirty="0" err="1"/>
              <a:t>efectos</a:t>
            </a:r>
            <a:r>
              <a:rPr lang="en-US" sz="2400" dirty="0"/>
              <a:t>: es un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sistemático</a:t>
            </a:r>
            <a:r>
              <a:rPr lang="en-US" sz="2400" dirty="0"/>
              <a:t> para </a:t>
            </a:r>
            <a:r>
              <a:rPr lang="en-US" sz="2400" dirty="0" err="1"/>
              <a:t>anticipar</a:t>
            </a:r>
            <a:r>
              <a:rPr lang="en-US" sz="2400" dirty="0"/>
              <a:t> </a:t>
            </a:r>
            <a:r>
              <a:rPr lang="en-US" sz="2400" dirty="0" err="1"/>
              <a:t>posibles</a:t>
            </a:r>
            <a:r>
              <a:rPr lang="en-US" sz="2400" dirty="0"/>
              <a:t> </a:t>
            </a:r>
            <a:r>
              <a:rPr lang="en-US" sz="2400" dirty="0" err="1"/>
              <a:t>fallos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procesos</a:t>
            </a:r>
            <a:r>
              <a:rPr lang="en-US" sz="2400" dirty="0"/>
              <a:t> </a:t>
            </a:r>
            <a:r>
              <a:rPr lang="en-US" sz="2400" dirty="0" err="1"/>
              <a:t>empresariales</a:t>
            </a:r>
            <a:r>
              <a:rPr lang="en-US" sz="2400" dirty="0"/>
              <a:t> y </a:t>
            </a:r>
            <a:r>
              <a:rPr lang="en-US" sz="2400" dirty="0" err="1"/>
              <a:t>mitigar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impacto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clients. </a:t>
            </a:r>
            <a:r>
              <a:rPr lang="en-US" sz="2400" dirty="0" err="1"/>
              <a:t>Mejora</a:t>
            </a:r>
            <a:r>
              <a:rPr lang="en-US" sz="2400" dirty="0"/>
              <a:t> la </a:t>
            </a:r>
            <a:r>
              <a:rPr lang="en-US" sz="2400" dirty="0" err="1"/>
              <a:t>fiabilidad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productos</a:t>
            </a:r>
            <a:r>
              <a:rPr lang="en-US" sz="2400" dirty="0"/>
              <a:t> y </a:t>
            </a:r>
            <a:r>
              <a:rPr lang="en-US" sz="2400" dirty="0" err="1"/>
              <a:t>servicios</a:t>
            </a:r>
            <a:r>
              <a:rPr lang="en-US" sz="2400" dirty="0"/>
              <a:t> y reduce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coste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fallos</a:t>
            </a:r>
            <a:endParaRPr lang="en-US" sz="2400" dirty="0"/>
          </a:p>
          <a:p>
            <a:r>
              <a:rPr lang="en-US" sz="2400" dirty="0" err="1"/>
              <a:t>Analisis</a:t>
            </a:r>
            <a:r>
              <a:rPr lang="en-US" sz="2400" dirty="0"/>
              <a:t> de la causa </a:t>
            </a:r>
            <a:r>
              <a:rPr lang="en-US" sz="2400" dirty="0" err="1"/>
              <a:t>raíz</a:t>
            </a:r>
            <a:r>
              <a:rPr lang="en-US" sz="2400" dirty="0"/>
              <a:t>: se centra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identificacion</a:t>
            </a:r>
            <a:r>
              <a:rPr lang="en-US" sz="2400" dirty="0"/>
              <a:t> y </a:t>
            </a:r>
            <a:r>
              <a:rPr lang="en-US" sz="2400" dirty="0" err="1"/>
              <a:t>eliminacion</a:t>
            </a:r>
            <a:r>
              <a:rPr lang="en-US" sz="2400" dirty="0"/>
              <a:t> de las </a:t>
            </a:r>
            <a:r>
              <a:rPr lang="en-US" sz="2400" dirty="0" err="1"/>
              <a:t>causas</a:t>
            </a:r>
            <a:r>
              <a:rPr lang="en-US" sz="2400" dirty="0"/>
              <a:t> </a:t>
            </a:r>
            <a:r>
              <a:rPr lang="en-US" sz="2400" dirty="0" err="1"/>
              <a:t>profundas</a:t>
            </a:r>
            <a:r>
              <a:rPr lang="en-US" sz="2400" dirty="0"/>
              <a:t> para resolver </a:t>
            </a:r>
            <a:r>
              <a:rPr lang="en-US" sz="2400" dirty="0" err="1"/>
              <a:t>problemas</a:t>
            </a:r>
            <a:r>
              <a:rPr lang="en-US" sz="2400" dirty="0"/>
              <a:t>. </a:t>
            </a:r>
            <a:r>
              <a:rPr lang="en-US" sz="2400" dirty="0" err="1"/>
              <a:t>Ayuda</a:t>
            </a:r>
            <a:r>
              <a:rPr lang="en-US" sz="2400" dirty="0"/>
              <a:t> a la </a:t>
            </a:r>
            <a:r>
              <a:rPr lang="en-US" sz="2400" dirty="0" err="1"/>
              <a:t>prevencion</a:t>
            </a:r>
            <a:r>
              <a:rPr lang="en-US" sz="2400" dirty="0"/>
              <a:t> de </a:t>
            </a:r>
            <a:r>
              <a:rPr lang="en-US" sz="2400" dirty="0" err="1"/>
              <a:t>problemas</a:t>
            </a:r>
            <a:r>
              <a:rPr lang="en-US" sz="2400" dirty="0"/>
              <a:t> </a:t>
            </a:r>
            <a:r>
              <a:rPr lang="en-US" sz="2400" dirty="0" err="1"/>
              <a:t>recurrentes</a:t>
            </a:r>
            <a:r>
              <a:rPr lang="en-US" sz="2400" dirty="0"/>
              <a:t> al </a:t>
            </a:r>
            <a:r>
              <a:rPr lang="en-US" sz="2400" dirty="0" err="1"/>
              <a:t>dirigirse</a:t>
            </a:r>
            <a:r>
              <a:rPr lang="en-US" sz="2400" dirty="0"/>
              <a:t>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ineficientes</a:t>
            </a:r>
            <a:r>
              <a:rPr lang="en-US" sz="2400" dirty="0"/>
              <a:t> que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originan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02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D927-CC40-11F0-B630-9287F0E7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2BF8-753C-03B0-0640-631A6A33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Analisis</a:t>
            </a:r>
            <a:r>
              <a:rPr lang="en-US" sz="2000" dirty="0"/>
              <a:t> de </a:t>
            </a:r>
            <a:r>
              <a:rPr lang="en-US" sz="2000" dirty="0" err="1"/>
              <a:t>riesgos</a:t>
            </a:r>
            <a:r>
              <a:rPr lang="en-US" sz="2000" dirty="0"/>
              <a:t> y </a:t>
            </a:r>
            <a:r>
              <a:rPr lang="en-US" sz="2000" dirty="0" err="1"/>
              <a:t>benificios</a:t>
            </a:r>
            <a:r>
              <a:rPr lang="en-US" sz="2000" dirty="0"/>
              <a:t>: </a:t>
            </a:r>
            <a:r>
              <a:rPr lang="en-US" sz="2000" dirty="0" err="1"/>
              <a:t>riesgo-beneficio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sopesar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pros y </a:t>
            </a:r>
            <a:r>
              <a:rPr lang="en-US" sz="2000" dirty="0" err="1"/>
              <a:t>los</a:t>
            </a:r>
            <a:r>
              <a:rPr lang="en-US" sz="2000" dirty="0"/>
              <a:t> contras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accion</a:t>
            </a:r>
            <a:r>
              <a:rPr lang="en-US" sz="2000" dirty="0"/>
              <a:t>. </a:t>
            </a:r>
            <a:r>
              <a:rPr lang="en-US" sz="2000" dirty="0" err="1"/>
              <a:t>Ayuda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lideres</a:t>
            </a:r>
            <a:r>
              <a:rPr lang="en-US" sz="2000" dirty="0"/>
              <a:t> a decider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o no </a:t>
            </a:r>
            <a:r>
              <a:rPr lang="en-US" sz="2000" dirty="0" err="1"/>
              <a:t>llevar</a:t>
            </a:r>
            <a:r>
              <a:rPr lang="en-US" sz="2000" dirty="0"/>
              <a:t> a </a:t>
            </a:r>
            <a:r>
              <a:rPr lang="en-US" sz="2000" dirty="0" err="1"/>
              <a:t>cabo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accion</a:t>
            </a:r>
            <a:r>
              <a:rPr lang="en-US" sz="2000" dirty="0"/>
              <a:t>, </a:t>
            </a:r>
            <a:r>
              <a:rPr lang="en-US" sz="2000" dirty="0" err="1"/>
              <a:t>optar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accion</a:t>
            </a:r>
            <a:r>
              <a:rPr lang="en-US" sz="2000" dirty="0"/>
              <a:t> de </a:t>
            </a:r>
            <a:r>
              <a:rPr lang="en-US" sz="2000" dirty="0" err="1"/>
              <a:t>riesgo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suponer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que </a:t>
            </a:r>
            <a:r>
              <a:rPr lang="en-US" sz="2000" dirty="0" err="1"/>
              <a:t>pagar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Seguro o </a:t>
            </a:r>
            <a:r>
              <a:rPr lang="en-US" sz="2000" dirty="0" err="1"/>
              <a:t>una</a:t>
            </a:r>
            <a:r>
              <a:rPr lang="en-US" sz="2000" dirty="0"/>
              <a:t> mayor prima de </a:t>
            </a:r>
            <a:r>
              <a:rPr lang="en-US" sz="2000" dirty="0" err="1"/>
              <a:t>seguro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MATRIZ DE RIESGOS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0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E7B8A-2CE7-C1D3-FD3F-A983A6F4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actividades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5318D-0A71-9499-2272-467C95C5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Paso </a:t>
            </a:r>
          </a:p>
        </p:txBody>
      </p:sp>
    </p:spTree>
    <p:extLst>
      <p:ext uri="{BB962C8B-B14F-4D97-AF65-F5344CB8AC3E}">
        <p14:creationId xmlns:p14="http://schemas.microsoft.com/office/powerpoint/2010/main" val="3522953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433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Clase 24/02/23</vt:lpstr>
      <vt:lpstr>Punto de equilibrio </vt:lpstr>
      <vt:lpstr>Costo fijo</vt:lpstr>
      <vt:lpstr>ROI Retorno de inversion</vt:lpstr>
      <vt:lpstr>Presentación de PowerPoint</vt:lpstr>
      <vt:lpstr>Analisis de riesgos</vt:lpstr>
      <vt:lpstr>Tipos de riesgos</vt:lpstr>
      <vt:lpstr>Presentación de PowerPoint</vt:lpstr>
      <vt:lpstr>Analisis de riesgos en actividades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24/02/23</dc:title>
  <dc:creator>Marisol Solis</dc:creator>
  <cp:lastModifiedBy>Marisol Solis</cp:lastModifiedBy>
  <cp:revision>3</cp:revision>
  <dcterms:created xsi:type="dcterms:W3CDTF">2023-02-24T18:59:43Z</dcterms:created>
  <dcterms:modified xsi:type="dcterms:W3CDTF">2023-02-24T21:00:42Z</dcterms:modified>
</cp:coreProperties>
</file>