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7" r:id="rId9"/>
    <p:sldId id="272" r:id="rId10"/>
    <p:sldId id="273" r:id="rId11"/>
    <p:sldId id="271" r:id="rId12"/>
    <p:sldId id="277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di Cruz" initials="VC" lastIdx="1" clrIdx="0">
    <p:extLst>
      <p:ext uri="{19B8F6BF-5375-455C-9EA6-DF929625EA0E}">
        <p15:presenceInfo xmlns:p15="http://schemas.microsoft.com/office/powerpoint/2012/main" userId="2b8ddadf8105ac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74D"/>
    <a:srgbClr val="F5EBE9"/>
    <a:srgbClr val="EAD4D0"/>
    <a:srgbClr val="FF0000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9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80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6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709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35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35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3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13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59355D-BDD4-4973-A4EA-F4AEEFC4566B}" type="datetimeFigureOut">
              <a:rPr lang="es-MX" smtClean="0"/>
              <a:t>16/03/2023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56323E-18B3-4CE6-88AA-6E1F2A8104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4D39-99E1-B453-A17B-64413EBEC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Puntos de fusion – Landing page 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58874-9E33-24D5-0F74-389D1496E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Universidad </a:t>
            </a:r>
            <a:r>
              <a:rPr lang="en-US" dirty="0" err="1"/>
              <a:t>Politécnica</a:t>
            </a:r>
            <a:r>
              <a:rPr lang="en-US" dirty="0"/>
              <a:t> de Chiapas</a:t>
            </a:r>
          </a:p>
          <a:p>
            <a:r>
              <a:rPr lang="en-US" dirty="0"/>
              <a:t>8B</a:t>
            </a:r>
          </a:p>
          <a:p>
            <a:r>
              <a:rPr lang="en-US" dirty="0"/>
              <a:t>203433 Enrique Verdi Cruz</a:t>
            </a:r>
          </a:p>
          <a:p>
            <a:r>
              <a:rPr lang="en-US" dirty="0"/>
              <a:t>203411 Marisol Solís Lopez</a:t>
            </a:r>
          </a:p>
          <a:p>
            <a:r>
              <a:rPr lang="en-US" dirty="0" err="1"/>
              <a:t>Ingeniería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Desarrollo de Software</a:t>
            </a:r>
          </a:p>
          <a:p>
            <a:r>
              <a:rPr lang="en-US" dirty="0" err="1"/>
              <a:t>Suchiapa</a:t>
            </a:r>
            <a:r>
              <a:rPr lang="en-US" dirty="0"/>
              <a:t>, México</a:t>
            </a:r>
          </a:p>
          <a:p>
            <a:r>
              <a:rPr lang="en-US"/>
              <a:t>06/03/2023</a:t>
            </a: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139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04ACC-6D1E-405D-4098-B6E43CEE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– </a:t>
            </a:r>
            <a:r>
              <a:rPr lang="en-US" dirty="0" err="1"/>
              <a:t>Formulario</a:t>
            </a:r>
            <a:r>
              <a:rPr lang="en-US" dirty="0"/>
              <a:t> de </a:t>
            </a:r>
            <a:r>
              <a:rPr lang="en-US" dirty="0" err="1"/>
              <a:t>contacto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9A94A-637E-905E-AC2A-D265A604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Formulario</a:t>
            </a:r>
            <a:r>
              <a:rPr lang="en-US" dirty="0"/>
              <a:t>(entrada): Se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formulario</a:t>
            </a:r>
            <a:r>
              <a:rPr lang="en-US" dirty="0"/>
              <a:t> de cuatro inputs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mandar un </a:t>
            </a:r>
            <a:r>
              <a:rPr lang="en-US" dirty="0" err="1"/>
              <a:t>correo</a:t>
            </a:r>
            <a:r>
              <a:rPr lang="en-US" dirty="0"/>
              <a:t> a la </a:t>
            </a:r>
            <a:r>
              <a:rPr lang="en-US" dirty="0" err="1"/>
              <a:t>empresa</a:t>
            </a:r>
            <a:r>
              <a:rPr lang="en-US" dirty="0"/>
              <a:t> para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esta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s-MX" dirty="0"/>
              <a:t>1PFC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0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6113C-432B-E418-1DF5-C1F3796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–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empresariales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F883B-9839-A181-198B-06D9E540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</a:t>
            </a:r>
            <a:r>
              <a:rPr lang="es-MX" b="1" dirty="0" err="1"/>
              <a:t>atos</a:t>
            </a:r>
            <a:r>
              <a:rPr lang="es-MX" b="1" dirty="0"/>
              <a:t> empresariales: </a:t>
            </a:r>
            <a:r>
              <a:rPr lang="es-MX" dirty="0"/>
              <a:t>Se debe de tener en una página todos los datos acerca de la empresa</a:t>
            </a:r>
          </a:p>
          <a:p>
            <a:r>
              <a:rPr lang="es-MX" b="1" dirty="0"/>
              <a:t>Redes sociales: </a:t>
            </a:r>
            <a:r>
              <a:rPr lang="es-MX" dirty="0"/>
              <a:t>Se debe de tener un apartado donde se encuentren todos los links de redes sociales de la empresa </a:t>
            </a:r>
          </a:p>
          <a:p>
            <a:r>
              <a:rPr lang="es-MX" b="1" dirty="0"/>
              <a:t>Términos y condiciones: </a:t>
            </a:r>
            <a:r>
              <a:rPr lang="es-MX" dirty="0"/>
              <a:t>Se debe tener un apartado donde se permita leer todos los términos y condiciones </a:t>
            </a:r>
          </a:p>
          <a:p>
            <a:r>
              <a:rPr lang="es-MX" b="1" dirty="0"/>
              <a:t>Datos del producto: </a:t>
            </a:r>
            <a:r>
              <a:rPr lang="es-MX" dirty="0"/>
              <a:t>Se debe de tener una sección haciendo referencia a los datos del producto, precio y detalles.</a:t>
            </a:r>
          </a:p>
          <a:p>
            <a:r>
              <a:rPr lang="es-MX" b="1" dirty="0"/>
              <a:t>Política de privacidad: </a:t>
            </a:r>
            <a:r>
              <a:rPr lang="es-MX" dirty="0"/>
              <a:t>Se debe de tener un apartado donde se explique la política de privacidad de la empresa</a:t>
            </a:r>
          </a:p>
          <a:p>
            <a:r>
              <a:rPr lang="es-MX" b="1" dirty="0"/>
              <a:t>Mapa de Google </a:t>
            </a:r>
            <a:r>
              <a:rPr lang="es-MX" b="1" dirty="0" err="1"/>
              <a:t>maps</a:t>
            </a:r>
            <a:r>
              <a:rPr lang="es-MX" b="1" dirty="0"/>
              <a:t>: </a:t>
            </a:r>
            <a:r>
              <a:rPr lang="es-MX" dirty="0"/>
              <a:t>Se debe de mostrar un apartado donde esté la ubicación de la tienda en el Google </a:t>
            </a:r>
            <a:r>
              <a:rPr lang="es-MX" dirty="0" err="1"/>
              <a:t>maps</a:t>
            </a:r>
            <a:endParaRPr lang="es-MX" dirty="0"/>
          </a:p>
          <a:p>
            <a:endParaRPr lang="es-MX" dirty="0"/>
          </a:p>
          <a:p>
            <a:r>
              <a:rPr lang="es-MX" b="1" dirty="0"/>
              <a:t>6 PFC</a:t>
            </a:r>
          </a:p>
        </p:txBody>
      </p:sp>
    </p:spTree>
    <p:extLst>
      <p:ext uri="{BB962C8B-B14F-4D97-AF65-F5344CB8AC3E}">
        <p14:creationId xmlns:p14="http://schemas.microsoft.com/office/powerpoint/2010/main" val="419325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A01C2-B9C1-291E-8AF1-42C2496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punto de </a:t>
            </a:r>
            <a:r>
              <a:rPr lang="en-US" dirty="0" err="1"/>
              <a:t>función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F1843-0604-64B5-F38F-98D994F0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1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En</a:t>
            </a:r>
            <a:r>
              <a:rPr lang="en-US" dirty="0"/>
              <a:t> base al </a:t>
            </a:r>
            <a:r>
              <a:rPr lang="en-US" dirty="0" err="1"/>
              <a:t>costo</a:t>
            </a:r>
            <a:r>
              <a:rPr lang="en-US" dirty="0"/>
              <a:t> total </a:t>
            </a:r>
            <a:r>
              <a:rPr lang="en-US" dirty="0" err="1"/>
              <a:t>mensual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 que se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19,200 / 40:</a:t>
            </a:r>
          </a:p>
          <a:p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PFC: 480</a:t>
            </a:r>
          </a:p>
          <a:p>
            <a:r>
              <a:rPr lang="es-MX" dirty="0"/>
              <a:t>Tomando en cuenta 10 PFC: 4800</a:t>
            </a:r>
          </a:p>
          <a:p>
            <a:r>
              <a:rPr lang="es-MX" dirty="0"/>
              <a:t>Sumando 300 pesos en recursos</a:t>
            </a:r>
          </a:p>
          <a:p>
            <a:pPr lvl="1"/>
            <a:r>
              <a:rPr lang="es-MX" dirty="0"/>
              <a:t>200 de Internet </a:t>
            </a:r>
          </a:p>
          <a:p>
            <a:pPr lvl="1"/>
            <a:r>
              <a:rPr lang="es-MX" dirty="0"/>
              <a:t>100 de luz </a:t>
            </a:r>
          </a:p>
          <a:p>
            <a:pPr lvl="1"/>
            <a:r>
              <a:rPr lang="es-MX" dirty="0"/>
              <a:t>Sin tomar en cuenta licencias de pago</a:t>
            </a:r>
          </a:p>
          <a:p>
            <a:pPr lvl="1"/>
            <a:endParaRPr lang="es-MX" dirty="0"/>
          </a:p>
          <a:p>
            <a:r>
              <a:rPr lang="es-MX" dirty="0"/>
              <a:t>Tomando una ganancia del 15% = 765</a:t>
            </a:r>
          </a:p>
          <a:p>
            <a:r>
              <a:rPr lang="es-MX" dirty="0"/>
              <a:t>Unos impuestos del 16% = 816   </a:t>
            </a:r>
          </a:p>
          <a:p>
            <a:r>
              <a:rPr lang="es-MX" dirty="0"/>
              <a:t>El total del coste del proyecto es de = $ 6,681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300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81DF2-800E-96F4-95A1-123E3CFC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PUNTO DE EQUILIBRIO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E13CD-9008-8250-339A-C4CB3469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 = Costo / (Precio de Venta – Costo de venta)</a:t>
            </a:r>
          </a:p>
          <a:p>
            <a:r>
              <a:rPr lang="es-MX" dirty="0"/>
              <a:t>PE = 19,200 / (6,681 – 5100) =</a:t>
            </a:r>
            <a:r>
              <a:rPr lang="es-MX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0" dirty="0">
                <a:effectLst/>
                <a:latin typeface="arial" panose="020B0604020202020204" pitchFamily="34" charset="0"/>
              </a:rPr>
              <a:t>12.1442125237</a:t>
            </a:r>
          </a:p>
          <a:p>
            <a:r>
              <a:rPr lang="es-MX" dirty="0"/>
              <a:t>PE = Costos / (1 - Costo de venta / Precio de venta)</a:t>
            </a:r>
          </a:p>
          <a:p>
            <a:r>
              <a:rPr lang="es-MX" dirty="0"/>
              <a:t>PE = 19,200 / (1 – 5100/</a:t>
            </a:r>
            <a:r>
              <a:rPr lang="en-US" dirty="0"/>
              <a:t> </a:t>
            </a:r>
            <a:r>
              <a:rPr lang="es-MX" dirty="0"/>
              <a:t>6,681) = 81135.483871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74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3E128-C851-BA26-9C17-B03BBE19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54ED1D7-80D6-6947-914F-DFD4B4439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ROI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/>
                      <m:t>6,681–5100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/>
                      <m:t>/</m:t>
                    </m:r>
                    <m:r>
                      <m:rPr>
                        <m:nor/>
                      </m:rPr>
                      <a:rPr lang="es-MX" dirty="0"/>
                      <m:t>5100</m:t>
                    </m:r>
                    <m:r>
                      <m:rPr>
                        <m:nor/>
                      </m:rPr>
                      <a:rPr lang="en-US" dirty="0"/>
                      <m:t>∗</m:t>
                    </m:r>
                    <m:r>
                      <m:rPr>
                        <m:nor/>
                      </m:rPr>
                      <a:rPr lang="en-US" b="0" i="0" dirty="0" smtClean="0"/>
                      <m:t> 100 =</m:t>
                    </m:r>
                    <m:r>
                      <m:rPr>
                        <m:nor/>
                      </m:rPr>
                      <a:rPr lang="es-MX" b="0" i="0" dirty="0" smtClean="0"/>
                      <m:t> 31</m:t>
                    </m:r>
                  </m:oMath>
                </a14:m>
                <a:endParaRPr lang="en-US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54ED1D7-80D6-6947-914F-DFD4B4439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1CFB231-F4DE-8809-8E2B-E5ACCF42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42" y="5499735"/>
            <a:ext cx="60483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0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2204D-0A3D-5482-12C9-4292D05C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A131A3-5A8E-0EF0-EE7A-6B643408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Marisol Solis López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Product Owner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Enrique Verdi Cruz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err="1"/>
              <a:t>Programador</a:t>
            </a:r>
            <a:r>
              <a:rPr lang="en-US" sz="2000" dirty="0"/>
              <a:t> </a:t>
            </a:r>
            <a:r>
              <a:rPr lang="en-US" sz="2000" dirty="0" err="1"/>
              <a:t>FrontEnd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Ingeniero</a:t>
            </a:r>
            <a:r>
              <a:rPr lang="en-US" sz="2000" dirty="0"/>
              <a:t> de </a:t>
            </a:r>
            <a:r>
              <a:rPr lang="en-US" sz="2000" dirty="0" err="1"/>
              <a:t>requerimientos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Tester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65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AEC70-F7A6-166A-9DF5-71AF9273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Rasci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2F73D3-9A9E-EB59-F32F-A910F7CA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87" y="1777636"/>
            <a:ext cx="7436225" cy="418229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68A24CD-17E3-E6C1-4541-4666DFC7CFA0}"/>
              </a:ext>
            </a:extLst>
          </p:cNvPr>
          <p:cNvSpPr/>
          <p:nvPr/>
        </p:nvSpPr>
        <p:spPr>
          <a:xfrm>
            <a:off x="2455334" y="3581399"/>
            <a:ext cx="7358778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68AD0C4-9E2B-3C36-6BCC-5FFB9242213B}"/>
              </a:ext>
            </a:extLst>
          </p:cNvPr>
          <p:cNvSpPr/>
          <p:nvPr/>
        </p:nvSpPr>
        <p:spPr>
          <a:xfrm>
            <a:off x="2455334" y="4402668"/>
            <a:ext cx="7358778" cy="67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52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7C8F-4957-C19B-F72E-F47726AE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D78267E8-6297-6D8C-0AE9-C9DA13875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59870"/>
              </p:ext>
            </p:extLst>
          </p:nvPr>
        </p:nvGraphicFramePr>
        <p:xfrm>
          <a:off x="1676400" y="2497665"/>
          <a:ext cx="8127999" cy="285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40842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56189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8782913"/>
                    </a:ext>
                  </a:extLst>
                </a:gridCol>
              </a:tblGrid>
              <a:tr h="2853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Requerimientos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IR -&gt; 4 HR|1 Días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1/5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semana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Historias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IR -&gt; 4 HR|1 Días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1/5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semana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FFE5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Maquetado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IR -&gt; 4 HR|1 Días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1/5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semana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FFE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1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44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49379-0558-BF76-C089-C496D39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939540-0E0F-ED4A-6F1A-84F45157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F6668BF-E6AF-8F4D-0E00-9EA76CFE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50412"/>
              </p:ext>
            </p:extLst>
          </p:nvPr>
        </p:nvGraphicFramePr>
        <p:xfrm>
          <a:off x="4013200" y="2429933"/>
          <a:ext cx="2709333" cy="285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5618942"/>
                    </a:ext>
                  </a:extLst>
                </a:gridCol>
              </a:tblGrid>
              <a:tr h="2853267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>
                          <a:solidFill>
                            <a:schemeClr val="tx1"/>
                          </a:solidFill>
                        </a:rPr>
                        <a:t>Programación </a:t>
                      </a:r>
                      <a:r>
                        <a:rPr lang="es-MX" noProof="0" dirty="0" err="1">
                          <a:solidFill>
                            <a:schemeClr val="tx1"/>
                          </a:solidFill>
                        </a:rPr>
                        <a:t>FrontEnd</a:t>
                      </a:r>
                      <a:endParaRPr lang="es-MX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noProof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IR -&gt; 40 HR|5 Días</a:t>
                      </a:r>
                    </a:p>
                    <a:p>
                      <a:pPr algn="ctr"/>
                      <a:r>
                        <a:rPr lang="es-MX" noProof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 semana</a:t>
                      </a:r>
                    </a:p>
                  </a:txBody>
                  <a:tcPr>
                    <a:solidFill>
                      <a:srgbClr val="FFE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1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5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DDAED-B853-E554-0056-5610E982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487A8-0364-D7EF-7834-19970D51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D85EFF7-E210-A27C-0830-8635704DE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35819"/>
              </p:ext>
            </p:extLst>
          </p:nvPr>
        </p:nvGraphicFramePr>
        <p:xfrm>
          <a:off x="3843867" y="2590798"/>
          <a:ext cx="2709333" cy="285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4084285"/>
                    </a:ext>
                  </a:extLst>
                </a:gridCol>
              </a:tblGrid>
              <a:tr h="2853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Pruebas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Caja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Blanca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TE -&gt; 16 HR|2 Días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2/5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semana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1/10 </a:t>
                      </a:r>
                      <a:r>
                        <a:rPr 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mes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1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78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4D4F-FFB4-E3E5-66CB-0511C1C7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0B5CD8-35D9-94F0-D9F5-DBD270E2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4DAA9423-3BAE-9291-0D4B-86457FF31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62217"/>
              </p:ext>
            </p:extLst>
          </p:nvPr>
        </p:nvGraphicFramePr>
        <p:xfrm>
          <a:off x="4529496" y="2633134"/>
          <a:ext cx="2709333" cy="285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4084285"/>
                    </a:ext>
                  </a:extLst>
                </a:gridCol>
              </a:tblGrid>
              <a:tr h="28532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Presentación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con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Cliente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PO -&gt; 4 HR|1/2 Días</a:t>
                      </a:r>
                    </a:p>
                    <a:p>
                      <a:pPr algn="ctr"/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5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1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1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F8A03-39E9-7E14-DDB5-186EF6BC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57A5A-80F1-7C34-5ACB-757900E7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 Datos Empresariales</a:t>
            </a:r>
          </a:p>
          <a:p>
            <a:r>
              <a:rPr lang="es-MX" dirty="0"/>
              <a:t>Página Home </a:t>
            </a:r>
          </a:p>
          <a:p>
            <a:r>
              <a:rPr lang="es-MX" dirty="0"/>
              <a:t>Formulario de Contacto </a:t>
            </a:r>
          </a:p>
        </p:txBody>
      </p:sp>
    </p:spTree>
    <p:extLst>
      <p:ext uri="{BB962C8B-B14F-4D97-AF65-F5344CB8AC3E}">
        <p14:creationId xmlns:p14="http://schemas.microsoft.com/office/powerpoint/2010/main" val="278074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04ACC-6D1E-405D-4098-B6E43CEE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– </a:t>
            </a:r>
            <a:r>
              <a:rPr lang="en-US" dirty="0" err="1"/>
              <a:t>Página</a:t>
            </a:r>
            <a:r>
              <a:rPr lang="en-US" dirty="0"/>
              <a:t> home 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9A94A-637E-905E-AC2A-D265A604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Carrusel</a:t>
            </a:r>
            <a:r>
              <a:rPr lang="en-US" dirty="0"/>
              <a:t> (Salida): Se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carrusel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principals de la tienda</a:t>
            </a:r>
          </a:p>
          <a:p>
            <a:r>
              <a:rPr lang="en-US" dirty="0"/>
              <a:t>Primera </a:t>
            </a:r>
            <a:r>
              <a:rPr lang="en-US" dirty="0" err="1"/>
              <a:t>sección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: Se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contar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sección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4 </a:t>
            </a:r>
            <a:r>
              <a:rPr lang="en-US" dirty="0" err="1"/>
              <a:t>productos</a:t>
            </a:r>
            <a:r>
              <a:rPr lang="en-US" dirty="0"/>
              <a:t> </a:t>
            </a:r>
          </a:p>
          <a:p>
            <a:r>
              <a:rPr lang="en-US" dirty="0"/>
              <a:t>Banner(</a:t>
            </a:r>
            <a:r>
              <a:rPr lang="en-US" dirty="0" err="1"/>
              <a:t>salida</a:t>
            </a:r>
            <a:r>
              <a:rPr lang="en-US" dirty="0"/>
              <a:t>):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existir</a:t>
            </a:r>
            <a:r>
              <a:rPr lang="en-US" dirty="0"/>
              <a:t> un banner que </a:t>
            </a:r>
            <a:r>
              <a:rPr lang="en-US" dirty="0" err="1"/>
              <a:t>permita</a:t>
            </a:r>
            <a:r>
              <a:rPr lang="en-US" dirty="0"/>
              <a:t> saber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endParaRPr lang="en-US" dirty="0"/>
          </a:p>
          <a:p>
            <a:endParaRPr lang="en-US" dirty="0"/>
          </a:p>
          <a:p>
            <a:r>
              <a:rPr lang="en-US" dirty="0"/>
              <a:t>3PFC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0585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5235</TotalTime>
  <Words>488</Words>
  <Application>Microsoft Office PowerPoint</Application>
  <PresentationFormat>Panorámica</PresentationFormat>
  <Paragraphs>90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arial</vt:lpstr>
      <vt:lpstr>Cambria Math</vt:lpstr>
      <vt:lpstr>Tw Cen MT</vt:lpstr>
      <vt:lpstr>Tw Cen MT Condensed</vt:lpstr>
      <vt:lpstr>Wingdings 3</vt:lpstr>
      <vt:lpstr>Integral</vt:lpstr>
      <vt:lpstr>Puntos de fusion – Landing page </vt:lpstr>
      <vt:lpstr>Roles</vt:lpstr>
      <vt:lpstr>Matriz Rasci</vt:lpstr>
      <vt:lpstr>Presentación de PowerPoint</vt:lpstr>
      <vt:lpstr>Presentación de PowerPoint</vt:lpstr>
      <vt:lpstr>Presentación de PowerPoint</vt:lpstr>
      <vt:lpstr>Presentación de PowerPoint</vt:lpstr>
      <vt:lpstr>Requerimientos</vt:lpstr>
      <vt:lpstr>Requerimientos – Página home  </vt:lpstr>
      <vt:lpstr>Requerimientos – Formulario de contacto</vt:lpstr>
      <vt:lpstr>Requerimientos – datos empresariales</vt:lpstr>
      <vt:lpstr>Costo por punto de función </vt:lpstr>
      <vt:lpstr>PUNTO DE EQUILIBRIO</vt:lpstr>
      <vt:lpstr>ROI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Puntos de fusion – Landing page</dc:title>
  <dc:creator>Verdi Cruz</dc:creator>
  <cp:lastModifiedBy>Verdi Cruz</cp:lastModifiedBy>
  <cp:revision>15</cp:revision>
  <dcterms:created xsi:type="dcterms:W3CDTF">2023-02-20T07:07:28Z</dcterms:created>
  <dcterms:modified xsi:type="dcterms:W3CDTF">2023-03-16T17:48:58Z</dcterms:modified>
</cp:coreProperties>
</file>