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 id="2147483700" r:id="rId7"/>
    <p:sldMasterId id="214748371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y="5143500" cx="9144000"/>
  <p:notesSz cx="6858000" cy="9144000"/>
  <p:embeddedFontLst>
    <p:embeddedFont>
      <p:font typeface="Lora"/>
      <p:regular r:id="rId22"/>
      <p:bold r:id="rId23"/>
      <p:italic r:id="rId24"/>
      <p:boldItalic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u02ntem7VYodbKyI6RntVYDhB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font" Target="fonts/Lora-regular.fntdata"/><Relationship Id="rId21" Type="http://schemas.openxmlformats.org/officeDocument/2006/relationships/slide" Target="slides/slide12.xml"/><Relationship Id="rId24" Type="http://schemas.openxmlformats.org/officeDocument/2006/relationships/font" Target="fonts/Lora-italic.fntdata"/><Relationship Id="rId23"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font" Target="fonts/BarlowLight-regular.fntdata"/><Relationship Id="rId25" Type="http://schemas.openxmlformats.org/officeDocument/2006/relationships/font" Target="fonts/Lora-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BarlowLight-boldItalic.fntdata"/><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2.xml"/><Relationship Id="rId33" Type="http://schemas.openxmlformats.org/officeDocument/2006/relationships/font" Target="fonts/Barlow-boldItalic.fntdata"/><Relationship Id="rId10" Type="http://schemas.openxmlformats.org/officeDocument/2006/relationships/slide" Target="slides/slide1.xml"/><Relationship Id="rId32" Type="http://schemas.openxmlformats.org/officeDocument/2006/relationships/font" Target="fonts/Barlow-italic.fntdata"/><Relationship Id="rId13" Type="http://schemas.openxmlformats.org/officeDocument/2006/relationships/slide" Target="slides/slide4.xml"/><Relationship Id="rId12" Type="http://schemas.openxmlformats.org/officeDocument/2006/relationships/slide" Target="slides/slide3.xml"/><Relationship Id="rId34" Type="http://customschemas.google.com/relationships/presentationmetadata" Target="meta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b77366caf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b77366c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b77366ca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b77366ca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b77366caf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b77366ca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
        <p:nvSpPr>
          <p:cNvPr id="15" name="Google Shape;15;p1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3" name="Shape 53"/>
        <p:cNvGrpSpPr/>
        <p:nvPr/>
      </p:nvGrpSpPr>
      <p:grpSpPr>
        <a:xfrm>
          <a:off x="0" y="0"/>
          <a:ext cx="0" cy="0"/>
          <a:chOff x="0" y="0"/>
          <a:chExt cx="0" cy="0"/>
        </a:xfrm>
      </p:grpSpPr>
      <p:sp>
        <p:nvSpPr>
          <p:cNvPr id="54" name="Google Shape;54;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3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30"/>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8" name="Shape 58"/>
        <p:cNvGrpSpPr/>
        <p:nvPr/>
      </p:nvGrpSpPr>
      <p:grpSpPr>
        <a:xfrm>
          <a:off x="0" y="0"/>
          <a:ext cx="0" cy="0"/>
          <a:chOff x="0" y="0"/>
          <a:chExt cx="0" cy="0"/>
        </a:xfrm>
      </p:grpSpPr>
      <p:sp>
        <p:nvSpPr>
          <p:cNvPr id="59" name="Google Shape;59;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3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5" name="Shape 65"/>
        <p:cNvGrpSpPr/>
        <p:nvPr/>
      </p:nvGrpSpPr>
      <p:grpSpPr>
        <a:xfrm>
          <a:off x="0" y="0"/>
          <a:ext cx="0" cy="0"/>
          <a:chOff x="0" y="0"/>
          <a:chExt cx="0" cy="0"/>
        </a:xfrm>
      </p:grpSpPr>
      <p:sp>
        <p:nvSpPr>
          <p:cNvPr id="66" name="Google Shape;66;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3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3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3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3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32"/>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2" name="Shape 82"/>
        <p:cNvGrpSpPr/>
        <p:nvPr/>
      </p:nvGrpSpPr>
      <p:grpSpPr>
        <a:xfrm>
          <a:off x="0" y="0"/>
          <a:ext cx="0" cy="0"/>
          <a:chOff x="0" y="0"/>
          <a:chExt cx="0" cy="0"/>
        </a:xfrm>
      </p:grpSpPr>
      <p:sp>
        <p:nvSpPr>
          <p:cNvPr id="83" name="Google Shape;83;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6" name="Shape 86"/>
        <p:cNvGrpSpPr/>
        <p:nvPr/>
      </p:nvGrpSpPr>
      <p:grpSpPr>
        <a:xfrm>
          <a:off x="0" y="0"/>
          <a:ext cx="0" cy="0"/>
          <a:chOff x="0" y="0"/>
          <a:chExt cx="0" cy="0"/>
        </a:xfrm>
      </p:grpSpPr>
      <p:sp>
        <p:nvSpPr>
          <p:cNvPr id="87" name="Google Shape;87;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9" name="Shape 89"/>
        <p:cNvGrpSpPr/>
        <p:nvPr/>
      </p:nvGrpSpPr>
      <p:grpSpPr>
        <a:xfrm>
          <a:off x="0" y="0"/>
          <a:ext cx="0" cy="0"/>
          <a:chOff x="0" y="0"/>
          <a:chExt cx="0" cy="0"/>
        </a:xfrm>
      </p:grpSpPr>
      <p:sp>
        <p:nvSpPr>
          <p:cNvPr id="90" name="Google Shape;90;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3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5" name="Shape 95"/>
        <p:cNvGrpSpPr/>
        <p:nvPr/>
      </p:nvGrpSpPr>
      <p:grpSpPr>
        <a:xfrm>
          <a:off x="0" y="0"/>
          <a:ext cx="0" cy="0"/>
          <a:chOff x="0" y="0"/>
          <a:chExt cx="0" cy="0"/>
        </a:xfrm>
      </p:grpSpPr>
      <p:sp>
        <p:nvSpPr>
          <p:cNvPr id="96" name="Google Shape;96;p3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7" name="Shape 97"/>
        <p:cNvGrpSpPr/>
        <p:nvPr/>
      </p:nvGrpSpPr>
      <p:grpSpPr>
        <a:xfrm>
          <a:off x="0" y="0"/>
          <a:ext cx="0" cy="0"/>
          <a:chOff x="0" y="0"/>
          <a:chExt cx="0" cy="0"/>
        </a:xfrm>
      </p:grpSpPr>
      <p:sp>
        <p:nvSpPr>
          <p:cNvPr id="98" name="Google Shape;98;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3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2" name="Shape 102"/>
        <p:cNvGrpSpPr/>
        <p:nvPr/>
      </p:nvGrpSpPr>
      <p:grpSpPr>
        <a:xfrm>
          <a:off x="0" y="0"/>
          <a:ext cx="0" cy="0"/>
          <a:chOff x="0" y="0"/>
          <a:chExt cx="0" cy="0"/>
        </a:xfrm>
      </p:grpSpPr>
      <p:sp>
        <p:nvSpPr>
          <p:cNvPr id="103" name="Google Shape;103;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3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3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7" name="Shape 107"/>
        <p:cNvGrpSpPr/>
        <p:nvPr/>
      </p:nvGrpSpPr>
      <p:grpSpPr>
        <a:xfrm>
          <a:off x="0" y="0"/>
          <a:ext cx="0" cy="0"/>
          <a:chOff x="0" y="0"/>
          <a:chExt cx="0" cy="0"/>
        </a:xfrm>
      </p:grpSpPr>
      <p:sp>
        <p:nvSpPr>
          <p:cNvPr id="108" name="Google Shape;108;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4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4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2" name="Shape 112"/>
        <p:cNvGrpSpPr/>
        <p:nvPr/>
      </p:nvGrpSpPr>
      <p:grpSpPr>
        <a:xfrm>
          <a:off x="0" y="0"/>
          <a:ext cx="0" cy="0"/>
          <a:chOff x="0" y="0"/>
          <a:chExt cx="0" cy="0"/>
        </a:xfrm>
      </p:grpSpPr>
      <p:sp>
        <p:nvSpPr>
          <p:cNvPr id="113" name="Google Shape;11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4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6" name="Shape 116"/>
        <p:cNvGrpSpPr/>
        <p:nvPr/>
      </p:nvGrpSpPr>
      <p:grpSpPr>
        <a:xfrm>
          <a:off x="0" y="0"/>
          <a:ext cx="0" cy="0"/>
          <a:chOff x="0" y="0"/>
          <a:chExt cx="0" cy="0"/>
        </a:xfrm>
      </p:grpSpPr>
      <p:sp>
        <p:nvSpPr>
          <p:cNvPr id="117" name="Google Shape;117;p4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4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4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4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2" name="Shape 122"/>
        <p:cNvGrpSpPr/>
        <p:nvPr/>
      </p:nvGrpSpPr>
      <p:grpSpPr>
        <a:xfrm>
          <a:off x="0" y="0"/>
          <a:ext cx="0" cy="0"/>
          <a:chOff x="0" y="0"/>
          <a:chExt cx="0" cy="0"/>
        </a:xfrm>
      </p:grpSpPr>
      <p:sp>
        <p:nvSpPr>
          <p:cNvPr id="123" name="Google Shape;123;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4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4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4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4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4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0" name="Shape 140"/>
        <p:cNvGrpSpPr/>
        <p:nvPr/>
      </p:nvGrpSpPr>
      <p:grpSpPr>
        <a:xfrm>
          <a:off x="0" y="0"/>
          <a:ext cx="0" cy="0"/>
          <a:chOff x="0" y="0"/>
          <a:chExt cx="0" cy="0"/>
        </a:xfrm>
      </p:grpSpPr>
      <p:sp>
        <p:nvSpPr>
          <p:cNvPr id="141" name="Google Shape;141;p1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15"/>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5" name="Shape 145"/>
        <p:cNvGrpSpPr/>
        <p:nvPr/>
      </p:nvGrpSpPr>
      <p:grpSpPr>
        <a:xfrm>
          <a:off x="0" y="0"/>
          <a:ext cx="0" cy="0"/>
          <a:chOff x="0" y="0"/>
          <a:chExt cx="0" cy="0"/>
        </a:xfrm>
      </p:grpSpPr>
      <p:sp>
        <p:nvSpPr>
          <p:cNvPr id="146" name="Google Shape;146;p4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7" name="Shape 147"/>
        <p:cNvGrpSpPr/>
        <p:nvPr/>
      </p:nvGrpSpPr>
      <p:grpSpPr>
        <a:xfrm>
          <a:off x="0" y="0"/>
          <a:ext cx="0" cy="0"/>
          <a:chOff x="0" y="0"/>
          <a:chExt cx="0" cy="0"/>
        </a:xfrm>
      </p:grpSpPr>
      <p:sp>
        <p:nvSpPr>
          <p:cNvPr id="148" name="Google Shape;148;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5"/>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1" name="Shape 151"/>
        <p:cNvGrpSpPr/>
        <p:nvPr/>
      </p:nvGrpSpPr>
      <p:grpSpPr>
        <a:xfrm>
          <a:off x="0" y="0"/>
          <a:ext cx="0" cy="0"/>
          <a:chOff x="0" y="0"/>
          <a:chExt cx="0" cy="0"/>
        </a:xfrm>
      </p:grpSpPr>
      <p:sp>
        <p:nvSpPr>
          <p:cNvPr id="152" name="Google Shape;15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46"/>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7"/>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23"/>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8" name="Shape 158"/>
        <p:cNvGrpSpPr/>
        <p:nvPr/>
      </p:nvGrpSpPr>
      <p:grpSpPr>
        <a:xfrm>
          <a:off x="0" y="0"/>
          <a:ext cx="0" cy="0"/>
          <a:chOff x="0" y="0"/>
          <a:chExt cx="0" cy="0"/>
        </a:xfrm>
      </p:grpSpPr>
      <p:sp>
        <p:nvSpPr>
          <p:cNvPr id="159" name="Google Shape;159;p48"/>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8"/>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1" name="Shape 161"/>
        <p:cNvGrpSpPr/>
        <p:nvPr/>
      </p:nvGrpSpPr>
      <p:grpSpPr>
        <a:xfrm>
          <a:off x="0" y="0"/>
          <a:ext cx="0" cy="0"/>
          <a:chOff x="0" y="0"/>
          <a:chExt cx="0" cy="0"/>
        </a:xfrm>
      </p:grpSpPr>
      <p:sp>
        <p:nvSpPr>
          <p:cNvPr id="162" name="Google Shape;162;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4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9"/>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7" name="Shape 167"/>
        <p:cNvGrpSpPr/>
        <p:nvPr/>
      </p:nvGrpSpPr>
      <p:grpSpPr>
        <a:xfrm>
          <a:off x="0" y="0"/>
          <a:ext cx="0" cy="0"/>
          <a:chOff x="0" y="0"/>
          <a:chExt cx="0" cy="0"/>
        </a:xfrm>
      </p:grpSpPr>
      <p:sp>
        <p:nvSpPr>
          <p:cNvPr id="168" name="Google Shape;168;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5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5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50"/>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3" name="Shape 173"/>
        <p:cNvGrpSpPr/>
        <p:nvPr/>
      </p:nvGrpSpPr>
      <p:grpSpPr>
        <a:xfrm>
          <a:off x="0" y="0"/>
          <a:ext cx="0" cy="0"/>
          <a:chOff x="0" y="0"/>
          <a:chExt cx="0" cy="0"/>
        </a:xfrm>
      </p:grpSpPr>
      <p:sp>
        <p:nvSpPr>
          <p:cNvPr id="174" name="Google Shape;174;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5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5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9" name="Shape 179"/>
        <p:cNvGrpSpPr/>
        <p:nvPr/>
      </p:nvGrpSpPr>
      <p:grpSpPr>
        <a:xfrm>
          <a:off x="0" y="0"/>
          <a:ext cx="0" cy="0"/>
          <a:chOff x="0" y="0"/>
          <a:chExt cx="0" cy="0"/>
        </a:xfrm>
      </p:grpSpPr>
      <p:sp>
        <p:nvSpPr>
          <p:cNvPr id="180" name="Google Shape;180;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5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52"/>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4" name="Shape 184"/>
        <p:cNvGrpSpPr/>
        <p:nvPr/>
      </p:nvGrpSpPr>
      <p:grpSpPr>
        <a:xfrm>
          <a:off x="0" y="0"/>
          <a:ext cx="0" cy="0"/>
          <a:chOff x="0" y="0"/>
          <a:chExt cx="0" cy="0"/>
        </a:xfrm>
      </p:grpSpPr>
      <p:sp>
        <p:nvSpPr>
          <p:cNvPr id="185" name="Google Shape;185;p5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5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5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5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5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53"/>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1" name="Shape 191"/>
        <p:cNvGrpSpPr/>
        <p:nvPr/>
      </p:nvGrpSpPr>
      <p:grpSpPr>
        <a:xfrm>
          <a:off x="0" y="0"/>
          <a:ext cx="0" cy="0"/>
          <a:chOff x="0" y="0"/>
          <a:chExt cx="0" cy="0"/>
        </a:xfrm>
      </p:grpSpPr>
      <p:sp>
        <p:nvSpPr>
          <p:cNvPr id="192" name="Google Shape;192;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5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5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5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5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5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9" name="Shape 209"/>
        <p:cNvGrpSpPr/>
        <p:nvPr/>
      </p:nvGrpSpPr>
      <p:grpSpPr>
        <a:xfrm>
          <a:off x="0" y="0"/>
          <a:ext cx="0" cy="0"/>
          <a:chOff x="0" y="0"/>
          <a:chExt cx="0" cy="0"/>
        </a:xfrm>
      </p:grpSpPr>
      <p:sp>
        <p:nvSpPr>
          <p:cNvPr id="210" name="Google Shape;210;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2" name="Shape 212"/>
        <p:cNvGrpSpPr/>
        <p:nvPr/>
      </p:nvGrpSpPr>
      <p:grpSpPr>
        <a:xfrm>
          <a:off x="0" y="0"/>
          <a:ext cx="0" cy="0"/>
          <a:chOff x="0" y="0"/>
          <a:chExt cx="0" cy="0"/>
        </a:xfrm>
      </p:grpSpPr>
      <p:sp>
        <p:nvSpPr>
          <p:cNvPr id="213" name="Google Shape;213;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5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2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2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5" name="Shape 215"/>
        <p:cNvGrpSpPr/>
        <p:nvPr/>
      </p:nvGrpSpPr>
      <p:grpSpPr>
        <a:xfrm>
          <a:off x="0" y="0"/>
          <a:ext cx="0" cy="0"/>
          <a:chOff x="0" y="0"/>
          <a:chExt cx="0" cy="0"/>
        </a:xfrm>
      </p:grpSpPr>
      <p:sp>
        <p:nvSpPr>
          <p:cNvPr id="216" name="Google Shape;216;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9" name="Shape 219"/>
        <p:cNvGrpSpPr/>
        <p:nvPr/>
      </p:nvGrpSpPr>
      <p:grpSpPr>
        <a:xfrm>
          <a:off x="0" y="0"/>
          <a:ext cx="0" cy="0"/>
          <a:chOff x="0" y="0"/>
          <a:chExt cx="0" cy="0"/>
        </a:xfrm>
      </p:grpSpPr>
      <p:sp>
        <p:nvSpPr>
          <p:cNvPr id="220" name="Google Shape;220;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1" name="Shape 221"/>
        <p:cNvGrpSpPr/>
        <p:nvPr/>
      </p:nvGrpSpPr>
      <p:grpSpPr>
        <a:xfrm>
          <a:off x="0" y="0"/>
          <a:ext cx="0" cy="0"/>
          <a:chOff x="0" y="0"/>
          <a:chExt cx="0" cy="0"/>
        </a:xfrm>
      </p:grpSpPr>
      <p:sp>
        <p:nvSpPr>
          <p:cNvPr id="222" name="Google Shape;222;p59"/>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3" name="Shape 223"/>
        <p:cNvGrpSpPr/>
        <p:nvPr/>
      </p:nvGrpSpPr>
      <p:grpSpPr>
        <a:xfrm>
          <a:off x="0" y="0"/>
          <a:ext cx="0" cy="0"/>
          <a:chOff x="0" y="0"/>
          <a:chExt cx="0" cy="0"/>
        </a:xfrm>
      </p:grpSpPr>
      <p:sp>
        <p:nvSpPr>
          <p:cNvPr id="224" name="Google Shape;224;p6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6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28" name="Shape 228"/>
        <p:cNvGrpSpPr/>
        <p:nvPr/>
      </p:nvGrpSpPr>
      <p:grpSpPr>
        <a:xfrm>
          <a:off x="0" y="0"/>
          <a:ext cx="0" cy="0"/>
          <a:chOff x="0" y="0"/>
          <a:chExt cx="0" cy="0"/>
        </a:xfrm>
      </p:grpSpPr>
      <p:sp>
        <p:nvSpPr>
          <p:cNvPr id="229" name="Google Shape;229;p6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6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6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6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3" name="Shape 233"/>
        <p:cNvGrpSpPr/>
        <p:nvPr/>
      </p:nvGrpSpPr>
      <p:grpSpPr>
        <a:xfrm>
          <a:off x="0" y="0"/>
          <a:ext cx="0" cy="0"/>
          <a:chOff x="0" y="0"/>
          <a:chExt cx="0" cy="0"/>
        </a:xfrm>
      </p:grpSpPr>
      <p:sp>
        <p:nvSpPr>
          <p:cNvPr id="234" name="Google Shape;234;p6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6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6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6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38" name="Shape 238"/>
        <p:cNvGrpSpPr/>
        <p:nvPr/>
      </p:nvGrpSpPr>
      <p:grpSpPr>
        <a:xfrm>
          <a:off x="0" y="0"/>
          <a:ext cx="0" cy="0"/>
          <a:chOff x="0" y="0"/>
          <a:chExt cx="0" cy="0"/>
        </a:xfrm>
      </p:grpSpPr>
      <p:sp>
        <p:nvSpPr>
          <p:cNvPr id="239" name="Google Shape;239;p6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6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2" name="Shape 242"/>
        <p:cNvGrpSpPr/>
        <p:nvPr/>
      </p:nvGrpSpPr>
      <p:grpSpPr>
        <a:xfrm>
          <a:off x="0" y="0"/>
          <a:ext cx="0" cy="0"/>
          <a:chOff x="0" y="0"/>
          <a:chExt cx="0" cy="0"/>
        </a:xfrm>
      </p:grpSpPr>
      <p:sp>
        <p:nvSpPr>
          <p:cNvPr id="243" name="Google Shape;243;p6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6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6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7" name="Google Shape;247;p6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48" name="Shape 248"/>
        <p:cNvGrpSpPr/>
        <p:nvPr/>
      </p:nvGrpSpPr>
      <p:grpSpPr>
        <a:xfrm>
          <a:off x="0" y="0"/>
          <a:ext cx="0" cy="0"/>
          <a:chOff x="0" y="0"/>
          <a:chExt cx="0" cy="0"/>
        </a:xfrm>
      </p:grpSpPr>
      <p:sp>
        <p:nvSpPr>
          <p:cNvPr id="249" name="Google Shape;249;p6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6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6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6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4" name="Shape 264"/>
        <p:cNvGrpSpPr/>
        <p:nvPr/>
      </p:nvGrpSpPr>
      <p:grpSpPr>
        <a:xfrm>
          <a:off x="0" y="0"/>
          <a:ext cx="0" cy="0"/>
          <a:chOff x="0" y="0"/>
          <a:chExt cx="0" cy="0"/>
        </a:xfrm>
      </p:grpSpPr>
      <p:sp>
        <p:nvSpPr>
          <p:cNvPr id="265" name="Google Shape;265;p19"/>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6" name="Shape 266"/>
        <p:cNvGrpSpPr/>
        <p:nvPr/>
      </p:nvGrpSpPr>
      <p:grpSpPr>
        <a:xfrm>
          <a:off x="0" y="0"/>
          <a:ext cx="0" cy="0"/>
          <a:chOff x="0" y="0"/>
          <a:chExt cx="0" cy="0"/>
        </a:xfrm>
      </p:grpSpPr>
      <p:sp>
        <p:nvSpPr>
          <p:cNvPr id="267" name="Google Shape;267;p6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66"/>
          <p:cNvSpPr txBox="1"/>
          <p:nvPr>
            <p:ph idx="1" type="subTitle"/>
          </p:nvPr>
        </p:nvSpPr>
        <p:spPr>
          <a:xfrm>
            <a:off x="457200" y="1203480"/>
            <a:ext cx="8229240" cy="2982960"/>
          </a:xfrm>
          <a:prstGeom prst="rect">
            <a:avLst/>
          </a:prstGeom>
          <a:noFill/>
          <a:ln>
            <a:noFill/>
          </a:ln>
          <a:effectLst>
            <a:outerShdw blurRad="14400" rotWithShape="0" dir="16474436" dist="9028">
              <a:srgbClr val="FF9E44"/>
            </a:outerShdw>
          </a:effectLst>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66"/>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0" name="Shape 270"/>
        <p:cNvGrpSpPr/>
        <p:nvPr/>
      </p:nvGrpSpPr>
      <p:grpSpPr>
        <a:xfrm>
          <a:off x="0" y="0"/>
          <a:ext cx="0" cy="0"/>
          <a:chOff x="0" y="0"/>
          <a:chExt cx="0" cy="0"/>
        </a:xfrm>
      </p:grpSpPr>
      <p:sp>
        <p:nvSpPr>
          <p:cNvPr id="271" name="Google Shape;271;p6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67"/>
          <p:cNvSpPr txBox="1"/>
          <p:nvPr>
            <p:ph idx="1" type="body"/>
          </p:nvPr>
        </p:nvSpPr>
        <p:spPr>
          <a:xfrm>
            <a:off x="457200" y="1203480"/>
            <a:ext cx="8229240" cy="298296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7"/>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4" name="Shape 274"/>
        <p:cNvGrpSpPr/>
        <p:nvPr/>
      </p:nvGrpSpPr>
      <p:grpSpPr>
        <a:xfrm>
          <a:off x="0" y="0"/>
          <a:ext cx="0" cy="0"/>
          <a:chOff x="0" y="0"/>
          <a:chExt cx="0" cy="0"/>
        </a:xfrm>
      </p:grpSpPr>
      <p:sp>
        <p:nvSpPr>
          <p:cNvPr id="275" name="Google Shape;275;p6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68"/>
          <p:cNvSpPr txBox="1"/>
          <p:nvPr>
            <p:ph idx="1" type="body"/>
          </p:nvPr>
        </p:nvSpPr>
        <p:spPr>
          <a:xfrm>
            <a:off x="457200" y="1203480"/>
            <a:ext cx="4015800" cy="298296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7" name="Google Shape;277;p68"/>
          <p:cNvSpPr txBox="1"/>
          <p:nvPr>
            <p:ph idx="2" type="body"/>
          </p:nvPr>
        </p:nvSpPr>
        <p:spPr>
          <a:xfrm>
            <a:off x="4674240" y="1203480"/>
            <a:ext cx="4015800" cy="298296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68"/>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6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69"/>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2" name="Shape 282"/>
        <p:cNvGrpSpPr/>
        <p:nvPr/>
      </p:nvGrpSpPr>
      <p:grpSpPr>
        <a:xfrm>
          <a:off x="0" y="0"/>
          <a:ext cx="0" cy="0"/>
          <a:chOff x="0" y="0"/>
          <a:chExt cx="0" cy="0"/>
        </a:xfrm>
      </p:grpSpPr>
      <p:sp>
        <p:nvSpPr>
          <p:cNvPr id="283" name="Google Shape;283;p70"/>
          <p:cNvSpPr txBox="1"/>
          <p:nvPr>
            <p:ph idx="1" type="subTitle"/>
          </p:nvPr>
        </p:nvSpPr>
        <p:spPr>
          <a:xfrm>
            <a:off x="457200" y="205200"/>
            <a:ext cx="8229240" cy="3981240"/>
          </a:xfrm>
          <a:prstGeom prst="rect">
            <a:avLst/>
          </a:prstGeom>
          <a:noFill/>
          <a:ln>
            <a:noFill/>
          </a:ln>
          <a:effectLst>
            <a:outerShdw blurRad="14400" rotWithShape="0" dir="16474436" dist="9028">
              <a:srgbClr val="FF9E44"/>
            </a:outerShdw>
          </a:effectLst>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70"/>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5" name="Shape 285"/>
        <p:cNvGrpSpPr/>
        <p:nvPr/>
      </p:nvGrpSpPr>
      <p:grpSpPr>
        <a:xfrm>
          <a:off x="0" y="0"/>
          <a:ext cx="0" cy="0"/>
          <a:chOff x="0" y="0"/>
          <a:chExt cx="0" cy="0"/>
        </a:xfrm>
      </p:grpSpPr>
      <p:sp>
        <p:nvSpPr>
          <p:cNvPr id="286" name="Google Shape;286;p7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71"/>
          <p:cNvSpPr txBox="1"/>
          <p:nvPr>
            <p:ph idx="1" type="body"/>
          </p:nvPr>
        </p:nvSpPr>
        <p:spPr>
          <a:xfrm>
            <a:off x="457200" y="120348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8" name="Google Shape;288;p71"/>
          <p:cNvSpPr txBox="1"/>
          <p:nvPr>
            <p:ph idx="2" type="body"/>
          </p:nvPr>
        </p:nvSpPr>
        <p:spPr>
          <a:xfrm>
            <a:off x="4674240" y="1203480"/>
            <a:ext cx="4015800" cy="298296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9" name="Google Shape;289;p71"/>
          <p:cNvSpPr txBox="1"/>
          <p:nvPr>
            <p:ph idx="3" type="body"/>
          </p:nvPr>
        </p:nvSpPr>
        <p:spPr>
          <a:xfrm>
            <a:off x="457200" y="276192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0" name="Google Shape;290;p7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1" name="Shape 291"/>
        <p:cNvGrpSpPr/>
        <p:nvPr/>
      </p:nvGrpSpPr>
      <p:grpSpPr>
        <a:xfrm>
          <a:off x="0" y="0"/>
          <a:ext cx="0" cy="0"/>
          <a:chOff x="0" y="0"/>
          <a:chExt cx="0" cy="0"/>
        </a:xfrm>
      </p:grpSpPr>
      <p:sp>
        <p:nvSpPr>
          <p:cNvPr id="292" name="Google Shape;292;p7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72"/>
          <p:cNvSpPr txBox="1"/>
          <p:nvPr>
            <p:ph idx="1" type="body"/>
          </p:nvPr>
        </p:nvSpPr>
        <p:spPr>
          <a:xfrm>
            <a:off x="457200" y="1203480"/>
            <a:ext cx="4015800" cy="298296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4" name="Google Shape;294;p72"/>
          <p:cNvSpPr txBox="1"/>
          <p:nvPr>
            <p:ph idx="2" type="body"/>
          </p:nvPr>
        </p:nvSpPr>
        <p:spPr>
          <a:xfrm>
            <a:off x="4674240" y="120348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5" name="Google Shape;295;p72"/>
          <p:cNvSpPr txBox="1"/>
          <p:nvPr>
            <p:ph idx="3" type="body"/>
          </p:nvPr>
        </p:nvSpPr>
        <p:spPr>
          <a:xfrm>
            <a:off x="4674240" y="276192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6" name="Google Shape;296;p72"/>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97" name="Shape 297"/>
        <p:cNvGrpSpPr/>
        <p:nvPr/>
      </p:nvGrpSpPr>
      <p:grpSpPr>
        <a:xfrm>
          <a:off x="0" y="0"/>
          <a:ext cx="0" cy="0"/>
          <a:chOff x="0" y="0"/>
          <a:chExt cx="0" cy="0"/>
        </a:xfrm>
      </p:grpSpPr>
      <p:sp>
        <p:nvSpPr>
          <p:cNvPr id="298" name="Google Shape;298;p7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73"/>
          <p:cNvSpPr txBox="1"/>
          <p:nvPr>
            <p:ph idx="1" type="body"/>
          </p:nvPr>
        </p:nvSpPr>
        <p:spPr>
          <a:xfrm>
            <a:off x="457200" y="120348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73"/>
          <p:cNvSpPr txBox="1"/>
          <p:nvPr>
            <p:ph idx="2" type="body"/>
          </p:nvPr>
        </p:nvSpPr>
        <p:spPr>
          <a:xfrm>
            <a:off x="4674240" y="120348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73"/>
          <p:cNvSpPr txBox="1"/>
          <p:nvPr>
            <p:ph idx="3" type="body"/>
          </p:nvPr>
        </p:nvSpPr>
        <p:spPr>
          <a:xfrm>
            <a:off x="457200" y="2761920"/>
            <a:ext cx="822924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2" name="Google Shape;302;p73"/>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03" name="Shape 303"/>
        <p:cNvGrpSpPr/>
        <p:nvPr/>
      </p:nvGrpSpPr>
      <p:grpSpPr>
        <a:xfrm>
          <a:off x="0" y="0"/>
          <a:ext cx="0" cy="0"/>
          <a:chOff x="0" y="0"/>
          <a:chExt cx="0" cy="0"/>
        </a:xfrm>
      </p:grpSpPr>
      <p:sp>
        <p:nvSpPr>
          <p:cNvPr id="304" name="Google Shape;304;p7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74"/>
          <p:cNvSpPr txBox="1"/>
          <p:nvPr>
            <p:ph idx="1" type="body"/>
          </p:nvPr>
        </p:nvSpPr>
        <p:spPr>
          <a:xfrm>
            <a:off x="457200" y="1203480"/>
            <a:ext cx="822924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6" name="Google Shape;306;p74"/>
          <p:cNvSpPr txBox="1"/>
          <p:nvPr>
            <p:ph idx="2" type="body"/>
          </p:nvPr>
        </p:nvSpPr>
        <p:spPr>
          <a:xfrm>
            <a:off x="457200" y="2761920"/>
            <a:ext cx="822924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7" name="Google Shape;307;p7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08" name="Shape 308"/>
        <p:cNvGrpSpPr/>
        <p:nvPr/>
      </p:nvGrpSpPr>
      <p:grpSpPr>
        <a:xfrm>
          <a:off x="0" y="0"/>
          <a:ext cx="0" cy="0"/>
          <a:chOff x="0" y="0"/>
          <a:chExt cx="0" cy="0"/>
        </a:xfrm>
      </p:grpSpPr>
      <p:sp>
        <p:nvSpPr>
          <p:cNvPr id="309" name="Google Shape;309;p7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75"/>
          <p:cNvSpPr txBox="1"/>
          <p:nvPr>
            <p:ph idx="1" type="body"/>
          </p:nvPr>
        </p:nvSpPr>
        <p:spPr>
          <a:xfrm>
            <a:off x="457200" y="120348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1" name="Google Shape;311;p75"/>
          <p:cNvSpPr txBox="1"/>
          <p:nvPr>
            <p:ph idx="2" type="body"/>
          </p:nvPr>
        </p:nvSpPr>
        <p:spPr>
          <a:xfrm>
            <a:off x="4674240" y="120348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2" name="Google Shape;312;p75"/>
          <p:cNvSpPr txBox="1"/>
          <p:nvPr>
            <p:ph idx="3" type="body"/>
          </p:nvPr>
        </p:nvSpPr>
        <p:spPr>
          <a:xfrm>
            <a:off x="457200" y="276192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3" name="Google Shape;313;p75"/>
          <p:cNvSpPr txBox="1"/>
          <p:nvPr>
            <p:ph idx="4" type="body"/>
          </p:nvPr>
        </p:nvSpPr>
        <p:spPr>
          <a:xfrm>
            <a:off x="4674240" y="2761920"/>
            <a:ext cx="40158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4" name="Google Shape;314;p75"/>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2" name="Shape 32"/>
        <p:cNvGrpSpPr/>
        <p:nvPr/>
      </p:nvGrpSpPr>
      <p:grpSpPr>
        <a:xfrm>
          <a:off x="0" y="0"/>
          <a:ext cx="0" cy="0"/>
          <a:chOff x="0" y="0"/>
          <a:chExt cx="0" cy="0"/>
        </a:xfrm>
      </p:grpSpPr>
      <p:sp>
        <p:nvSpPr>
          <p:cNvPr id="33" name="Google Shape;33;p26"/>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15" name="Shape 315"/>
        <p:cNvGrpSpPr/>
        <p:nvPr/>
      </p:nvGrpSpPr>
      <p:grpSpPr>
        <a:xfrm>
          <a:off x="0" y="0"/>
          <a:ext cx="0" cy="0"/>
          <a:chOff x="0" y="0"/>
          <a:chExt cx="0" cy="0"/>
        </a:xfrm>
      </p:grpSpPr>
      <p:sp>
        <p:nvSpPr>
          <p:cNvPr id="316" name="Google Shape;316;p7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76"/>
          <p:cNvSpPr txBox="1"/>
          <p:nvPr>
            <p:ph idx="1" type="body"/>
          </p:nvPr>
        </p:nvSpPr>
        <p:spPr>
          <a:xfrm>
            <a:off x="457200" y="1203480"/>
            <a:ext cx="26496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8" name="Google Shape;318;p76"/>
          <p:cNvSpPr txBox="1"/>
          <p:nvPr>
            <p:ph idx="2" type="body"/>
          </p:nvPr>
        </p:nvSpPr>
        <p:spPr>
          <a:xfrm>
            <a:off x="3239640" y="1203480"/>
            <a:ext cx="26496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9" name="Google Shape;319;p76"/>
          <p:cNvSpPr txBox="1"/>
          <p:nvPr>
            <p:ph idx="3" type="body"/>
          </p:nvPr>
        </p:nvSpPr>
        <p:spPr>
          <a:xfrm>
            <a:off x="6022080" y="1203480"/>
            <a:ext cx="26496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0" name="Google Shape;320;p76"/>
          <p:cNvSpPr txBox="1"/>
          <p:nvPr>
            <p:ph idx="4" type="body"/>
          </p:nvPr>
        </p:nvSpPr>
        <p:spPr>
          <a:xfrm>
            <a:off x="457200" y="2761920"/>
            <a:ext cx="26496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1" name="Google Shape;321;p76"/>
          <p:cNvSpPr txBox="1"/>
          <p:nvPr>
            <p:ph idx="5" type="body"/>
          </p:nvPr>
        </p:nvSpPr>
        <p:spPr>
          <a:xfrm>
            <a:off x="3239640" y="2761920"/>
            <a:ext cx="26496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2" name="Google Shape;322;p76"/>
          <p:cNvSpPr txBox="1"/>
          <p:nvPr>
            <p:ph idx="6" type="body"/>
          </p:nvPr>
        </p:nvSpPr>
        <p:spPr>
          <a:xfrm>
            <a:off x="6022080" y="2761920"/>
            <a:ext cx="2649600" cy="1422720"/>
          </a:xfrm>
          <a:prstGeom prst="rect">
            <a:avLst/>
          </a:prstGeom>
          <a:noFill/>
          <a:ln>
            <a:noFill/>
          </a:ln>
          <a:effectLst>
            <a:outerShdw blurRad="14400" rotWithShape="0" dir="16474436" dist="9028">
              <a:srgbClr val="FF9E44"/>
            </a:outerShdw>
          </a:effectLst>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3" name="Google Shape;323;p76"/>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33" name="Shape 333"/>
        <p:cNvGrpSpPr/>
        <p:nvPr/>
      </p:nvGrpSpPr>
      <p:grpSpPr>
        <a:xfrm>
          <a:off x="0" y="0"/>
          <a:ext cx="0" cy="0"/>
          <a:chOff x="0" y="0"/>
          <a:chExt cx="0" cy="0"/>
        </a:xfrm>
      </p:grpSpPr>
      <p:sp>
        <p:nvSpPr>
          <p:cNvPr id="334" name="Google Shape;334;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6" name="Google Shape;336;p2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37" name="Shape 337"/>
        <p:cNvGrpSpPr/>
        <p:nvPr/>
      </p:nvGrpSpPr>
      <p:grpSpPr>
        <a:xfrm>
          <a:off x="0" y="0"/>
          <a:ext cx="0" cy="0"/>
          <a:chOff x="0" y="0"/>
          <a:chExt cx="0" cy="0"/>
        </a:xfrm>
      </p:grpSpPr>
      <p:sp>
        <p:nvSpPr>
          <p:cNvPr id="338" name="Google Shape;338;p77"/>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9" name="Shape 339"/>
        <p:cNvGrpSpPr/>
        <p:nvPr/>
      </p:nvGrpSpPr>
      <p:grpSpPr>
        <a:xfrm>
          <a:off x="0" y="0"/>
          <a:ext cx="0" cy="0"/>
          <a:chOff x="0" y="0"/>
          <a:chExt cx="0" cy="0"/>
        </a:xfrm>
      </p:grpSpPr>
      <p:sp>
        <p:nvSpPr>
          <p:cNvPr id="340" name="Google Shape;340;p7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7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78"/>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3" name="Shape 343"/>
        <p:cNvGrpSpPr/>
        <p:nvPr/>
      </p:nvGrpSpPr>
      <p:grpSpPr>
        <a:xfrm>
          <a:off x="0" y="0"/>
          <a:ext cx="0" cy="0"/>
          <a:chOff x="0" y="0"/>
          <a:chExt cx="0" cy="0"/>
        </a:xfrm>
      </p:grpSpPr>
      <p:sp>
        <p:nvSpPr>
          <p:cNvPr id="344" name="Google Shape;344;p7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6" name="Google Shape;346;p7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7" name="Google Shape;347;p79"/>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8" name="Shape 348"/>
        <p:cNvGrpSpPr/>
        <p:nvPr/>
      </p:nvGrpSpPr>
      <p:grpSpPr>
        <a:xfrm>
          <a:off x="0" y="0"/>
          <a:ext cx="0" cy="0"/>
          <a:chOff x="0" y="0"/>
          <a:chExt cx="0" cy="0"/>
        </a:xfrm>
      </p:grpSpPr>
      <p:sp>
        <p:nvSpPr>
          <p:cNvPr id="349" name="Google Shape;349;p8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80"/>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51" name="Shape 351"/>
        <p:cNvGrpSpPr/>
        <p:nvPr/>
      </p:nvGrpSpPr>
      <p:grpSpPr>
        <a:xfrm>
          <a:off x="0" y="0"/>
          <a:ext cx="0" cy="0"/>
          <a:chOff x="0" y="0"/>
          <a:chExt cx="0" cy="0"/>
        </a:xfrm>
      </p:grpSpPr>
      <p:sp>
        <p:nvSpPr>
          <p:cNvPr id="352" name="Google Shape;352;p8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8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54" name="Shape 354"/>
        <p:cNvGrpSpPr/>
        <p:nvPr/>
      </p:nvGrpSpPr>
      <p:grpSpPr>
        <a:xfrm>
          <a:off x="0" y="0"/>
          <a:ext cx="0" cy="0"/>
          <a:chOff x="0" y="0"/>
          <a:chExt cx="0" cy="0"/>
        </a:xfrm>
      </p:grpSpPr>
      <p:sp>
        <p:nvSpPr>
          <p:cNvPr id="355" name="Google Shape;355;p8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7" name="Google Shape;357;p8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8" name="Google Shape;358;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9" name="Google Shape;359;p82"/>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0" name="Shape 360"/>
        <p:cNvGrpSpPr/>
        <p:nvPr/>
      </p:nvGrpSpPr>
      <p:grpSpPr>
        <a:xfrm>
          <a:off x="0" y="0"/>
          <a:ext cx="0" cy="0"/>
          <a:chOff x="0" y="0"/>
          <a:chExt cx="0" cy="0"/>
        </a:xfrm>
      </p:grpSpPr>
      <p:sp>
        <p:nvSpPr>
          <p:cNvPr id="361" name="Google Shape;361;p8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8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3" name="Google Shape;363;p8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4" name="Google Shape;364;p8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5" name="Google Shape;365;p83"/>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6" name="Shape 366"/>
        <p:cNvGrpSpPr/>
        <p:nvPr/>
      </p:nvGrpSpPr>
      <p:grpSpPr>
        <a:xfrm>
          <a:off x="0" y="0"/>
          <a:ext cx="0" cy="0"/>
          <a:chOff x="0" y="0"/>
          <a:chExt cx="0" cy="0"/>
        </a:xfrm>
      </p:grpSpPr>
      <p:sp>
        <p:nvSpPr>
          <p:cNvPr id="367" name="Google Shape;367;p8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8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9" name="Google Shape;369;p8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0" name="Google Shape;370;p8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1" name="Google Shape;371;p8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5" name="Shape 35"/>
        <p:cNvGrpSpPr/>
        <p:nvPr/>
      </p:nvGrpSpPr>
      <p:grpSpPr>
        <a:xfrm>
          <a:off x="0" y="0"/>
          <a:ext cx="0" cy="0"/>
          <a:chOff x="0" y="0"/>
          <a:chExt cx="0" cy="0"/>
        </a:xfrm>
      </p:grpSpPr>
      <p:sp>
        <p:nvSpPr>
          <p:cNvPr id="36" name="Google Shape;36;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7"/>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72" name="Shape 372"/>
        <p:cNvGrpSpPr/>
        <p:nvPr/>
      </p:nvGrpSpPr>
      <p:grpSpPr>
        <a:xfrm>
          <a:off x="0" y="0"/>
          <a:ext cx="0" cy="0"/>
          <a:chOff x="0" y="0"/>
          <a:chExt cx="0" cy="0"/>
        </a:xfrm>
      </p:grpSpPr>
      <p:sp>
        <p:nvSpPr>
          <p:cNvPr id="373" name="Google Shape;373;p8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8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5" name="Google Shape;375;p8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6" name="Google Shape;376;p85"/>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77" name="Shape 377"/>
        <p:cNvGrpSpPr/>
        <p:nvPr/>
      </p:nvGrpSpPr>
      <p:grpSpPr>
        <a:xfrm>
          <a:off x="0" y="0"/>
          <a:ext cx="0" cy="0"/>
          <a:chOff x="0" y="0"/>
          <a:chExt cx="0" cy="0"/>
        </a:xfrm>
      </p:grpSpPr>
      <p:sp>
        <p:nvSpPr>
          <p:cNvPr id="378" name="Google Shape;378;p8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8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0" name="Google Shape;380;p8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1" name="Google Shape;381;p8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2" name="Google Shape;382;p8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3" name="Google Shape;383;p86"/>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84" name="Shape 384"/>
        <p:cNvGrpSpPr/>
        <p:nvPr/>
      </p:nvGrpSpPr>
      <p:grpSpPr>
        <a:xfrm>
          <a:off x="0" y="0"/>
          <a:ext cx="0" cy="0"/>
          <a:chOff x="0" y="0"/>
          <a:chExt cx="0" cy="0"/>
        </a:xfrm>
      </p:grpSpPr>
      <p:sp>
        <p:nvSpPr>
          <p:cNvPr id="385" name="Google Shape;385;p8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8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7" name="Google Shape;387;p8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8" name="Google Shape;388;p8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9" name="Google Shape;389;p8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0" name="Google Shape;390;p8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1" name="Google Shape;391;p8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2" name="Google Shape;392;p87"/>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1" name="Shape 41"/>
        <p:cNvGrpSpPr/>
        <p:nvPr/>
      </p:nvGrpSpPr>
      <p:grpSpPr>
        <a:xfrm>
          <a:off x="0" y="0"/>
          <a:ext cx="0" cy="0"/>
          <a:chOff x="0" y="0"/>
          <a:chExt cx="0" cy="0"/>
        </a:xfrm>
      </p:grpSpPr>
      <p:sp>
        <p:nvSpPr>
          <p:cNvPr id="42" name="Google Shape;42;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8"/>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7" name="Shape 47"/>
        <p:cNvGrpSpPr/>
        <p:nvPr/>
      </p:nvGrpSpPr>
      <p:grpSpPr>
        <a:xfrm>
          <a:off x="0" y="0"/>
          <a:ext cx="0" cy="0"/>
          <a:chOff x="0" y="0"/>
          <a:chExt cx="0" cy="0"/>
        </a:xfrm>
      </p:grpSpPr>
      <p:sp>
        <p:nvSpPr>
          <p:cNvPr id="48" name="Google Shape;48;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2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9"/>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1pPr>
            <a:lvl2pPr indent="0" lvl="1"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2pPr>
            <a:lvl3pPr indent="0" lvl="2"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3pPr>
            <a:lvl4pPr indent="0" lvl="3"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4pPr>
            <a:lvl5pPr indent="0" lvl="4"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5pPr>
            <a:lvl6pPr indent="0" lvl="5"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6pPr>
            <a:lvl7pPr indent="0" lvl="6"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7pPr>
            <a:lvl8pPr indent="0" lvl="7"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8pPr>
            <a:lvl9pPr indent="0" lvl="8" marL="0" algn="ctr">
              <a:lnSpc>
                <a:spcPct val="100000"/>
              </a:lnSpc>
              <a:spcBef>
                <a:spcPts val="0"/>
              </a:spcBef>
              <a:buClr>
                <a:schemeClr val="accent2"/>
              </a:buClr>
              <a:buSzPts val="1300"/>
              <a:buFont typeface="Barlow Light"/>
              <a:buNone/>
              <a:defRPr b="0" sz="1300"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6.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3.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7.xml"/><Relationship Id="rId12" Type="http://schemas.openxmlformats.org/officeDocument/2006/relationships/slideLayout" Target="../slideLayouts/slideLayout72.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E0918"/>
            </a:gs>
            <a:gs pos="100000">
              <a:srgbClr val="572D7E"/>
            </a:gs>
          </a:gsLst>
          <a:lin ang="2700000" scaled="0"/>
        </a:gradFill>
      </p:bgPr>
    </p:bg>
    <p:spTree>
      <p:nvGrpSpPr>
        <p:cNvPr id="5" name="Shape 5"/>
        <p:cNvGrpSpPr/>
        <p:nvPr/>
      </p:nvGrpSpPr>
      <p:grpSpPr>
        <a:xfrm>
          <a:off x="0" y="0"/>
          <a:ext cx="0" cy="0"/>
          <a:chOff x="0" y="0"/>
          <a:chExt cx="0" cy="0"/>
        </a:xfrm>
      </p:grpSpPr>
      <p:sp>
        <p:nvSpPr>
          <p:cNvPr id="6" name="Google Shape;6;p10"/>
          <p:cNvSpPr/>
          <p:nvPr/>
        </p:nvSpPr>
        <p:spPr>
          <a:xfrm>
            <a:off x="0" y="5096880"/>
            <a:ext cx="8719560" cy="46080"/>
          </a:xfrm>
          <a:prstGeom prst="rect">
            <a:avLst/>
          </a:pr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 name="Google Shape;7;p10"/>
          <p:cNvSpPr/>
          <p:nvPr/>
        </p:nvSpPr>
        <p:spPr>
          <a:xfrm>
            <a:off x="8693280" y="5096880"/>
            <a:ext cx="450360" cy="4608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 name="Google Shape;8;p10"/>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1pPr>
            <a:lvl2pPr indent="0" lvl="1"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2pPr>
            <a:lvl3pPr indent="0" lvl="2"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3pPr>
            <a:lvl4pPr indent="0" lvl="3"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4pPr>
            <a:lvl5pPr indent="0" lvl="4"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5pPr>
            <a:lvl6pPr indent="0" lvl="5"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6pPr>
            <a:lvl7pPr indent="0" lvl="6"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7pPr>
            <a:lvl8pPr indent="0" lvl="7"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8pPr>
            <a:lvl9pPr indent="0" lvl="8"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solidFill>
                <a:srgbClr val="FFFFFF"/>
              </a:solidFill>
              <a:latin typeface="Times New Roman"/>
              <a:ea typeface="Times New Roman"/>
              <a:cs typeface="Times New Roman"/>
              <a:sym typeface="Times New Roman"/>
            </a:endParaRPr>
          </a:p>
        </p:txBody>
      </p:sp>
      <p:grpSp>
        <p:nvGrpSpPr>
          <p:cNvPr id="9" name="Google Shape;9;p10"/>
          <p:cNvGrpSpPr/>
          <p:nvPr/>
        </p:nvGrpSpPr>
        <p:grpSpPr>
          <a:xfrm>
            <a:off x="0" y="2550960"/>
            <a:ext cx="718920" cy="41400"/>
            <a:chOff x="0" y="2550960"/>
            <a:chExt cx="718920" cy="41400"/>
          </a:xfrm>
        </p:grpSpPr>
        <p:sp>
          <p:nvSpPr>
            <p:cNvPr id="10" name="Google Shape;10;p10"/>
            <p:cNvSpPr/>
            <p:nvPr/>
          </p:nvSpPr>
          <p:spPr>
            <a:xfrm>
              <a:off x="0" y="2550960"/>
              <a:ext cx="508680" cy="41400"/>
            </a:xfrm>
            <a:prstGeom prst="rect">
              <a:avLst/>
            </a:prstGeom>
            <a:gradFill>
              <a:gsLst>
                <a:gs pos="0">
                  <a:srgbClr val="FFFFFF">
                    <a:alpha val="28627"/>
                  </a:srgbClr>
                </a:gs>
                <a:gs pos="100000">
                  <a:srgbClr val="FFFFFF">
                    <a:alpha val="0"/>
                  </a:srgbClr>
                </a:gs>
              </a:gsLst>
              <a:lin ang="10800000" scaled="0"/>
            </a:gra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 name="Google Shape;11;p10"/>
            <p:cNvSpPr/>
            <p:nvPr/>
          </p:nvSpPr>
          <p:spPr>
            <a:xfrm>
              <a:off x="506520" y="2550960"/>
              <a:ext cx="212400" cy="41400"/>
            </a:xfrm>
            <a:prstGeom prst="rect">
              <a:avLst/>
            </a:prstGeom>
            <a:solidFill>
              <a:schemeClr val="accent1"/>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 name="Google Shape;12;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E0918"/>
            </a:gs>
            <a:gs pos="100000">
              <a:srgbClr val="572D7E"/>
            </a:gs>
          </a:gsLst>
          <a:lin ang="2700000" scaled="0"/>
        </a:gradFill>
      </p:bgPr>
    </p:bg>
    <p:spTree>
      <p:nvGrpSpPr>
        <p:cNvPr id="74" name="Shape 74"/>
        <p:cNvGrpSpPr/>
        <p:nvPr/>
      </p:nvGrpSpPr>
      <p:grpSpPr>
        <a:xfrm>
          <a:off x="0" y="0"/>
          <a:ext cx="0" cy="0"/>
          <a:chOff x="0" y="0"/>
          <a:chExt cx="0" cy="0"/>
        </a:xfrm>
      </p:grpSpPr>
      <p:sp>
        <p:nvSpPr>
          <p:cNvPr id="75" name="Google Shape;75;p12"/>
          <p:cNvSpPr/>
          <p:nvPr/>
        </p:nvSpPr>
        <p:spPr>
          <a:xfrm>
            <a:off x="0" y="5096880"/>
            <a:ext cx="8719560" cy="46080"/>
          </a:xfrm>
          <a:prstGeom prst="rect">
            <a:avLst/>
          </a:pr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a:off x="8693280" y="5096880"/>
            <a:ext cx="450360" cy="4608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12"/>
          <p:cNvSpPr txBox="1"/>
          <p:nvPr>
            <p:ph type="title"/>
          </p:nvPr>
        </p:nvSpPr>
        <p:spPr>
          <a:xfrm>
            <a:off x="855360" y="1362960"/>
            <a:ext cx="5110560" cy="2416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78" name="Google Shape;78;p12"/>
          <p:cNvGrpSpPr/>
          <p:nvPr/>
        </p:nvGrpSpPr>
        <p:grpSpPr>
          <a:xfrm>
            <a:off x="0" y="2550960"/>
            <a:ext cx="718920" cy="41400"/>
            <a:chOff x="0" y="2550960"/>
            <a:chExt cx="718920" cy="41400"/>
          </a:xfrm>
        </p:grpSpPr>
        <p:sp>
          <p:nvSpPr>
            <p:cNvPr id="79" name="Google Shape;79;p12"/>
            <p:cNvSpPr/>
            <p:nvPr/>
          </p:nvSpPr>
          <p:spPr>
            <a:xfrm>
              <a:off x="0" y="2550960"/>
              <a:ext cx="508680" cy="41400"/>
            </a:xfrm>
            <a:prstGeom prst="rect">
              <a:avLst/>
            </a:prstGeom>
            <a:gradFill>
              <a:gsLst>
                <a:gs pos="0">
                  <a:srgbClr val="FFFFFF">
                    <a:alpha val="28627"/>
                  </a:srgbClr>
                </a:gs>
                <a:gs pos="100000">
                  <a:srgbClr val="FFFFFF">
                    <a:alpha val="0"/>
                  </a:srgbClr>
                </a:gs>
              </a:gsLst>
              <a:lin ang="10800000" scaled="0"/>
            </a:gra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506520" y="2550960"/>
              <a:ext cx="212400" cy="41400"/>
            </a:xfrm>
            <a:prstGeom prst="rect">
              <a:avLst/>
            </a:prstGeom>
            <a:solidFill>
              <a:schemeClr val="accent1"/>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1" name="Google Shape;81;p1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E0918"/>
            </a:gs>
            <a:gs pos="100000">
              <a:srgbClr val="572D7E"/>
            </a:gs>
          </a:gsLst>
          <a:lin ang="2700000" scaled="0"/>
        </a:gradFill>
      </p:bgPr>
    </p:bg>
    <p:spTree>
      <p:nvGrpSpPr>
        <p:cNvPr id="130" name="Shape 130"/>
        <p:cNvGrpSpPr/>
        <p:nvPr/>
      </p:nvGrpSpPr>
      <p:grpSpPr>
        <a:xfrm>
          <a:off x="0" y="0"/>
          <a:ext cx="0" cy="0"/>
          <a:chOff x="0" y="0"/>
          <a:chExt cx="0" cy="0"/>
        </a:xfrm>
      </p:grpSpPr>
      <p:sp>
        <p:nvSpPr>
          <p:cNvPr id="131" name="Google Shape;131;p14"/>
          <p:cNvSpPr/>
          <p:nvPr/>
        </p:nvSpPr>
        <p:spPr>
          <a:xfrm>
            <a:off x="0" y="5096880"/>
            <a:ext cx="8719560" cy="46080"/>
          </a:xfrm>
          <a:prstGeom prst="rect">
            <a:avLst/>
          </a:pr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8693280" y="5096880"/>
            <a:ext cx="450360" cy="4608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 name="Google Shape;133;p14"/>
          <p:cNvSpPr txBox="1"/>
          <p:nvPr>
            <p:ph type="title"/>
          </p:nvPr>
        </p:nvSpPr>
        <p:spPr>
          <a:xfrm>
            <a:off x="855360" y="835920"/>
            <a:ext cx="5306760" cy="3960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4" name="Google Shape;134;p14"/>
          <p:cNvSpPr txBox="1"/>
          <p:nvPr>
            <p:ph idx="1" type="body"/>
          </p:nvPr>
        </p:nvSpPr>
        <p:spPr>
          <a:xfrm>
            <a:off x="855360" y="1353960"/>
            <a:ext cx="2479320" cy="34178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5" name="Google Shape;135;p14"/>
          <p:cNvSpPr txBox="1"/>
          <p:nvPr>
            <p:ph idx="2" type="body"/>
          </p:nvPr>
        </p:nvSpPr>
        <p:spPr>
          <a:xfrm>
            <a:off x="3682800" y="1353960"/>
            <a:ext cx="2479320" cy="34178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6" name="Google Shape;136;p1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1pPr>
            <a:lvl2pPr indent="0" lvl="1"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2pPr>
            <a:lvl3pPr indent="0" lvl="2"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3pPr>
            <a:lvl4pPr indent="0" lvl="3"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4pPr>
            <a:lvl5pPr indent="0" lvl="4"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5pPr>
            <a:lvl6pPr indent="0" lvl="5"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6pPr>
            <a:lvl7pPr indent="0" lvl="6"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7pPr>
            <a:lvl8pPr indent="0" lvl="7"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8pPr>
            <a:lvl9pPr indent="0" lvl="8"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solidFill>
                <a:srgbClr val="FFFFFF"/>
              </a:solidFill>
              <a:latin typeface="Times New Roman"/>
              <a:ea typeface="Times New Roman"/>
              <a:cs typeface="Times New Roman"/>
              <a:sym typeface="Times New Roman"/>
            </a:endParaRPr>
          </a:p>
        </p:txBody>
      </p:sp>
      <p:grpSp>
        <p:nvGrpSpPr>
          <p:cNvPr id="137" name="Google Shape;137;p14"/>
          <p:cNvGrpSpPr/>
          <p:nvPr/>
        </p:nvGrpSpPr>
        <p:grpSpPr>
          <a:xfrm>
            <a:off x="0" y="1120320"/>
            <a:ext cx="718920" cy="41400"/>
            <a:chOff x="0" y="1120320"/>
            <a:chExt cx="718920" cy="41400"/>
          </a:xfrm>
        </p:grpSpPr>
        <p:sp>
          <p:nvSpPr>
            <p:cNvPr id="138" name="Google Shape;138;p14"/>
            <p:cNvSpPr/>
            <p:nvPr/>
          </p:nvSpPr>
          <p:spPr>
            <a:xfrm>
              <a:off x="0" y="1120320"/>
              <a:ext cx="508680" cy="41400"/>
            </a:xfrm>
            <a:prstGeom prst="rect">
              <a:avLst/>
            </a:prstGeom>
            <a:gradFill>
              <a:gsLst>
                <a:gs pos="0">
                  <a:srgbClr val="FFFFFF">
                    <a:alpha val="28627"/>
                  </a:srgbClr>
                </a:gs>
                <a:gs pos="100000">
                  <a:srgbClr val="FFFFFF">
                    <a:alpha val="0"/>
                  </a:srgbClr>
                </a:gs>
              </a:gsLst>
              <a:lin ang="10800000" scaled="0"/>
            </a:gra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506520" y="1120320"/>
              <a:ext cx="212400" cy="41400"/>
            </a:xfrm>
            <a:prstGeom prst="rect">
              <a:avLst/>
            </a:prstGeom>
            <a:solidFill>
              <a:schemeClr val="accent1"/>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E0918"/>
            </a:gs>
            <a:gs pos="100000">
              <a:srgbClr val="572D7E"/>
            </a:gs>
          </a:gsLst>
          <a:lin ang="2700000" scaled="0"/>
        </a:gradFill>
      </p:bgPr>
    </p:bg>
    <p:spTree>
      <p:nvGrpSpPr>
        <p:cNvPr id="200" name="Shape 200"/>
        <p:cNvGrpSpPr/>
        <p:nvPr/>
      </p:nvGrpSpPr>
      <p:grpSpPr>
        <a:xfrm>
          <a:off x="0" y="0"/>
          <a:ext cx="0" cy="0"/>
          <a:chOff x="0" y="0"/>
          <a:chExt cx="0" cy="0"/>
        </a:xfrm>
      </p:grpSpPr>
      <p:sp>
        <p:nvSpPr>
          <p:cNvPr id="201" name="Google Shape;201;p16"/>
          <p:cNvSpPr/>
          <p:nvPr/>
        </p:nvSpPr>
        <p:spPr>
          <a:xfrm>
            <a:off x="0" y="5096880"/>
            <a:ext cx="8719560" cy="46080"/>
          </a:xfrm>
          <a:prstGeom prst="rect">
            <a:avLst/>
          </a:pr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2" name="Google Shape;202;p16"/>
          <p:cNvSpPr/>
          <p:nvPr/>
        </p:nvSpPr>
        <p:spPr>
          <a:xfrm>
            <a:off x="8693280" y="5096880"/>
            <a:ext cx="450360" cy="4608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p16"/>
          <p:cNvSpPr txBox="1"/>
          <p:nvPr>
            <p:ph type="title"/>
          </p:nvPr>
        </p:nvSpPr>
        <p:spPr>
          <a:xfrm>
            <a:off x="855360" y="1533960"/>
            <a:ext cx="5110560" cy="1159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204" name="Google Shape;204;p16"/>
          <p:cNvGrpSpPr/>
          <p:nvPr/>
        </p:nvGrpSpPr>
        <p:grpSpPr>
          <a:xfrm>
            <a:off x="0" y="2550960"/>
            <a:ext cx="718920" cy="41400"/>
            <a:chOff x="0" y="2550960"/>
            <a:chExt cx="718920" cy="41400"/>
          </a:xfrm>
        </p:grpSpPr>
        <p:sp>
          <p:nvSpPr>
            <p:cNvPr id="205" name="Google Shape;205;p16"/>
            <p:cNvSpPr/>
            <p:nvPr/>
          </p:nvSpPr>
          <p:spPr>
            <a:xfrm>
              <a:off x="0" y="2550960"/>
              <a:ext cx="508680" cy="41400"/>
            </a:xfrm>
            <a:prstGeom prst="rect">
              <a:avLst/>
            </a:prstGeom>
            <a:gradFill>
              <a:gsLst>
                <a:gs pos="0">
                  <a:srgbClr val="FFFFFF">
                    <a:alpha val="28627"/>
                  </a:srgbClr>
                </a:gs>
                <a:gs pos="100000">
                  <a:srgbClr val="FFFFFF">
                    <a:alpha val="0"/>
                  </a:srgbClr>
                </a:gs>
              </a:gsLst>
              <a:lin ang="10800000" scaled="0"/>
            </a:gra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6" name="Google Shape;206;p16"/>
            <p:cNvSpPr/>
            <p:nvPr/>
          </p:nvSpPr>
          <p:spPr>
            <a:xfrm>
              <a:off x="506520" y="2550960"/>
              <a:ext cx="212400" cy="41400"/>
            </a:xfrm>
            <a:prstGeom prst="rect">
              <a:avLst/>
            </a:prstGeom>
            <a:solidFill>
              <a:schemeClr val="accent1"/>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07" name="Google Shape;207;p1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4093"/>
            </a:gs>
            <a:gs pos="100000">
              <a:srgbClr val="FF9E44"/>
            </a:gs>
          </a:gsLst>
          <a:lin ang="2700000" scaled="0"/>
        </a:gradFill>
      </p:bgPr>
    </p:bg>
    <p:spTree>
      <p:nvGrpSpPr>
        <p:cNvPr id="256" name="Shape 256"/>
        <p:cNvGrpSpPr/>
        <p:nvPr/>
      </p:nvGrpSpPr>
      <p:grpSpPr>
        <a:xfrm>
          <a:off x="0" y="0"/>
          <a:ext cx="0" cy="0"/>
          <a:chOff x="0" y="0"/>
          <a:chExt cx="0" cy="0"/>
        </a:xfrm>
      </p:grpSpPr>
      <p:sp>
        <p:nvSpPr>
          <p:cNvPr id="257" name="Google Shape;257;p18"/>
          <p:cNvSpPr/>
          <p:nvPr/>
        </p:nvSpPr>
        <p:spPr>
          <a:xfrm>
            <a:off x="0" y="5096880"/>
            <a:ext cx="8719560" cy="46080"/>
          </a:xfrm>
          <a:prstGeom prst="rect">
            <a:avLst/>
          </a:pr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8693280" y="5096880"/>
            <a:ext cx="450360" cy="4608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18"/>
          <p:cNvSpPr txBox="1"/>
          <p:nvPr>
            <p:ph idx="1" type="body"/>
          </p:nvPr>
        </p:nvSpPr>
        <p:spPr>
          <a:xfrm>
            <a:off x="855360" y="2161800"/>
            <a:ext cx="5306760" cy="819720"/>
          </a:xfrm>
          <a:prstGeom prst="rect">
            <a:avLst/>
          </a:prstGeom>
          <a:noFill/>
          <a:ln>
            <a:noFill/>
          </a:ln>
          <a:effectLst>
            <a:outerShdw blurRad="14400" rotWithShape="0" dir="16474436" dist="9028">
              <a:srgbClr val="FF9E44"/>
            </a:outerShdw>
          </a:effectLst>
        </p:spPr>
        <p:txBody>
          <a:bodyPr anchorCtr="0" anchor="ctr"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0" name="Google Shape;260;p18"/>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1pPr>
            <a:lvl2pPr indent="0" lvl="1"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2pPr>
            <a:lvl3pPr indent="0" lvl="2"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3pPr>
            <a:lvl4pPr indent="0" lvl="3"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4pPr>
            <a:lvl5pPr indent="0" lvl="4"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5pPr>
            <a:lvl6pPr indent="0" lvl="5"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6pPr>
            <a:lvl7pPr indent="0" lvl="6"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7pPr>
            <a:lvl8pPr indent="0" lvl="7"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8pPr>
            <a:lvl9pPr indent="0" lvl="8"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61" name="Google Shape;261;p18"/>
          <p:cNvSpPr/>
          <p:nvPr/>
        </p:nvSpPr>
        <p:spPr>
          <a:xfrm>
            <a:off x="0" y="2550960"/>
            <a:ext cx="508680" cy="41400"/>
          </a:xfrm>
          <a:prstGeom prst="rect">
            <a:avLst/>
          </a:prstGeom>
          <a:gradFill>
            <a:gsLst>
              <a:gs pos="0">
                <a:srgbClr val="FFFFFF">
                  <a:alpha val="28627"/>
                </a:srgbClr>
              </a:gs>
              <a:gs pos="100000">
                <a:srgbClr val="FFFFFF">
                  <a:alpha val="0"/>
                </a:srgbClr>
              </a:gs>
            </a:gsLst>
            <a:lin ang="10800000" scaled="0"/>
          </a:gra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506520" y="2550960"/>
            <a:ext cx="212400" cy="41400"/>
          </a:xfrm>
          <a:prstGeom prst="rect">
            <a:avLst/>
          </a:prstGeom>
          <a:solidFill>
            <a:schemeClr val="accent1"/>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E0918"/>
            </a:gs>
            <a:gs pos="100000">
              <a:srgbClr val="572D7E"/>
            </a:gs>
          </a:gsLst>
          <a:lin ang="2700000" scaled="0"/>
        </a:gradFill>
      </p:bgPr>
    </p:bg>
    <p:spTree>
      <p:nvGrpSpPr>
        <p:cNvPr id="324" name="Shape 324"/>
        <p:cNvGrpSpPr/>
        <p:nvPr/>
      </p:nvGrpSpPr>
      <p:grpSpPr>
        <a:xfrm>
          <a:off x="0" y="0"/>
          <a:ext cx="0" cy="0"/>
          <a:chOff x="0" y="0"/>
          <a:chExt cx="0" cy="0"/>
        </a:xfrm>
      </p:grpSpPr>
      <p:sp>
        <p:nvSpPr>
          <p:cNvPr id="325" name="Google Shape;325;p20"/>
          <p:cNvSpPr/>
          <p:nvPr/>
        </p:nvSpPr>
        <p:spPr>
          <a:xfrm>
            <a:off x="0" y="5096880"/>
            <a:ext cx="8719560" cy="46080"/>
          </a:xfrm>
          <a:prstGeom prst="rect">
            <a:avLst/>
          </a:pr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a:off x="8693280" y="5096880"/>
            <a:ext cx="450360" cy="4608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20"/>
          <p:cNvSpPr txBox="1"/>
          <p:nvPr>
            <p:ph type="title"/>
          </p:nvPr>
        </p:nvSpPr>
        <p:spPr>
          <a:xfrm>
            <a:off x="855360" y="835920"/>
            <a:ext cx="5306760" cy="3960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8" name="Google Shape;328;p20"/>
          <p:cNvSpPr txBox="1"/>
          <p:nvPr>
            <p:ph idx="1" type="body"/>
          </p:nvPr>
        </p:nvSpPr>
        <p:spPr>
          <a:xfrm>
            <a:off x="855360" y="1353960"/>
            <a:ext cx="5306760" cy="30337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9" name="Google Shape;329;p20"/>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1pPr>
            <a:lvl2pPr indent="0" lvl="1"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2pPr>
            <a:lvl3pPr indent="0" lvl="2"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3pPr>
            <a:lvl4pPr indent="0" lvl="3"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4pPr>
            <a:lvl5pPr indent="0" lvl="4"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5pPr>
            <a:lvl6pPr indent="0" lvl="5"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6pPr>
            <a:lvl7pPr indent="0" lvl="6"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7pPr>
            <a:lvl8pPr indent="0" lvl="7"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8pPr>
            <a:lvl9pPr indent="0" lvl="8" marL="0" marR="0" rtl="0" algn="ctr">
              <a:lnSpc>
                <a:spcPct val="100000"/>
              </a:lnSpc>
              <a:spcBef>
                <a:spcPts val="0"/>
              </a:spcBef>
              <a:buClr>
                <a:schemeClr val="accent2"/>
              </a:buClr>
              <a:buSzPts val="1300"/>
              <a:buFont typeface="Barlow Light"/>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solidFill>
                <a:srgbClr val="FFFFFF"/>
              </a:solidFill>
              <a:latin typeface="Times New Roman"/>
              <a:ea typeface="Times New Roman"/>
              <a:cs typeface="Times New Roman"/>
              <a:sym typeface="Times New Roman"/>
            </a:endParaRPr>
          </a:p>
        </p:txBody>
      </p:sp>
      <p:grpSp>
        <p:nvGrpSpPr>
          <p:cNvPr id="330" name="Google Shape;330;p20"/>
          <p:cNvGrpSpPr/>
          <p:nvPr/>
        </p:nvGrpSpPr>
        <p:grpSpPr>
          <a:xfrm>
            <a:off x="0" y="1120320"/>
            <a:ext cx="718920" cy="41400"/>
            <a:chOff x="0" y="1120320"/>
            <a:chExt cx="718920" cy="41400"/>
          </a:xfrm>
        </p:grpSpPr>
        <p:sp>
          <p:nvSpPr>
            <p:cNvPr id="331" name="Google Shape;331;p20"/>
            <p:cNvSpPr/>
            <p:nvPr/>
          </p:nvSpPr>
          <p:spPr>
            <a:xfrm>
              <a:off x="0" y="1120320"/>
              <a:ext cx="508680" cy="41400"/>
            </a:xfrm>
            <a:prstGeom prst="rect">
              <a:avLst/>
            </a:prstGeom>
            <a:gradFill>
              <a:gsLst>
                <a:gs pos="0">
                  <a:srgbClr val="FFFFFF">
                    <a:alpha val="28627"/>
                  </a:srgbClr>
                </a:gs>
                <a:gs pos="100000">
                  <a:srgbClr val="FFFFFF">
                    <a:alpha val="0"/>
                  </a:srgbClr>
                </a:gs>
              </a:gsLst>
              <a:lin ang="10800000" scaled="0"/>
            </a:gra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a:off x="506520" y="1120320"/>
              <a:ext cx="212400" cy="41400"/>
            </a:xfrm>
            <a:prstGeom prst="rect">
              <a:avLst/>
            </a:prstGeom>
            <a:solidFill>
              <a:schemeClr val="accent1"/>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FFFFFF"/>
              </a:solidFill>
              <a:latin typeface="Times New Roman"/>
              <a:ea typeface="Times New Roman"/>
              <a:cs typeface="Times New Roman"/>
              <a:sym typeface="Times New Roman"/>
            </a:endParaRPr>
          </a:p>
        </p:txBody>
      </p:sp>
      <p:sp>
        <p:nvSpPr>
          <p:cNvPr id="398" name="Google Shape;398;p1"/>
          <p:cNvSpPr/>
          <p:nvPr/>
        </p:nvSpPr>
        <p:spPr>
          <a:xfrm>
            <a:off x="1556640" y="548640"/>
            <a:ext cx="6030720" cy="106632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1" lang="en" sz="1900" u="none" cap="none" strike="noStrike">
                <a:solidFill>
                  <a:srgbClr val="4A86E8"/>
                </a:solidFill>
                <a:latin typeface="Georgia"/>
                <a:ea typeface="Georgia"/>
                <a:cs typeface="Georgia"/>
                <a:sym typeface="Georgia"/>
              </a:rPr>
              <a:t>Project Proposal</a:t>
            </a:r>
            <a:endParaRPr b="0" i="0" sz="19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i="1" lang="en" sz="1900" u="none" cap="none" strike="noStrike">
                <a:solidFill>
                  <a:srgbClr val="4A86E8"/>
                </a:solidFill>
                <a:latin typeface="Georgia"/>
                <a:ea typeface="Georgia"/>
                <a:cs typeface="Georgia"/>
                <a:sym typeface="Georgia"/>
              </a:rPr>
              <a:t>On</a:t>
            </a:r>
            <a:endParaRPr b="0" i="0" sz="19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0" i="1" lang="en" sz="2000" u="none" cap="none" strike="noStrike">
                <a:solidFill>
                  <a:srgbClr val="4A86E8"/>
                </a:solidFill>
                <a:latin typeface="Georgia"/>
                <a:ea typeface="Georgia"/>
                <a:cs typeface="Georgia"/>
                <a:sym typeface="Georgia"/>
              </a:rPr>
              <a:t>Title:Password Generator</a:t>
            </a:r>
            <a:endParaRPr b="0" i="0" sz="2000" u="none" cap="none" strike="noStrike">
              <a:solidFill>
                <a:srgbClr val="FFFFFF"/>
              </a:solidFill>
              <a:latin typeface="Arial"/>
              <a:ea typeface="Arial"/>
              <a:cs typeface="Arial"/>
              <a:sym typeface="Arial"/>
            </a:endParaRPr>
          </a:p>
        </p:txBody>
      </p:sp>
      <p:sp>
        <p:nvSpPr>
          <p:cNvPr id="399" name="Google Shape;399;p1"/>
          <p:cNvSpPr/>
          <p:nvPr/>
        </p:nvSpPr>
        <p:spPr>
          <a:xfrm>
            <a:off x="1982160" y="1798200"/>
            <a:ext cx="5179320" cy="200844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 sz="1500" u="none" cap="none" strike="noStrike">
                <a:solidFill>
                  <a:srgbClr val="D5A6BD"/>
                </a:solidFill>
                <a:latin typeface="Courier New"/>
                <a:ea typeface="Courier New"/>
                <a:cs typeface="Courier New"/>
                <a:sym typeface="Courier New"/>
              </a:rPr>
              <a:t>Presented by </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1" i="0" lang="en" sz="1500" u="none" cap="none" strike="noStrike">
                <a:solidFill>
                  <a:srgbClr val="D5A6BD"/>
                </a:solidFill>
                <a:latin typeface="Courier New"/>
                <a:ea typeface="Courier New"/>
                <a:cs typeface="Courier New"/>
                <a:sym typeface="Courier New"/>
              </a:rPr>
              <a:t>Innovative Group</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1" i="0" lang="en" sz="1500" u="none" cap="none" strike="noStrike">
                <a:solidFill>
                  <a:srgbClr val="D5A6BD"/>
                </a:solidFill>
                <a:latin typeface="Courier New"/>
                <a:ea typeface="Courier New"/>
                <a:cs typeface="Courier New"/>
                <a:sym typeface="Courier New"/>
              </a:rPr>
              <a:t>(Payal,Palak,Prabhat Kumar)</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1" i="0" lang="en" sz="1500" u="none" cap="none" strike="noStrike">
                <a:solidFill>
                  <a:srgbClr val="D5A6BD"/>
                </a:solidFill>
                <a:latin typeface="Courier New"/>
                <a:ea typeface="Courier New"/>
                <a:cs typeface="Courier New"/>
                <a:sym typeface="Courier New"/>
              </a:rPr>
              <a:t>Under the supervision </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1" i="0" lang="en" sz="1500" u="none" cap="none" strike="noStrike">
                <a:solidFill>
                  <a:srgbClr val="D5A6BD"/>
                </a:solidFill>
                <a:latin typeface="Courier New"/>
                <a:ea typeface="Courier New"/>
                <a:cs typeface="Courier New"/>
                <a:sym typeface="Courier New"/>
              </a:rPr>
              <a:t>of</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None/>
            </a:pPr>
            <a:r>
              <a:rPr b="1" i="0" lang="en" sz="1500" u="none" cap="none" strike="noStrike">
                <a:solidFill>
                  <a:srgbClr val="D5A6BD"/>
                </a:solidFill>
                <a:latin typeface="Courier New"/>
                <a:ea typeface="Courier New"/>
                <a:cs typeface="Courier New"/>
                <a:sym typeface="Courier New"/>
              </a:rPr>
              <a:t>Dr.Amandeep Kaur (Professor)</a:t>
            </a:r>
            <a:endParaRPr b="0" i="0" sz="1500" u="none" cap="none" strike="noStrike">
              <a:solidFill>
                <a:srgbClr val="FFFFFF"/>
              </a:solidFill>
              <a:latin typeface="Arial"/>
              <a:ea typeface="Arial"/>
              <a:cs typeface="Arial"/>
              <a:sym typeface="Arial"/>
            </a:endParaRPr>
          </a:p>
        </p:txBody>
      </p:sp>
      <p:sp>
        <p:nvSpPr>
          <p:cNvPr id="400" name="Google Shape;400;p1"/>
          <p:cNvSpPr/>
          <p:nvPr/>
        </p:nvSpPr>
        <p:spPr>
          <a:xfrm>
            <a:off x="1758600" y="3844800"/>
            <a:ext cx="5722920" cy="123228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0" i="0" lang="en" sz="1500" u="none" cap="none" strike="noStrike">
                <a:solidFill>
                  <a:srgbClr val="9FC5E8"/>
                </a:solidFill>
                <a:latin typeface="Lora"/>
                <a:ea typeface="Lora"/>
                <a:cs typeface="Lora"/>
                <a:sym typeface="Lora"/>
              </a:rPr>
              <a:t>Chitkara University Institute of Engineering and</a:t>
            </a:r>
            <a:endParaRPr b="0" i="0" sz="15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None/>
            </a:pPr>
            <a:r>
              <a:rPr b="0" i="0" lang="en" sz="1500" u="none" cap="none" strike="noStrike">
                <a:solidFill>
                  <a:srgbClr val="9FC5E8"/>
                </a:solidFill>
                <a:latin typeface="Lora"/>
                <a:ea typeface="Lora"/>
                <a:cs typeface="Lora"/>
                <a:sym typeface="Lora"/>
              </a:rPr>
              <a:t>Technology (CUIET)</a:t>
            </a:r>
            <a:endParaRPr b="0" i="0" sz="15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5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None/>
            </a:pPr>
            <a:r>
              <a:rPr b="0" i="0" lang="en" sz="1500" u="none" cap="none" strike="noStrike">
                <a:solidFill>
                  <a:srgbClr val="9FC5E8"/>
                </a:solidFill>
                <a:latin typeface="Lora"/>
                <a:ea typeface="Lora"/>
                <a:cs typeface="Lora"/>
                <a:sym typeface="Lora"/>
              </a:rPr>
              <a:t>Chitkara University, Punjab</a:t>
            </a:r>
            <a:endParaRPr b="0" i="0" sz="1500" u="none" cap="none" strike="noStrike">
              <a:solidFill>
                <a:srgbClr val="FFFFFF"/>
              </a:solidFill>
              <a:latin typeface="Arial"/>
              <a:ea typeface="Arial"/>
              <a:cs typeface="Arial"/>
              <a:sym typeface="Arial"/>
            </a:endParaRPr>
          </a:p>
        </p:txBody>
      </p:sp>
      <p:sp>
        <p:nvSpPr>
          <p:cNvPr id="401" name="Google Shape;401;p1"/>
          <p:cNvSpPr/>
          <p:nvPr/>
        </p:nvSpPr>
        <p:spPr>
          <a:xfrm>
            <a:off x="7409160" y="394920"/>
            <a:ext cx="1158840" cy="39996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402" name="Google Shape;402;p1"/>
          <p:cNvPicPr preferRelativeResize="0"/>
          <p:nvPr/>
        </p:nvPicPr>
        <p:blipFill rotWithShape="1">
          <a:blip r:embed="rId3">
            <a:alphaModFix/>
          </a:blip>
          <a:srcRect b="0" l="0" r="0" t="0"/>
          <a:stretch/>
        </p:blipFill>
        <p:spPr>
          <a:xfrm>
            <a:off x="6664320" y="155160"/>
            <a:ext cx="2371320" cy="752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FFFFFF"/>
              </a:solidFill>
              <a:latin typeface="Times New Roman"/>
              <a:ea typeface="Times New Roman"/>
              <a:cs typeface="Times New Roman"/>
              <a:sym typeface="Times New Roman"/>
            </a:endParaRPr>
          </a:p>
        </p:txBody>
      </p:sp>
      <p:grpSp>
        <p:nvGrpSpPr>
          <p:cNvPr id="516" name="Google Shape;516;p7"/>
          <p:cNvGrpSpPr/>
          <p:nvPr/>
        </p:nvGrpSpPr>
        <p:grpSpPr>
          <a:xfrm>
            <a:off x="6090480" y="773280"/>
            <a:ext cx="2715120" cy="3830040"/>
            <a:chOff x="6090480" y="773280"/>
            <a:chExt cx="2715120" cy="3830040"/>
          </a:xfrm>
        </p:grpSpPr>
        <p:sp>
          <p:nvSpPr>
            <p:cNvPr id="517" name="Google Shape;517;p7"/>
            <p:cNvSpPr/>
            <p:nvPr/>
          </p:nvSpPr>
          <p:spPr>
            <a:xfrm>
              <a:off x="7589880" y="1924200"/>
              <a:ext cx="1215720" cy="1240200"/>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7848720" y="773280"/>
              <a:ext cx="690840" cy="104796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7441920" y="2035440"/>
              <a:ext cx="1215720" cy="1240200"/>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28627"/>
                  </a:srgbClr>
                </a:gs>
                <a:gs pos="50000">
                  <a:srgbClr val="FFFFFF">
                    <a:alpha val="28627"/>
                  </a:srgbClr>
                </a:gs>
                <a:gs pos="100000">
                  <a:srgbClr val="FFFFFF">
                    <a:alpha val="28627"/>
                  </a:srgbClr>
                </a:gs>
              </a:gsLst>
              <a:lin ang="66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7700760" y="884160"/>
              <a:ext cx="690840" cy="104796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28627"/>
                  </a:srgbClr>
                </a:gs>
                <a:gs pos="50000">
                  <a:srgbClr val="FFFFFF">
                    <a:alpha val="28627"/>
                  </a:srgbClr>
                </a:gs>
                <a:gs pos="100000">
                  <a:srgbClr val="FFFFFF">
                    <a:alpha val="28627"/>
                  </a:srgbClr>
                </a:gs>
              </a:gsLst>
              <a:lin ang="66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6090480" y="1845000"/>
              <a:ext cx="693000" cy="759960"/>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6152040" y="1965600"/>
              <a:ext cx="78480" cy="116280"/>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6265800" y="2035080"/>
              <a:ext cx="226440" cy="180720"/>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6266880" y="2136600"/>
              <a:ext cx="443520" cy="306360"/>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7868520" y="2604600"/>
              <a:ext cx="695880" cy="189900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7752600" y="2704320"/>
              <a:ext cx="696240" cy="189900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7819560" y="3648960"/>
              <a:ext cx="559080" cy="372600"/>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7858800" y="3769560"/>
              <a:ext cx="480960" cy="327600"/>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7945200" y="3202560"/>
              <a:ext cx="309960" cy="465480"/>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7005600" y="1404720"/>
              <a:ext cx="695880" cy="189900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6889680" y="1505880"/>
              <a:ext cx="696240" cy="189900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6957000" y="2448720"/>
              <a:ext cx="559080" cy="372600"/>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6995520" y="2569680"/>
              <a:ext cx="480960" cy="327600"/>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7082280" y="2002680"/>
              <a:ext cx="309960" cy="465480"/>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6289200" y="2519280"/>
              <a:ext cx="1107360" cy="130320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6171840" y="2587680"/>
              <a:ext cx="417600" cy="39708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rgbClr val="FF9E44"/>
                </a:gs>
                <a:gs pos="100000">
                  <a:srgbClr val="FF4093"/>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6866640" y="2992320"/>
              <a:ext cx="242280" cy="190080"/>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6642360" y="2964240"/>
              <a:ext cx="467280" cy="319680"/>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6544440" y="3007800"/>
              <a:ext cx="566280" cy="376920"/>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7167600" y="3161520"/>
              <a:ext cx="125280" cy="186480"/>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6372720" y="1427760"/>
              <a:ext cx="310680" cy="423000"/>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42" name="Google Shape;542;p7"/>
          <p:cNvSpPr/>
          <p:nvPr/>
        </p:nvSpPr>
        <p:spPr>
          <a:xfrm>
            <a:off x="959400" y="1595520"/>
            <a:ext cx="4540680" cy="39996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543" name="Google Shape;543;p7"/>
          <p:cNvPicPr preferRelativeResize="0"/>
          <p:nvPr/>
        </p:nvPicPr>
        <p:blipFill rotWithShape="1">
          <a:blip r:embed="rId3">
            <a:alphaModFix/>
          </a:blip>
          <a:srcRect b="0" l="0" r="0" t="0"/>
          <a:stretch/>
        </p:blipFill>
        <p:spPr>
          <a:xfrm>
            <a:off x="0" y="0"/>
            <a:ext cx="9143640" cy="5143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FFFFFF"/>
              </a:solidFill>
              <a:latin typeface="Times New Roman"/>
              <a:ea typeface="Times New Roman"/>
              <a:cs typeface="Times New Roman"/>
              <a:sym typeface="Times New Roman"/>
            </a:endParaRPr>
          </a:p>
        </p:txBody>
      </p:sp>
      <p:pic>
        <p:nvPicPr>
          <p:cNvPr id="549" name="Google Shape;549;p8"/>
          <p:cNvPicPr preferRelativeResize="0"/>
          <p:nvPr/>
        </p:nvPicPr>
        <p:blipFill rotWithShape="1">
          <a:blip r:embed="rId3">
            <a:alphaModFix/>
          </a:blip>
          <a:srcRect b="0" l="0" r="0" t="0"/>
          <a:stretch/>
        </p:blipFill>
        <p:spPr>
          <a:xfrm>
            <a:off x="0" y="0"/>
            <a:ext cx="9143640" cy="5143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FFFFFF"/>
              </a:solidFill>
              <a:latin typeface="Times New Roman"/>
              <a:ea typeface="Times New Roman"/>
              <a:cs typeface="Times New Roman"/>
              <a:sym typeface="Times New Roman"/>
            </a:endParaRPr>
          </a:p>
        </p:txBody>
      </p:sp>
      <p:grpSp>
        <p:nvGrpSpPr>
          <p:cNvPr id="555" name="Google Shape;555;p9"/>
          <p:cNvGrpSpPr/>
          <p:nvPr/>
        </p:nvGrpSpPr>
        <p:grpSpPr>
          <a:xfrm>
            <a:off x="5180760" y="497160"/>
            <a:ext cx="3768480" cy="4645800"/>
            <a:chOff x="5180760" y="497160"/>
            <a:chExt cx="3768480" cy="4645800"/>
          </a:xfrm>
        </p:grpSpPr>
        <p:sp>
          <p:nvSpPr>
            <p:cNvPr id="556" name="Google Shape;556;p9"/>
            <p:cNvSpPr/>
            <p:nvPr/>
          </p:nvSpPr>
          <p:spPr>
            <a:xfrm>
              <a:off x="6840000" y="497160"/>
              <a:ext cx="693000" cy="2511720"/>
            </a:xfrm>
            <a:custGeom>
              <a:rect b="b" l="l" r="r" t="t"/>
              <a:pathLst>
                <a:path extrusionOk="0" h="3694319" w="1019671">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7" name="Google Shape;557;p9"/>
            <p:cNvSpPr/>
            <p:nvPr/>
          </p:nvSpPr>
          <p:spPr>
            <a:xfrm>
              <a:off x="7205040" y="2367360"/>
              <a:ext cx="250560" cy="703800"/>
            </a:xfrm>
            <a:custGeom>
              <a:rect b="b" l="l" r="r" t="t"/>
              <a:pathLst>
                <a:path extrusionOk="0" h="1035752" w="368879">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8" name="Google Shape;558;p9"/>
            <p:cNvSpPr/>
            <p:nvPr/>
          </p:nvSpPr>
          <p:spPr>
            <a:xfrm>
              <a:off x="6581520" y="2034360"/>
              <a:ext cx="250200" cy="560160"/>
            </a:xfrm>
            <a:custGeom>
              <a:rect b="b" l="l" r="r" t="t"/>
              <a:pathLst>
                <a:path extrusionOk="0" h="824169" w="368315">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9" name="Google Shape;559;p9"/>
            <p:cNvSpPr/>
            <p:nvPr/>
          </p:nvSpPr>
          <p:spPr>
            <a:xfrm>
              <a:off x="6674400" y="621360"/>
              <a:ext cx="693000" cy="2511720"/>
            </a:xfrm>
            <a:custGeom>
              <a:rect b="b" l="l" r="r" t="t"/>
              <a:pathLst>
                <a:path extrusionOk="0" h="3694319" w="1019507">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28627"/>
                  </a:srgbClr>
                </a:gs>
                <a:gs pos="50000">
                  <a:srgbClr val="FFFFFF">
                    <a:alpha val="28627"/>
                  </a:srgbClr>
                </a:gs>
                <a:gs pos="100000">
                  <a:srgbClr val="FFFFFF">
                    <a:alpha val="28627"/>
                  </a:srgbClr>
                </a:gs>
              </a:gsLst>
              <a:lin ang="66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0" name="Google Shape;560;p9"/>
            <p:cNvSpPr/>
            <p:nvPr/>
          </p:nvSpPr>
          <p:spPr>
            <a:xfrm>
              <a:off x="7019640" y="621360"/>
              <a:ext cx="345960" cy="2511720"/>
            </a:xfrm>
            <a:custGeom>
              <a:rect b="b" l="l" r="r" t="t"/>
              <a:pathLst>
                <a:path extrusionOk="0" h="3694319" w="509424">
                  <a:moveTo>
                    <a:pt x="109593" y="3694319"/>
                  </a:moveTo>
                  <a:cubicBezTo>
                    <a:pt x="941294" y="1465637"/>
                    <a:pt x="258183" y="407047"/>
                    <a:pt x="0" y="0"/>
                  </a:cubicBezTo>
                  <a:lnTo>
                    <a:pt x="0" y="3631180"/>
                  </a:lnTo>
                  <a:lnTo>
                    <a:pt x="109593" y="3694319"/>
                  </a:ln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9"/>
            <p:cNvSpPr/>
            <p:nvPr/>
          </p:nvSpPr>
          <p:spPr>
            <a:xfrm>
              <a:off x="6841080" y="1023480"/>
              <a:ext cx="347040" cy="518400"/>
            </a:xfrm>
            <a:custGeom>
              <a:rect b="b" l="l" r="r" t="t"/>
              <a:pathLst>
                <a:path extrusionOk="0" h="762629" w="510988">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rgbClr val="FF9E44">
                    <a:alpha val="28627"/>
                  </a:srgbClr>
                </a:gs>
                <a:gs pos="100000">
                  <a:srgbClr val="FF4093">
                    <a:alpha val="28627"/>
                  </a:srgbClr>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2" name="Google Shape;562;p9"/>
            <p:cNvSpPr/>
            <p:nvPr/>
          </p:nvSpPr>
          <p:spPr>
            <a:xfrm>
              <a:off x="5927400" y="3218040"/>
              <a:ext cx="2000520" cy="1924920"/>
            </a:xfrm>
            <a:custGeom>
              <a:rect b="b" l="l" r="r" t="t"/>
              <a:pathLst>
                <a:path extrusionOk="0" h="2831453" w="2942216">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28627"/>
                  </a:srgbClr>
                </a:gs>
                <a:gs pos="64000">
                  <a:srgbClr val="FFFFFF">
                    <a:alpha val="28627"/>
                  </a:srgbClr>
                </a:gs>
                <a:gs pos="100000">
                  <a:srgbClr val="FFFFFF">
                    <a:alpha val="28627"/>
                  </a:srgbClr>
                </a:gs>
              </a:gsLst>
              <a:lin ang="5994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3" name="Google Shape;563;p9"/>
            <p:cNvSpPr/>
            <p:nvPr/>
          </p:nvSpPr>
          <p:spPr>
            <a:xfrm>
              <a:off x="7607880" y="2122560"/>
              <a:ext cx="1237680" cy="1357920"/>
            </a:xfrm>
            <a:custGeom>
              <a:rect b="b" l="l" r="r" t="t"/>
              <a:pathLst>
                <a:path extrusionOk="0" h="1997618" w="1820731">
                  <a:moveTo>
                    <a:pt x="0" y="0"/>
                  </a:moveTo>
                  <a:lnTo>
                    <a:pt x="1820059" y="1049858"/>
                  </a:lnTo>
                  <a:lnTo>
                    <a:pt x="1820732" y="1997619"/>
                  </a:lnTo>
                  <a:lnTo>
                    <a:pt x="161365" y="1040454"/>
                  </a:lnTo>
                  <a:lnTo>
                    <a:pt x="673" y="1092847"/>
                  </a:lnTo>
                  <a:lnTo>
                    <a:pt x="0" y="0"/>
                  </a:lnTo>
                  <a:close/>
                </a:path>
              </a:pathLst>
            </a:custGeom>
            <a:gradFill>
              <a:gsLst>
                <a:gs pos="0">
                  <a:srgbClr val="FFFFFF">
                    <a:alpha val="28627"/>
                  </a:srgbClr>
                </a:gs>
                <a:gs pos="50000">
                  <a:srgbClr val="FFFFFF">
                    <a:alpha val="28627"/>
                  </a:srgbClr>
                </a:gs>
                <a:gs pos="100000">
                  <a:srgbClr val="FFFFFF">
                    <a:alpha val="28627"/>
                  </a:srgbClr>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4" name="Google Shape;564;p9"/>
            <p:cNvSpPr/>
            <p:nvPr/>
          </p:nvSpPr>
          <p:spPr>
            <a:xfrm>
              <a:off x="8482320" y="2772360"/>
              <a:ext cx="466920" cy="443880"/>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5" name="Google Shape;565;p9"/>
            <p:cNvSpPr/>
            <p:nvPr/>
          </p:nvSpPr>
          <p:spPr>
            <a:xfrm>
              <a:off x="7925040" y="2461680"/>
              <a:ext cx="270720" cy="212400"/>
            </a:xfrm>
            <a:custGeom>
              <a:rect b="b" l="l" r="r" t="t"/>
              <a:pathLst>
                <a:path extrusionOk="0" h="313009" w="398705">
                  <a:moveTo>
                    <a:pt x="0" y="0"/>
                  </a:moveTo>
                  <a:lnTo>
                    <a:pt x="398705" y="229719"/>
                  </a:lnTo>
                  <a:lnTo>
                    <a:pt x="398705" y="313009"/>
                  </a:lnTo>
                  <a:lnTo>
                    <a:pt x="0" y="83290"/>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6" name="Google Shape;566;p9"/>
            <p:cNvSpPr/>
            <p:nvPr/>
          </p:nvSpPr>
          <p:spPr>
            <a:xfrm>
              <a:off x="7925400" y="2574360"/>
              <a:ext cx="488880" cy="338400"/>
            </a:xfrm>
            <a:custGeom>
              <a:rect b="b" l="l" r="r" t="t"/>
              <a:pathLst>
                <a:path extrusionOk="0" h="498397" w="719417">
                  <a:moveTo>
                    <a:pt x="0" y="0"/>
                  </a:moveTo>
                  <a:lnTo>
                    <a:pt x="719418" y="415107"/>
                  </a:lnTo>
                  <a:lnTo>
                    <a:pt x="719418" y="498397"/>
                  </a:lnTo>
                  <a:lnTo>
                    <a:pt x="0" y="83290"/>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7" name="Google Shape;567;p9"/>
            <p:cNvSpPr/>
            <p:nvPr/>
          </p:nvSpPr>
          <p:spPr>
            <a:xfrm>
              <a:off x="7925400" y="2687040"/>
              <a:ext cx="632880" cy="421560"/>
            </a:xfrm>
            <a:custGeom>
              <a:rect b="b" l="l" r="r" t="t"/>
              <a:pathLst>
                <a:path extrusionOk="0" h="620645" w="931208">
                  <a:moveTo>
                    <a:pt x="0" y="0"/>
                  </a:moveTo>
                  <a:lnTo>
                    <a:pt x="931209" y="537356"/>
                  </a:lnTo>
                  <a:lnTo>
                    <a:pt x="931209" y="620646"/>
                  </a:lnTo>
                  <a:lnTo>
                    <a:pt x="0" y="83290"/>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8" name="Google Shape;568;p9"/>
            <p:cNvSpPr/>
            <p:nvPr/>
          </p:nvSpPr>
          <p:spPr>
            <a:xfrm>
              <a:off x="7718040" y="2337840"/>
              <a:ext cx="140400" cy="208440"/>
            </a:xfrm>
            <a:custGeom>
              <a:rect b="b" l="l" r="r" t="t"/>
              <a:pathLst>
                <a:path extrusionOk="0" h="306860" w="207084">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9" name="Google Shape;569;p9"/>
            <p:cNvSpPr/>
            <p:nvPr/>
          </p:nvSpPr>
          <p:spPr>
            <a:xfrm>
              <a:off x="5312520" y="505440"/>
              <a:ext cx="1237680" cy="1456200"/>
            </a:xfrm>
            <a:custGeom>
              <a:rect b="b" l="l" r="r" t="t"/>
              <a:pathLst>
                <a:path extrusionOk="0" h="2142033" w="1820731">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0" name="Google Shape;570;p9"/>
            <p:cNvSpPr/>
            <p:nvPr/>
          </p:nvSpPr>
          <p:spPr>
            <a:xfrm>
              <a:off x="5180760" y="581400"/>
              <a:ext cx="466920" cy="443880"/>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1" name="Google Shape;571;p9"/>
            <p:cNvSpPr/>
            <p:nvPr/>
          </p:nvSpPr>
          <p:spPr>
            <a:xfrm>
              <a:off x="5958000" y="1033920"/>
              <a:ext cx="270720" cy="212400"/>
            </a:xfrm>
            <a:custGeom>
              <a:rect b="b" l="l" r="r" t="t"/>
              <a:pathLst>
                <a:path extrusionOk="0" h="313009" w="398705">
                  <a:moveTo>
                    <a:pt x="398705" y="229720"/>
                  </a:moveTo>
                  <a:lnTo>
                    <a:pt x="0" y="0"/>
                  </a:lnTo>
                  <a:lnTo>
                    <a:pt x="0" y="83290"/>
                  </a:lnTo>
                  <a:lnTo>
                    <a:pt x="398705" y="313010"/>
                  </a:lnTo>
                  <a:lnTo>
                    <a:pt x="398705" y="22972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2" name="Google Shape;572;p9"/>
            <p:cNvSpPr/>
            <p:nvPr/>
          </p:nvSpPr>
          <p:spPr>
            <a:xfrm>
              <a:off x="5707440" y="1002240"/>
              <a:ext cx="522360" cy="357840"/>
            </a:xfrm>
            <a:custGeom>
              <a:rect b="b" l="l" r="r" t="t"/>
              <a:pathLst>
                <a:path extrusionOk="0" h="526608" w="768499">
                  <a:moveTo>
                    <a:pt x="768499" y="443318"/>
                  </a:moveTo>
                  <a:lnTo>
                    <a:pt x="0" y="0"/>
                  </a:lnTo>
                  <a:lnTo>
                    <a:pt x="0" y="83290"/>
                  </a:lnTo>
                  <a:lnTo>
                    <a:pt x="768499" y="526608"/>
                  </a:lnTo>
                  <a:lnTo>
                    <a:pt x="768499" y="443318"/>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3" name="Google Shape;573;p9"/>
            <p:cNvSpPr/>
            <p:nvPr/>
          </p:nvSpPr>
          <p:spPr>
            <a:xfrm>
              <a:off x="5597280" y="1051200"/>
              <a:ext cx="632880" cy="421560"/>
            </a:xfrm>
            <a:custGeom>
              <a:rect b="b" l="l" r="r" t="t"/>
              <a:pathLst>
                <a:path extrusionOk="0" h="620645" w="931208">
                  <a:moveTo>
                    <a:pt x="931209" y="537356"/>
                  </a:moveTo>
                  <a:lnTo>
                    <a:pt x="0" y="0"/>
                  </a:lnTo>
                  <a:lnTo>
                    <a:pt x="0" y="83290"/>
                  </a:lnTo>
                  <a:lnTo>
                    <a:pt x="931209" y="620646"/>
                  </a:lnTo>
                  <a:lnTo>
                    <a:pt x="931209" y="537356"/>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4" name="Google Shape;574;p9"/>
            <p:cNvSpPr/>
            <p:nvPr/>
          </p:nvSpPr>
          <p:spPr>
            <a:xfrm>
              <a:off x="6294600" y="1222920"/>
              <a:ext cx="140400" cy="208080"/>
            </a:xfrm>
            <a:custGeom>
              <a:rect b="b" l="l" r="r" t="t"/>
              <a:pathLst>
                <a:path extrusionOk="0" h="306577" w="207084">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5644800" y="1476720"/>
              <a:ext cx="739080" cy="810360"/>
            </a:xfrm>
            <a:custGeom>
              <a:rect b="b" l="l" r="r" t="t"/>
              <a:pathLst>
                <a:path extrusionOk="0" h="1192257" w="1087194">
                  <a:moveTo>
                    <a:pt x="1087195" y="626691"/>
                  </a:moveTo>
                  <a:lnTo>
                    <a:pt x="0" y="0"/>
                  </a:lnTo>
                  <a:lnTo>
                    <a:pt x="0" y="565567"/>
                  </a:lnTo>
                  <a:lnTo>
                    <a:pt x="1087195" y="1192258"/>
                  </a:lnTo>
                  <a:lnTo>
                    <a:pt x="1087195" y="626691"/>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6" name="Google Shape;576;p9"/>
            <p:cNvSpPr/>
            <p:nvPr/>
          </p:nvSpPr>
          <p:spPr>
            <a:xfrm>
              <a:off x="5833080" y="1677240"/>
              <a:ext cx="253080" cy="191880"/>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7" name="Google Shape;577;p9"/>
            <p:cNvSpPr/>
            <p:nvPr/>
          </p:nvSpPr>
          <p:spPr>
            <a:xfrm>
              <a:off x="5833080" y="1769400"/>
              <a:ext cx="473400" cy="319320"/>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9"/>
            <p:cNvSpPr/>
            <p:nvPr/>
          </p:nvSpPr>
          <p:spPr>
            <a:xfrm>
              <a:off x="5710680" y="1604520"/>
              <a:ext cx="83880" cy="124200"/>
            </a:xfrm>
            <a:custGeom>
              <a:rect b="b" l="l" r="r" t="t"/>
              <a:pathLst>
                <a:path extrusionOk="0" h="183417" w="123712">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7831080" y="1765800"/>
              <a:ext cx="739080" cy="810720"/>
            </a:xfrm>
            <a:custGeom>
              <a:rect b="b" l="l" r="r" t="t"/>
              <a:pathLst>
                <a:path extrusionOk="0" h="1192929" w="1087194">
                  <a:moveTo>
                    <a:pt x="1087195" y="626691"/>
                  </a:moveTo>
                  <a:lnTo>
                    <a:pt x="0" y="0"/>
                  </a:lnTo>
                  <a:lnTo>
                    <a:pt x="0" y="565567"/>
                  </a:lnTo>
                  <a:lnTo>
                    <a:pt x="1087195" y="1192929"/>
                  </a:lnTo>
                  <a:lnTo>
                    <a:pt x="1087195" y="626691"/>
                  </a:lnTo>
                  <a:close/>
                </a:path>
              </a:pathLst>
            </a:custGeom>
            <a:gradFill>
              <a:gsLst>
                <a:gs pos="0">
                  <a:srgbClr val="FFFFFF">
                    <a:alpha val="28627"/>
                  </a:srgbClr>
                </a:gs>
                <a:gs pos="50000">
                  <a:srgbClr val="FFFFFF">
                    <a:alpha val="28627"/>
                  </a:srgbClr>
                </a:gs>
                <a:gs pos="100000">
                  <a:srgbClr val="FFFFFF">
                    <a:alpha val="28627"/>
                  </a:srgbClr>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0" name="Google Shape;580;p9"/>
            <p:cNvSpPr/>
            <p:nvPr/>
          </p:nvSpPr>
          <p:spPr>
            <a:xfrm>
              <a:off x="8019720" y="1967040"/>
              <a:ext cx="253080" cy="191880"/>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1" name="Google Shape;581;p9"/>
            <p:cNvSpPr/>
            <p:nvPr/>
          </p:nvSpPr>
          <p:spPr>
            <a:xfrm>
              <a:off x="8020080" y="2059200"/>
              <a:ext cx="473400" cy="319320"/>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2" name="Google Shape;582;p9"/>
            <p:cNvSpPr/>
            <p:nvPr/>
          </p:nvSpPr>
          <p:spPr>
            <a:xfrm>
              <a:off x="7896960" y="1894320"/>
              <a:ext cx="83880" cy="124200"/>
            </a:xfrm>
            <a:custGeom>
              <a:rect b="b" l="l" r="r" t="t"/>
              <a:pathLst>
                <a:path extrusionOk="0" h="183417" w="123713">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83" name="Google Shape;583;p9"/>
          <p:cNvSpPr txBox="1"/>
          <p:nvPr>
            <p:ph idx="4294967295" type="title"/>
          </p:nvPr>
        </p:nvSpPr>
        <p:spPr>
          <a:xfrm>
            <a:off x="855360" y="1814128"/>
            <a:ext cx="2809500" cy="1515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4800"/>
              <a:buFont typeface="Barlow"/>
              <a:buNone/>
            </a:pPr>
            <a:r>
              <a:rPr b="1" i="0" lang="en" sz="4800" u="none" cap="none" strike="noStrike">
                <a:solidFill>
                  <a:schemeClr val="accent1"/>
                </a:solidFill>
                <a:latin typeface="Barlow"/>
                <a:ea typeface="Barlow"/>
                <a:cs typeface="Barlow"/>
                <a:sym typeface="Barlow"/>
              </a:rPr>
              <a:t>Thank you</a:t>
            </a:r>
            <a:endParaRPr b="0" i="0" sz="4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1000"/>
                                        <p:tgtEl>
                                          <p:spTgt spid="583"/>
                                        </p:tgtEl>
                                        <p:attrNameLst>
                                          <p:attrName>ppt_w</p:attrName>
                                        </p:attrNameLst>
                                      </p:cBhvr>
                                      <p:tavLst>
                                        <p:tav fmla="" tm="0">
                                          <p:val>
                                            <p:strVal val="0"/>
                                          </p:val>
                                        </p:tav>
                                        <p:tav fmla="" tm="100000">
                                          <p:val>
                                            <p:strVal val="#ppt_w"/>
                                          </p:val>
                                        </p:tav>
                                      </p:tavLst>
                                    </p:anim>
                                    <p:anim calcmode="lin" valueType="num">
                                      <p:cBhvr additive="base">
                                        <p:cTn dur="1000"/>
                                        <p:tgtEl>
                                          <p:spTgt spid="5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
          <p:cNvSpPr txBox="1"/>
          <p:nvPr>
            <p:ph type="title"/>
          </p:nvPr>
        </p:nvSpPr>
        <p:spPr>
          <a:xfrm>
            <a:off x="855360" y="1362960"/>
            <a:ext cx="5110560" cy="24166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4800"/>
              <a:buFont typeface="Barlow"/>
              <a:buNone/>
            </a:pPr>
            <a:r>
              <a:rPr b="1" lang="en" sz="4800" strike="noStrike">
                <a:solidFill>
                  <a:schemeClr val="lt2"/>
                </a:solidFill>
                <a:latin typeface="Barlow"/>
                <a:ea typeface="Barlow"/>
                <a:cs typeface="Barlow"/>
                <a:sym typeface="Barlow"/>
              </a:rPr>
              <a:t>PASSWORD</a:t>
            </a:r>
            <a:endParaRPr b="0" sz="4800" strike="noStrike">
              <a:solidFill>
                <a:srgbClr val="000000"/>
              </a:solidFill>
              <a:latin typeface="Arial"/>
              <a:ea typeface="Arial"/>
              <a:cs typeface="Arial"/>
              <a:sym typeface="Arial"/>
            </a:endParaRPr>
          </a:p>
          <a:p>
            <a:pPr indent="0" lvl="0" marL="0" rtl="0" algn="l">
              <a:lnSpc>
                <a:spcPct val="90000"/>
              </a:lnSpc>
              <a:spcBef>
                <a:spcPts val="0"/>
              </a:spcBef>
              <a:spcAft>
                <a:spcPts val="0"/>
              </a:spcAft>
              <a:buClr>
                <a:schemeClr val="accent1"/>
              </a:buClr>
              <a:buSzPts val="4800"/>
              <a:buFont typeface="Barlow"/>
              <a:buNone/>
            </a:pPr>
            <a:r>
              <a:rPr b="1" lang="en" sz="4800" strike="noStrike">
                <a:solidFill>
                  <a:schemeClr val="accent1"/>
                </a:solidFill>
                <a:latin typeface="Barlow"/>
                <a:ea typeface="Barlow"/>
                <a:cs typeface="Barlow"/>
                <a:sym typeface="Barlow"/>
              </a:rPr>
              <a:t>GENERATOR</a:t>
            </a:r>
            <a:r>
              <a:rPr b="1" lang="en" sz="4800" strike="noStrike">
                <a:solidFill>
                  <a:schemeClr val="lt2"/>
                </a:solidFill>
                <a:latin typeface="Barlow"/>
                <a:ea typeface="Barlow"/>
                <a:cs typeface="Barlow"/>
                <a:sym typeface="Barlow"/>
              </a:rPr>
              <a:t> </a:t>
            </a:r>
            <a:endParaRPr b="0" sz="4800" strike="noStrike">
              <a:solidFill>
                <a:srgbClr val="000000"/>
              </a:solidFill>
              <a:latin typeface="Arial"/>
              <a:ea typeface="Arial"/>
              <a:cs typeface="Arial"/>
              <a:sym typeface="Arial"/>
            </a:endParaRPr>
          </a:p>
        </p:txBody>
      </p:sp>
      <p:grpSp>
        <p:nvGrpSpPr>
          <p:cNvPr id="408" name="Google Shape;408;p2"/>
          <p:cNvGrpSpPr/>
          <p:nvPr/>
        </p:nvGrpSpPr>
        <p:grpSpPr>
          <a:xfrm>
            <a:off x="5070240" y="-572400"/>
            <a:ext cx="3546000" cy="5523120"/>
            <a:chOff x="5070240" y="-572400"/>
            <a:chExt cx="3546000" cy="5523120"/>
          </a:xfrm>
        </p:grpSpPr>
        <p:sp>
          <p:nvSpPr>
            <p:cNvPr id="409" name="Google Shape;409;p2"/>
            <p:cNvSpPr/>
            <p:nvPr/>
          </p:nvSpPr>
          <p:spPr>
            <a:xfrm>
              <a:off x="6375240" y="-572400"/>
              <a:ext cx="465120" cy="2642400"/>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8627"/>
                  </a:srgbClr>
                </a:gs>
                <a:gs pos="50000">
                  <a:srgbClr val="FFFFFF">
                    <a:alpha val="28627"/>
                  </a:srgbClr>
                </a:gs>
                <a:gs pos="100000">
                  <a:srgbClr val="FFFFFF">
                    <a:alpha val="28627"/>
                  </a:srgbClr>
                </a:gs>
              </a:gsLst>
              <a:lin ang="162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6557040" y="3253320"/>
              <a:ext cx="464400" cy="1369080"/>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7068600" y="-118440"/>
              <a:ext cx="131040" cy="2079360"/>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8627"/>
                  </a:srgbClr>
                </a:gs>
                <a:gs pos="50000">
                  <a:srgbClr val="FFFFFF">
                    <a:alpha val="28627"/>
                  </a:srgbClr>
                </a:gs>
                <a:gs pos="100000">
                  <a:srgbClr val="FFFFFF">
                    <a:alpha val="28627"/>
                  </a:srgbClr>
                </a:gs>
              </a:gsLst>
              <a:lin ang="162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6460560" y="4203360"/>
              <a:ext cx="300960" cy="451440"/>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7467840" y="1206000"/>
              <a:ext cx="464400" cy="1240920"/>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8627"/>
                  </a:srgbClr>
                </a:gs>
                <a:gs pos="50000">
                  <a:srgbClr val="FFFFFF">
                    <a:alpha val="28627"/>
                  </a:srgbClr>
                </a:gs>
                <a:gs pos="100000">
                  <a:srgbClr val="FFFFFF">
                    <a:alpha val="28627"/>
                  </a:srgbClr>
                </a:gs>
              </a:gsLst>
              <a:lin ang="162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7716240" y="1106640"/>
              <a:ext cx="297360" cy="445680"/>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7341480" y="3161880"/>
              <a:ext cx="1163160" cy="1197360"/>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8627"/>
                  </a:srgbClr>
                </a:gs>
                <a:gs pos="50000">
                  <a:srgbClr val="FFFFFF">
                    <a:alpha val="28627"/>
                  </a:srgbClr>
                </a:gs>
                <a:gs pos="100000">
                  <a:srgbClr val="FFFFFF">
                    <a:alpha val="28627"/>
                  </a:srgbClr>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7189920" y="3404160"/>
              <a:ext cx="131040" cy="1546560"/>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8281800" y="4048200"/>
              <a:ext cx="300960" cy="451440"/>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5366880" y="2053080"/>
              <a:ext cx="946800" cy="2298600"/>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5516640" y="3165480"/>
              <a:ext cx="563760" cy="394200"/>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5575320" y="3335400"/>
              <a:ext cx="447120" cy="326880"/>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5070240" y="3267720"/>
              <a:ext cx="658800" cy="575640"/>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rgbClr val="FF9E44"/>
                </a:gs>
                <a:gs pos="100000">
                  <a:srgbClr val="FF4093"/>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5618880" y="2677320"/>
              <a:ext cx="425880" cy="211680"/>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2"/>
            <p:cNvSpPr/>
            <p:nvPr/>
          </p:nvSpPr>
          <p:spPr>
            <a:xfrm>
              <a:off x="5983920" y="2592360"/>
              <a:ext cx="170640" cy="256680"/>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5544000" y="2718720"/>
              <a:ext cx="170640" cy="256680"/>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7716240" y="2678400"/>
              <a:ext cx="900000" cy="987480"/>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0000"/>
                  </a:srgbClr>
                </a:gs>
                <a:gs pos="50000">
                  <a:srgbClr val="FFFFFF">
                    <a:alpha val="20000"/>
                  </a:srgbClr>
                </a:gs>
                <a:gs pos="100000">
                  <a:srgbClr val="FFFFFF">
                    <a:alpha val="20000"/>
                  </a:srgbClr>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7946280" y="2924280"/>
              <a:ext cx="270720" cy="212400"/>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7947000" y="3036960"/>
              <a:ext cx="576720" cy="388800"/>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7796880" y="2835360"/>
              <a:ext cx="101880" cy="151560"/>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5410440" y="1248480"/>
              <a:ext cx="900000" cy="987480"/>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5640120" y="1494360"/>
              <a:ext cx="270720" cy="212400"/>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5640840" y="1607040"/>
              <a:ext cx="576720" cy="388800"/>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5491080" y="1405440"/>
              <a:ext cx="101880" cy="151560"/>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6753240" y="2011320"/>
              <a:ext cx="744120" cy="1117080"/>
            </a:xfrm>
            <a:custGeom>
              <a:rect b="b" l="l" r="r" t="t"/>
              <a:pathLst>
                <a:path extrusionOk="0" h="1383901" w="922083">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6892560" y="2504880"/>
              <a:ext cx="100800" cy="137520"/>
            </a:xfrm>
            <a:custGeom>
              <a:rect b="b" l="l" r="r" t="t"/>
              <a:pathLst>
                <a:path extrusionOk="0" h="170952" w="125345">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6891840" y="2683440"/>
              <a:ext cx="113760" cy="162000"/>
            </a:xfrm>
            <a:custGeom>
              <a:rect b="b" l="l" r="r" t="t"/>
              <a:pathLst>
                <a:path extrusionOk="0" h="200941" w="141193">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6580080" y="2127240"/>
              <a:ext cx="744120" cy="1117080"/>
            </a:xfrm>
            <a:custGeom>
              <a:rect b="b" l="l" r="r" t="t"/>
              <a:pathLst>
                <a:path extrusionOk="0" h="1383901" w="922083">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28627"/>
                  </a:srgbClr>
                </a:gs>
                <a:gs pos="50000">
                  <a:srgbClr val="FFFFFF">
                    <a:alpha val="28627"/>
                  </a:srgbClr>
                </a:gs>
                <a:gs pos="100000">
                  <a:srgbClr val="FFFFFF">
                    <a:alpha val="28627"/>
                  </a:srgbClr>
                </a:gs>
              </a:gsLst>
              <a:lin ang="66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1000"/>
                                        <p:tgtEl>
                                          <p:spTgt spid="4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7"/>
                                        </p:tgtEl>
                                        <p:attrNameLst>
                                          <p:attrName>style.visibility</p:attrName>
                                        </p:attrNameLst>
                                      </p:cBhvr>
                                      <p:to>
                                        <p:strVal val="visible"/>
                                      </p:to>
                                    </p:set>
                                    <p:anim calcmode="lin" valueType="num">
                                      <p:cBhvr additive="base">
                                        <p:cTn dur="1000"/>
                                        <p:tgtEl>
                                          <p:spTgt spid="4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
          <p:cNvSpPr txBox="1"/>
          <p:nvPr>
            <p:ph type="title"/>
          </p:nvPr>
        </p:nvSpPr>
        <p:spPr>
          <a:xfrm>
            <a:off x="855360" y="835920"/>
            <a:ext cx="5306760" cy="396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2400"/>
              <a:buFont typeface="Barlow"/>
              <a:buNone/>
            </a:pPr>
            <a:r>
              <a:rPr b="1" lang="en" sz="2400" strike="noStrike">
                <a:solidFill>
                  <a:schemeClr val="accent1"/>
                </a:solidFill>
                <a:latin typeface="Barlow"/>
                <a:ea typeface="Barlow"/>
                <a:cs typeface="Barlow"/>
                <a:sym typeface="Barlow"/>
              </a:rPr>
              <a:t>INTRODUCTION</a:t>
            </a:r>
            <a:endParaRPr b="0" sz="2400" strike="noStrike">
              <a:solidFill>
                <a:srgbClr val="000000"/>
              </a:solidFill>
              <a:latin typeface="Arial"/>
              <a:ea typeface="Arial"/>
              <a:cs typeface="Arial"/>
              <a:sym typeface="Arial"/>
            </a:endParaRPr>
          </a:p>
        </p:txBody>
      </p:sp>
      <p:sp>
        <p:nvSpPr>
          <p:cNvPr id="442" name="Google Shape;442;p3"/>
          <p:cNvSpPr txBox="1"/>
          <p:nvPr>
            <p:ph idx="1" type="body"/>
          </p:nvPr>
        </p:nvSpPr>
        <p:spPr>
          <a:xfrm>
            <a:off x="4815720" y="1353960"/>
            <a:ext cx="3472920" cy="209448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Barlow Light"/>
              <a:buNone/>
            </a:pPr>
            <a:r>
              <a:rPr b="1" i="0" lang="en" sz="1400" u="none" cap="none" strike="noStrike">
                <a:solidFill>
                  <a:schemeClr val="dk1"/>
                </a:solidFill>
                <a:latin typeface="Barlow Light"/>
                <a:ea typeface="Barlow Light"/>
                <a:cs typeface="Barlow Light"/>
                <a:sym typeface="Barlow Light"/>
              </a:rPr>
              <a:t>What is the use of Password Generator?</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799"/>
              </a:spcBef>
              <a:spcAft>
                <a:spcPts val="0"/>
              </a:spcAft>
              <a:buClr>
                <a:schemeClr val="dk1"/>
              </a:buClr>
              <a:buSzPts val="1400"/>
              <a:buFont typeface="Barlow Light"/>
              <a:buNone/>
            </a:pPr>
            <a:r>
              <a:rPr b="0" i="0" lang="en" sz="1400" u="none" cap="none" strike="noStrike">
                <a:solidFill>
                  <a:schemeClr val="dk1"/>
                </a:solidFill>
                <a:latin typeface="Barlow Light"/>
                <a:ea typeface="Barlow Light"/>
                <a:cs typeface="Barlow Light"/>
                <a:sym typeface="Barlow Light"/>
              </a:rPr>
              <a:t>It helps users create stronger passwords that provide greater security for a given type of access.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799"/>
              </a:spcBef>
              <a:spcAft>
                <a:spcPts val="0"/>
              </a:spcAft>
              <a:buClr>
                <a:schemeClr val="dk1"/>
              </a:buClr>
              <a:buSzPts val="1400"/>
              <a:buFont typeface="Barlow Light"/>
              <a:buNone/>
            </a:pPr>
            <a:r>
              <a:rPr b="0" i="0" lang="en" sz="1400" u="none" cap="none" strike="noStrike">
                <a:solidFill>
                  <a:schemeClr val="dk1"/>
                </a:solidFill>
                <a:latin typeface="Barlow Light"/>
                <a:ea typeface="Barlow Light"/>
                <a:cs typeface="Barlow Light"/>
                <a:sym typeface="Barlow Light"/>
              </a:rPr>
              <a:t>Nowadays security is everything so, It creates strong password and make your accounts difficult to hack.</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799"/>
              </a:spcBef>
              <a:spcAft>
                <a:spcPts val="0"/>
              </a:spcAft>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3" name="Google Shape;443;p3"/>
          <p:cNvSpPr txBox="1"/>
          <p:nvPr>
            <p:ph idx="1" type="body"/>
          </p:nvPr>
        </p:nvSpPr>
        <p:spPr>
          <a:xfrm>
            <a:off x="855360" y="1353960"/>
            <a:ext cx="3472920" cy="253584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Barlow Light"/>
              <a:buNone/>
            </a:pPr>
            <a:r>
              <a:rPr b="1" i="0" lang="en" sz="1400" u="none" cap="none" strike="noStrike">
                <a:solidFill>
                  <a:schemeClr val="dk1"/>
                </a:solidFill>
                <a:latin typeface="Barlow Light"/>
                <a:ea typeface="Barlow Light"/>
                <a:cs typeface="Barlow Light"/>
                <a:sym typeface="Barlow Light"/>
              </a:rPr>
              <a:t>What does Password Generator mean?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799"/>
              </a:spcBef>
              <a:spcAft>
                <a:spcPts val="0"/>
              </a:spcAft>
              <a:buClr>
                <a:schemeClr val="dk1"/>
              </a:buClr>
              <a:buSzPts val="1400"/>
              <a:buFont typeface="Barlow Light"/>
              <a:buNone/>
            </a:pPr>
            <a:r>
              <a:rPr b="0" i="0" lang="en" sz="1400" u="none" cap="none" strike="noStrike">
                <a:solidFill>
                  <a:schemeClr val="dk1"/>
                </a:solidFill>
                <a:latin typeface="Barlow Light"/>
                <a:ea typeface="Barlow Light"/>
                <a:cs typeface="Barlow Light"/>
                <a:sym typeface="Barlow Light"/>
              </a:rPr>
              <a:t>A password generator is a software tool that creates random or customized passwords for users.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799"/>
              </a:spcBef>
              <a:spcAft>
                <a:spcPts val="0"/>
              </a:spcAft>
              <a:buClr>
                <a:schemeClr val="dk1"/>
              </a:buClr>
              <a:buSzPts val="1400"/>
              <a:buFont typeface="Barlow Light"/>
              <a:buNone/>
            </a:pPr>
            <a:r>
              <a:rPr b="0" i="0" lang="en" sz="1400" u="none" cap="none" strike="noStrike">
                <a:solidFill>
                  <a:schemeClr val="dk1"/>
                </a:solidFill>
                <a:latin typeface="Barlow Light"/>
                <a:ea typeface="Barlow Light"/>
                <a:cs typeface="Barlow Light"/>
                <a:sym typeface="Barlow Light"/>
              </a:rPr>
              <a:t>These programs produce complex/strong passwords with combinations of numbers, uppercase and lowercase letters, and special characters such as braces, asterisks, slashes, etc.</a:t>
            </a:r>
            <a:endParaRPr b="0" i="0" sz="1400" u="none" cap="none" strike="noStrike">
              <a:solidFill>
                <a:srgbClr val="000000"/>
              </a:solidFill>
              <a:latin typeface="Arial"/>
              <a:ea typeface="Arial"/>
              <a:cs typeface="Arial"/>
              <a:sym typeface="Arial"/>
            </a:endParaRPr>
          </a:p>
        </p:txBody>
      </p:sp>
      <p:sp>
        <p:nvSpPr>
          <p:cNvPr id="444" name="Google Shape;444;p3"/>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000"/>
                                        <p:tgtEl>
                                          <p:spTgt spid="4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
          <p:cNvSpPr txBox="1"/>
          <p:nvPr>
            <p:ph idx="4294967295" type="title"/>
          </p:nvPr>
        </p:nvSpPr>
        <p:spPr>
          <a:xfrm>
            <a:off x="789480" y="580680"/>
            <a:ext cx="5634360" cy="115956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4800"/>
              <a:buFont typeface="Barlow"/>
              <a:buNone/>
            </a:pPr>
            <a:r>
              <a:rPr b="1" i="0" lang="en" sz="4800" u="sng" cap="none" strike="noStrike">
                <a:solidFill>
                  <a:schemeClr val="accent1"/>
                </a:solidFill>
                <a:latin typeface="Barlow"/>
                <a:ea typeface="Barlow"/>
                <a:cs typeface="Barlow"/>
                <a:sym typeface="Barlow"/>
              </a:rPr>
              <a:t>Motivation</a:t>
            </a:r>
            <a:endParaRPr b="0" i="0" sz="4800" u="none" cap="none" strike="noStrike">
              <a:solidFill>
                <a:srgbClr val="000000"/>
              </a:solidFill>
              <a:latin typeface="Arial"/>
              <a:ea typeface="Arial"/>
              <a:cs typeface="Arial"/>
              <a:sym typeface="Arial"/>
            </a:endParaRPr>
          </a:p>
        </p:txBody>
      </p:sp>
      <p:sp>
        <p:nvSpPr>
          <p:cNvPr id="450" name="Google Shape;450;p4"/>
          <p:cNvSpPr txBox="1"/>
          <p:nvPr>
            <p:ph idx="4294967295" type="subTitle"/>
          </p:nvPr>
        </p:nvSpPr>
        <p:spPr>
          <a:xfrm>
            <a:off x="789480" y="1740600"/>
            <a:ext cx="6356880" cy="176904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chemeClr val="accent2"/>
              </a:buClr>
              <a:buSzPts val="1900"/>
              <a:buFont typeface="Barlow Light"/>
              <a:buNone/>
            </a:pPr>
            <a:r>
              <a:rPr b="0" i="0" lang="en" sz="1900" u="none" cap="none" strike="noStrike">
                <a:solidFill>
                  <a:schemeClr val="accent2"/>
                </a:solidFill>
                <a:latin typeface="Barlow Light"/>
                <a:ea typeface="Barlow Light"/>
                <a:cs typeface="Barlow Light"/>
                <a:sym typeface="Barlow Light"/>
              </a:rPr>
              <a:t>According to the data’s there are around 2,200 cyberattacks being done by hackers every day all over the world and 800,000 people being hacked every year.And Major cause of these attacks is less secure passwords.</a:t>
            </a:r>
            <a:endParaRPr b="0" i="0" sz="1900" u="none" cap="none" strike="noStrike">
              <a:solidFill>
                <a:srgbClr val="FFFFFF"/>
              </a:solidFill>
              <a:latin typeface="Arial"/>
              <a:ea typeface="Arial"/>
              <a:cs typeface="Arial"/>
              <a:sym typeface="Arial"/>
            </a:endParaRPr>
          </a:p>
        </p:txBody>
      </p:sp>
      <p:sp>
        <p:nvSpPr>
          <p:cNvPr id="451" name="Google Shape;451;p4"/>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1000"/>
                                        <p:tgtEl>
                                          <p:spTgt spid="4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
          <p:cNvSpPr txBox="1"/>
          <p:nvPr>
            <p:ph idx="4294967295" type="body"/>
          </p:nvPr>
        </p:nvSpPr>
        <p:spPr>
          <a:xfrm flipH="1">
            <a:off x="717375" y="1673600"/>
            <a:ext cx="7399500" cy="2371800"/>
          </a:xfrm>
          <a:prstGeom prst="rect">
            <a:avLst/>
          </a:prstGeom>
          <a:noFill/>
          <a:ln>
            <a:noFill/>
          </a:ln>
          <a:effectLst>
            <a:outerShdw blurRad="14400" rotWithShape="0" dir="16474436" dist="9028">
              <a:srgbClr val="FF9E44"/>
            </a:outerShdw>
          </a:effectLst>
        </p:spPr>
        <p:txBody>
          <a:bodyPr anchorCtr="0" anchor="ctr" bIns="0" lIns="0" spcFirstLastPara="1" rIns="0" wrap="square" tIns="0">
            <a:noAutofit/>
          </a:bodyPr>
          <a:lstStyle/>
          <a:p>
            <a:pPr indent="0" lvl="0" marL="0" rtl="0" algn="l">
              <a:lnSpc>
                <a:spcPct val="115000"/>
              </a:lnSpc>
              <a:spcBef>
                <a:spcPts val="799"/>
              </a:spcBef>
              <a:spcAft>
                <a:spcPts val="0"/>
              </a:spcAft>
              <a:buNone/>
            </a:pPr>
            <a:r>
              <a:rPr b="1" i="1" lang="en" sz="3000">
                <a:solidFill>
                  <a:schemeClr val="dk1"/>
                </a:solidFill>
                <a:latin typeface="Barlow"/>
                <a:ea typeface="Barlow"/>
                <a:cs typeface="Barlow"/>
                <a:sym typeface="Barlow"/>
              </a:rPr>
              <a:t>The  objective of this project to generate secure passwords for the users to make their account more difficult to be hacked</a:t>
            </a:r>
            <a:r>
              <a:rPr b="1" i="1" lang="en" sz="3000">
                <a:solidFill>
                  <a:schemeClr val="dk1"/>
                </a:solidFill>
                <a:latin typeface="Barlow"/>
                <a:ea typeface="Barlow"/>
                <a:cs typeface="Barlow"/>
                <a:sym typeface="Barlow"/>
              </a:rPr>
              <a:t>.</a:t>
            </a:r>
            <a:endParaRPr b="1" i="1" sz="3000">
              <a:solidFill>
                <a:schemeClr val="dk1"/>
              </a:solidFill>
              <a:latin typeface="Barlow"/>
              <a:ea typeface="Barlow"/>
              <a:cs typeface="Barlow"/>
              <a:sym typeface="Barlow"/>
            </a:endParaRPr>
          </a:p>
          <a:p>
            <a:pPr indent="0" lvl="0" marL="0" rtl="0" algn="l">
              <a:lnSpc>
                <a:spcPct val="115000"/>
              </a:lnSpc>
              <a:spcBef>
                <a:spcPts val="799"/>
              </a:spcBef>
              <a:spcAft>
                <a:spcPts val="0"/>
              </a:spcAft>
              <a:buNone/>
            </a:pPr>
            <a:r>
              <a:rPr b="1" i="1" lang="en" sz="3000">
                <a:solidFill>
                  <a:schemeClr val="dk1"/>
                </a:solidFill>
                <a:latin typeface="Barlow"/>
                <a:ea typeface="Barlow"/>
                <a:cs typeface="Barlow"/>
                <a:sym typeface="Barlow"/>
              </a:rPr>
              <a:t>This makes their account more secure.</a:t>
            </a:r>
            <a:endParaRPr b="1" i="1" sz="3000">
              <a:solidFill>
                <a:schemeClr val="dk1"/>
              </a:solidFill>
              <a:latin typeface="Barlow"/>
              <a:ea typeface="Barlow"/>
              <a:cs typeface="Barlow"/>
              <a:sym typeface="Barlow"/>
            </a:endParaRPr>
          </a:p>
        </p:txBody>
      </p:sp>
      <p:sp>
        <p:nvSpPr>
          <p:cNvPr id="457" name="Google Shape;457;p6"/>
          <p:cNvSpPr txBox="1"/>
          <p:nvPr>
            <p:ph idx="12" type="sldNum"/>
          </p:nvPr>
        </p:nvSpPr>
        <p:spPr>
          <a:xfrm>
            <a:off x="8693280" y="4749840"/>
            <a:ext cx="450360" cy="346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2"/>
              </a:buClr>
              <a:buSzPts val="1300"/>
              <a:buFont typeface="Barlow Light"/>
              <a:buNone/>
            </a:pPr>
            <a:fld id="{00000000-1234-1234-1234-123412341234}" type="slidenum">
              <a:rPr b="0" i="0" lang="en" sz="1300" u="none" cap="none" strike="noStrike">
                <a:solidFill>
                  <a:schemeClr val="accent2"/>
                </a:solidFill>
                <a:latin typeface="Barlow Light"/>
                <a:ea typeface="Barlow Light"/>
                <a:cs typeface="Barlow Light"/>
                <a:sym typeface="Barlow Light"/>
              </a:rPr>
              <a:t>‹#›</a:t>
            </a:fld>
            <a:endParaRPr b="0" i="0" sz="1300" u="none" cap="none" strike="noStrike">
              <a:solidFill>
                <a:srgbClr val="000000"/>
              </a:solidFill>
              <a:latin typeface="Times New Roman"/>
              <a:ea typeface="Times New Roman"/>
              <a:cs typeface="Times New Roman"/>
              <a:sym typeface="Times New Roman"/>
            </a:endParaRPr>
          </a:p>
        </p:txBody>
      </p:sp>
      <p:sp>
        <p:nvSpPr>
          <p:cNvPr id="458" name="Google Shape;458;p6"/>
          <p:cNvSpPr txBox="1"/>
          <p:nvPr/>
        </p:nvSpPr>
        <p:spPr>
          <a:xfrm>
            <a:off x="3408413" y="1187925"/>
            <a:ext cx="55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9" name="Google Shape;459;p6"/>
          <p:cNvSpPr txBox="1"/>
          <p:nvPr/>
        </p:nvSpPr>
        <p:spPr>
          <a:xfrm>
            <a:off x="651700" y="941625"/>
            <a:ext cx="37599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accent5"/>
              </a:buClr>
              <a:buSzPts val="3000"/>
              <a:buFont typeface="Barlow"/>
              <a:buNone/>
            </a:pPr>
            <a:r>
              <a:rPr b="1" i="1" lang="en" sz="3000">
                <a:solidFill>
                  <a:schemeClr val="accent5"/>
                </a:solidFill>
                <a:latin typeface="Barlow"/>
                <a:ea typeface="Barlow"/>
                <a:cs typeface="Barlow"/>
                <a:sym typeface="Barlow"/>
              </a:rPr>
              <a:t>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b77366caf6_0_5"/>
          <p:cNvSpPr txBox="1"/>
          <p:nvPr/>
        </p:nvSpPr>
        <p:spPr>
          <a:xfrm>
            <a:off x="914900" y="792150"/>
            <a:ext cx="52773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accent1"/>
              </a:buClr>
              <a:buSzPts val="4800"/>
              <a:buFont typeface="Barlow"/>
              <a:buNone/>
            </a:pPr>
            <a:r>
              <a:rPr b="1" lang="en" sz="4800" u="sng">
                <a:solidFill>
                  <a:schemeClr val="accent1"/>
                </a:solidFill>
                <a:latin typeface="Barlow"/>
                <a:ea typeface="Barlow"/>
                <a:cs typeface="Barlow"/>
                <a:sym typeface="Barlow"/>
              </a:rPr>
              <a:t>Justification</a:t>
            </a:r>
            <a:endParaRPr u="sng"/>
          </a:p>
        </p:txBody>
      </p:sp>
      <p:sp>
        <p:nvSpPr>
          <p:cNvPr id="465" name="Google Shape;465;g1b77366caf6_0_5"/>
          <p:cNvSpPr txBox="1"/>
          <p:nvPr/>
        </p:nvSpPr>
        <p:spPr>
          <a:xfrm>
            <a:off x="914900" y="1919075"/>
            <a:ext cx="6337200" cy="8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The project will helps the user to generate the secure password for their various accounts.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1000"/>
                                        <p:tgtEl>
                                          <p:spTgt spid="4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b77366caf6_0_10"/>
          <p:cNvSpPr txBox="1"/>
          <p:nvPr/>
        </p:nvSpPr>
        <p:spPr>
          <a:xfrm>
            <a:off x="959525" y="1004150"/>
            <a:ext cx="5109900" cy="1065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4800" u="sng">
                <a:solidFill>
                  <a:schemeClr val="accent1"/>
                </a:solidFill>
                <a:latin typeface="Barlow"/>
                <a:ea typeface="Barlow"/>
                <a:cs typeface="Barlow"/>
                <a:sym typeface="Barlow"/>
              </a:rPr>
              <a:t>Methodology</a:t>
            </a:r>
            <a:endParaRPr u="sng"/>
          </a:p>
          <a:p>
            <a:pPr indent="0" lvl="0" marL="0" rtl="0" algn="l">
              <a:spcBef>
                <a:spcPts val="0"/>
              </a:spcBef>
              <a:spcAft>
                <a:spcPts val="0"/>
              </a:spcAft>
              <a:buNone/>
            </a:pPr>
            <a:r>
              <a:t/>
            </a:r>
            <a:endParaRPr/>
          </a:p>
        </p:txBody>
      </p:sp>
      <p:sp>
        <p:nvSpPr>
          <p:cNvPr id="471" name="Google Shape;471;g1b77366caf6_0_10"/>
          <p:cNvSpPr txBox="1"/>
          <p:nvPr/>
        </p:nvSpPr>
        <p:spPr>
          <a:xfrm>
            <a:off x="945900" y="2069150"/>
            <a:ext cx="7252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WE FOLLOWED CERTAIN STEPS TO BUILD THE PROJECT:</a:t>
            </a:r>
            <a:endParaRPr sz="1900">
              <a:solidFill>
                <a:schemeClr val="accent2"/>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First we import the random module.</a:t>
            </a:r>
            <a:endParaRPr sz="1900">
              <a:solidFill>
                <a:schemeClr val="accent2"/>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Then we ask user for no of letters, symbols and numbers he or she wants for the password.</a:t>
            </a:r>
            <a:endParaRPr sz="1900">
              <a:solidFill>
                <a:schemeClr val="accent2"/>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The we generate the password and show it to the user.</a:t>
            </a:r>
            <a:endParaRPr sz="1900">
              <a:solidFill>
                <a:schemeClr val="accent2"/>
              </a:solidFill>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
          <p:cNvSpPr txBox="1"/>
          <p:nvPr>
            <p:ph idx="4294967295" type="title"/>
          </p:nvPr>
        </p:nvSpPr>
        <p:spPr>
          <a:xfrm>
            <a:off x="855360" y="1533960"/>
            <a:ext cx="5110560" cy="115956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600"/>
              <a:buFont typeface="Barlow"/>
              <a:buNone/>
            </a:pPr>
            <a:r>
              <a:rPr b="1" i="0" lang="en" sz="3600" u="none" cap="none" strike="noStrike">
                <a:solidFill>
                  <a:schemeClr val="accent1"/>
                </a:solidFill>
                <a:latin typeface="Barlow"/>
                <a:ea typeface="Barlow"/>
                <a:cs typeface="Barlow"/>
                <a:sym typeface="Barlow"/>
              </a:rPr>
              <a:t>Work plan</a:t>
            </a:r>
            <a:endParaRPr b="0" i="0" sz="3600" u="none" cap="none" strike="noStrike">
              <a:solidFill>
                <a:srgbClr val="000000"/>
              </a:solidFill>
              <a:latin typeface="Arial"/>
              <a:ea typeface="Arial"/>
              <a:cs typeface="Arial"/>
              <a:sym typeface="Arial"/>
            </a:endParaRPr>
          </a:p>
        </p:txBody>
      </p:sp>
      <p:grpSp>
        <p:nvGrpSpPr>
          <p:cNvPr id="477" name="Google Shape;477;p5"/>
          <p:cNvGrpSpPr/>
          <p:nvPr/>
        </p:nvGrpSpPr>
        <p:grpSpPr>
          <a:xfrm>
            <a:off x="5666040" y="1129320"/>
            <a:ext cx="3063240" cy="2884680"/>
            <a:chOff x="5666040" y="1129320"/>
            <a:chExt cx="3063240" cy="2884680"/>
          </a:xfrm>
        </p:grpSpPr>
        <p:sp>
          <p:nvSpPr>
            <p:cNvPr id="478" name="Google Shape;478;p5"/>
            <p:cNvSpPr/>
            <p:nvPr/>
          </p:nvSpPr>
          <p:spPr>
            <a:xfrm>
              <a:off x="6277320" y="1466280"/>
              <a:ext cx="753480" cy="813240"/>
            </a:xfrm>
            <a:custGeom>
              <a:rect b="b" l="l" r="r" t="t"/>
              <a:pathLst>
                <a:path extrusionOk="0" h="1925515" w="1784563">
                  <a:moveTo>
                    <a:pt x="1784564" y="1004796"/>
                  </a:moveTo>
                  <a:lnTo>
                    <a:pt x="8243" y="0"/>
                  </a:lnTo>
                  <a:lnTo>
                    <a:pt x="0" y="920719"/>
                  </a:lnTo>
                  <a:lnTo>
                    <a:pt x="1776321" y="1925515"/>
                  </a:lnTo>
                  <a:lnTo>
                    <a:pt x="1784564" y="1004796"/>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6471000" y="1667520"/>
              <a:ext cx="225720" cy="174240"/>
            </a:xfrm>
            <a:custGeom>
              <a:rect b="b" l="l" r="r" t="t"/>
              <a:pathLst>
                <a:path extrusionOk="0" h="412963" w="534957">
                  <a:moveTo>
                    <a:pt x="824" y="0"/>
                  </a:moveTo>
                  <a:lnTo>
                    <a:pt x="534957" y="302510"/>
                  </a:lnTo>
                  <a:lnTo>
                    <a:pt x="534133" y="412964"/>
                  </a:lnTo>
                  <a:lnTo>
                    <a:pt x="0" y="110453"/>
                  </a:lnTo>
                  <a:lnTo>
                    <a:pt x="824"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6470280" y="1760760"/>
              <a:ext cx="480600" cy="318960"/>
            </a:xfrm>
            <a:custGeom>
              <a:rect b="b" l="l" r="r" t="t"/>
              <a:pathLst>
                <a:path extrusionOk="0" h="755863" w="1138329">
                  <a:moveTo>
                    <a:pt x="824" y="0"/>
                  </a:moveTo>
                  <a:lnTo>
                    <a:pt x="1138329" y="643762"/>
                  </a:lnTo>
                  <a:lnTo>
                    <a:pt x="1137505" y="755864"/>
                  </a:lnTo>
                  <a:lnTo>
                    <a:pt x="0" y="112102"/>
                  </a:lnTo>
                  <a:lnTo>
                    <a:pt x="824"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6346440" y="1595160"/>
              <a:ext cx="84960" cy="125640"/>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2" name="Google Shape;482;p5"/>
            <p:cNvSpPr/>
            <p:nvPr/>
          </p:nvSpPr>
          <p:spPr>
            <a:xfrm>
              <a:off x="7976160" y="3200760"/>
              <a:ext cx="753120" cy="813240"/>
            </a:xfrm>
            <a:custGeom>
              <a:rect b="b" l="l" r="r" t="t"/>
              <a:pathLst>
                <a:path extrusionOk="0" h="1925515" w="1783739">
                  <a:moveTo>
                    <a:pt x="1783740" y="1004796"/>
                  </a:moveTo>
                  <a:lnTo>
                    <a:pt x="8243" y="0"/>
                  </a:lnTo>
                  <a:lnTo>
                    <a:pt x="0" y="920719"/>
                  </a:lnTo>
                  <a:lnTo>
                    <a:pt x="1776321" y="1925515"/>
                  </a:lnTo>
                  <a:lnTo>
                    <a:pt x="1783740" y="1004796"/>
                  </a:lnTo>
                  <a:close/>
                </a:path>
              </a:pathLst>
            </a:custGeom>
            <a:gradFill>
              <a:gsLst>
                <a:gs pos="0">
                  <a:srgbClr val="FFFFFF">
                    <a:alpha val="28627"/>
                  </a:srgbClr>
                </a:gs>
                <a:gs pos="50000">
                  <a:srgbClr val="FFFFFF">
                    <a:alpha val="28627"/>
                  </a:srgbClr>
                </a:gs>
                <a:gs pos="100000">
                  <a:srgbClr val="FFFFFF">
                    <a:alpha val="28627"/>
                  </a:srgbClr>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8169480" y="3402000"/>
              <a:ext cx="225720" cy="174240"/>
            </a:xfrm>
            <a:custGeom>
              <a:rect b="b" l="l" r="r" t="t"/>
              <a:pathLst>
                <a:path extrusionOk="0" h="412963" w="534957">
                  <a:moveTo>
                    <a:pt x="825" y="0"/>
                  </a:moveTo>
                  <a:lnTo>
                    <a:pt x="534957" y="302510"/>
                  </a:lnTo>
                  <a:lnTo>
                    <a:pt x="534133" y="412964"/>
                  </a:lnTo>
                  <a:lnTo>
                    <a:pt x="0" y="110454"/>
                  </a:lnTo>
                  <a:lnTo>
                    <a:pt x="825"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4" name="Google Shape;484;p5"/>
            <p:cNvSpPr/>
            <p:nvPr/>
          </p:nvSpPr>
          <p:spPr>
            <a:xfrm>
              <a:off x="8168760" y="3495240"/>
              <a:ext cx="480600" cy="318960"/>
            </a:xfrm>
            <a:custGeom>
              <a:rect b="b" l="l" r="r" t="t"/>
              <a:pathLst>
                <a:path extrusionOk="0" h="755863" w="1138329">
                  <a:moveTo>
                    <a:pt x="825" y="0"/>
                  </a:moveTo>
                  <a:lnTo>
                    <a:pt x="1138329" y="643762"/>
                  </a:lnTo>
                  <a:lnTo>
                    <a:pt x="1137505" y="755863"/>
                  </a:lnTo>
                  <a:lnTo>
                    <a:pt x="0" y="112102"/>
                  </a:lnTo>
                  <a:lnTo>
                    <a:pt x="825"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5" name="Google Shape;485;p5"/>
            <p:cNvSpPr/>
            <p:nvPr/>
          </p:nvSpPr>
          <p:spPr>
            <a:xfrm>
              <a:off x="8044920" y="3329640"/>
              <a:ext cx="84960" cy="125640"/>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7260120" y="1129320"/>
              <a:ext cx="1190160" cy="1989720"/>
            </a:xfrm>
            <a:custGeom>
              <a:rect b="b" l="l" r="r" t="t"/>
              <a:pathLst>
                <a:path extrusionOk="0" h="4709929" w="2817385">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7088040" y="1243440"/>
              <a:ext cx="1190160" cy="1989720"/>
            </a:xfrm>
            <a:custGeom>
              <a:rect b="b" l="l" r="r" t="t"/>
              <a:pathLst>
                <a:path extrusionOk="0" h="4709929" w="2817384">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28627"/>
                  </a:srgbClr>
                </a:gs>
                <a:gs pos="50000">
                  <a:srgbClr val="FFFFFF">
                    <a:alpha val="28627"/>
                  </a:srgbClr>
                </a:gs>
                <a:gs pos="100000">
                  <a:srgbClr val="FFFFFF">
                    <a:alpha val="28627"/>
                  </a:srgbClr>
                </a:gs>
              </a:gsLst>
              <a:lin ang="66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7666560" y="1258920"/>
              <a:ext cx="609120" cy="1973880"/>
            </a:xfrm>
            <a:custGeom>
              <a:rect b="b" l="l" r="r" t="t"/>
              <a:pathLst>
                <a:path extrusionOk="0" h="4672836" w="1442487">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9" name="Google Shape;489;p5"/>
            <p:cNvSpPr/>
            <p:nvPr/>
          </p:nvSpPr>
          <p:spPr>
            <a:xfrm>
              <a:off x="6932880" y="2301480"/>
              <a:ext cx="699120" cy="1668600"/>
            </a:xfrm>
            <a:custGeom>
              <a:rect b="b" l="l" r="r" t="t"/>
              <a:pathLst>
                <a:path extrusionOk="0" h="3949944" w="1655151">
                  <a:moveTo>
                    <a:pt x="0" y="0"/>
                  </a:moveTo>
                  <a:lnTo>
                    <a:pt x="1654328" y="910828"/>
                  </a:lnTo>
                  <a:lnTo>
                    <a:pt x="1655152" y="3949944"/>
                  </a:lnTo>
                  <a:lnTo>
                    <a:pt x="824" y="3039940"/>
                  </a:lnTo>
                  <a:lnTo>
                    <a:pt x="0" y="0"/>
                  </a:ln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0" name="Google Shape;490;p5"/>
            <p:cNvSpPr/>
            <p:nvPr/>
          </p:nvSpPr>
          <p:spPr>
            <a:xfrm>
              <a:off x="7022880" y="3048480"/>
              <a:ext cx="528120" cy="750240"/>
            </a:xfrm>
            <a:custGeom>
              <a:rect b="b" l="l" r="r" t="t"/>
              <a:pathLst>
                <a:path extrusionOk="0" h="1776320" w="1250431">
                  <a:moveTo>
                    <a:pt x="0" y="0"/>
                  </a:moveTo>
                  <a:lnTo>
                    <a:pt x="1247134" y="686624"/>
                  </a:lnTo>
                  <a:lnTo>
                    <a:pt x="1250431" y="1776321"/>
                  </a:lnTo>
                  <a:lnTo>
                    <a:pt x="3297" y="1089697"/>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7032240" y="2743560"/>
              <a:ext cx="243360" cy="181080"/>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7033320" y="2837160"/>
              <a:ext cx="243360" cy="181080"/>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3" name="Google Shape;493;p5"/>
            <p:cNvSpPr/>
            <p:nvPr/>
          </p:nvSpPr>
          <p:spPr>
            <a:xfrm>
              <a:off x="7032960" y="2927160"/>
              <a:ext cx="462240" cy="301680"/>
            </a:xfrm>
            <a:custGeom>
              <a:rect b="b" l="l" r="r" t="t"/>
              <a:pathLst>
                <a:path extrusionOk="0" h="714649" w="1094642">
                  <a:moveTo>
                    <a:pt x="0" y="0"/>
                  </a:moveTo>
                  <a:lnTo>
                    <a:pt x="1094643" y="602548"/>
                  </a:lnTo>
                  <a:lnTo>
                    <a:pt x="1094643" y="714650"/>
                  </a:lnTo>
                  <a:lnTo>
                    <a:pt x="0" y="112102"/>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6932880" y="2301480"/>
              <a:ext cx="699120" cy="606240"/>
            </a:xfrm>
            <a:custGeom>
              <a:rect b="b" l="l" r="r" t="t"/>
              <a:pathLst>
                <a:path extrusionOk="0" h="1435893" w="1655976">
                  <a:moveTo>
                    <a:pt x="0" y="0"/>
                  </a:moveTo>
                  <a:lnTo>
                    <a:pt x="1654328" y="910828"/>
                  </a:lnTo>
                  <a:lnTo>
                    <a:pt x="1655976" y="1435894"/>
                  </a:lnTo>
                  <a:lnTo>
                    <a:pt x="824" y="525890"/>
                  </a:lnTo>
                  <a:lnTo>
                    <a:pt x="0" y="0"/>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5" name="Google Shape;495;p5"/>
            <p:cNvSpPr/>
            <p:nvPr/>
          </p:nvSpPr>
          <p:spPr>
            <a:xfrm>
              <a:off x="7018560" y="2419560"/>
              <a:ext cx="88560" cy="130680"/>
            </a:xfrm>
            <a:custGeom>
              <a:rect b="b" l="l" r="r" t="t"/>
              <a:pathLst>
                <a:path extrusionOk="0" h="310309" w="210191">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8627"/>
              </a:srgbClr>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6" name="Google Shape;496;p5"/>
            <p:cNvSpPr/>
            <p:nvPr/>
          </p:nvSpPr>
          <p:spPr>
            <a:xfrm>
              <a:off x="7345440" y="2854440"/>
              <a:ext cx="474480" cy="451440"/>
            </a:xfrm>
            <a:custGeom>
              <a:rect b="b" l="l" r="r" t="t"/>
              <a:pathLst>
                <a:path extrusionOk="0" h="1069089" w="1123491">
                  <a:moveTo>
                    <a:pt x="1649" y="451705"/>
                  </a:moveTo>
                  <a:lnTo>
                    <a:pt x="0" y="0"/>
                  </a:lnTo>
                  <a:lnTo>
                    <a:pt x="1121843" y="617385"/>
                  </a:lnTo>
                  <a:lnTo>
                    <a:pt x="1123492" y="1069090"/>
                  </a:lnTo>
                  <a:lnTo>
                    <a:pt x="1649" y="451705"/>
                  </a:lnTo>
                  <a:close/>
                </a:path>
              </a:pathLst>
            </a:custGeom>
            <a:gradFill>
              <a:gsLst>
                <a:gs pos="0">
                  <a:srgbClr val="FF9E44"/>
                </a:gs>
                <a:gs pos="100000">
                  <a:srgbClr val="FF4093"/>
                </a:gs>
              </a:gsLst>
              <a:lin ang="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7" name="Google Shape;497;p5"/>
            <p:cNvSpPr/>
            <p:nvPr/>
          </p:nvSpPr>
          <p:spPr>
            <a:xfrm>
              <a:off x="5775840" y="1647000"/>
              <a:ext cx="1036440" cy="1220760"/>
            </a:xfrm>
            <a:custGeom>
              <a:rect b="b" l="l" r="r" t="t"/>
              <a:pathLst>
                <a:path extrusionOk="0" h="2889921" w="2453878">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8627"/>
                  </a:srgbClr>
                </a:gs>
                <a:gs pos="50000">
                  <a:srgbClr val="FFFFFF">
                    <a:alpha val="28627"/>
                  </a:srgbClr>
                </a:gs>
                <a:gs pos="100000">
                  <a:srgbClr val="FFFFFF">
                    <a:alpha val="28627"/>
                  </a:srgbClr>
                </a:gs>
              </a:gsLst>
              <a:lin ang="108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8" name="Google Shape;498;p5"/>
            <p:cNvSpPr/>
            <p:nvPr/>
          </p:nvSpPr>
          <p:spPr>
            <a:xfrm>
              <a:off x="5666040" y="1710720"/>
              <a:ext cx="390600" cy="371880"/>
            </a:xfrm>
            <a:custGeom>
              <a:rect b="b" l="l" r="r" t="t"/>
              <a:pathLst>
                <a:path extrusionOk="0" h="881154" w="925665">
                  <a:moveTo>
                    <a:pt x="0" y="347021"/>
                  </a:moveTo>
                  <a:lnTo>
                    <a:pt x="0" y="0"/>
                  </a:lnTo>
                  <a:lnTo>
                    <a:pt x="925665" y="534133"/>
                  </a:lnTo>
                  <a:lnTo>
                    <a:pt x="925665" y="881154"/>
                  </a:lnTo>
                  <a:lnTo>
                    <a:pt x="0" y="347021"/>
                  </a:ln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9" name="Google Shape;499;p5"/>
            <p:cNvSpPr/>
            <p:nvPr/>
          </p:nvSpPr>
          <p:spPr>
            <a:xfrm>
              <a:off x="6316200" y="2089800"/>
              <a:ext cx="226800" cy="177840"/>
            </a:xfrm>
            <a:custGeom>
              <a:rect b="b" l="l" r="r" t="t"/>
              <a:pathLst>
                <a:path extrusionOk="0" h="422030" w="537429">
                  <a:moveTo>
                    <a:pt x="537430" y="309929"/>
                  </a:moveTo>
                  <a:lnTo>
                    <a:pt x="0" y="0"/>
                  </a:lnTo>
                  <a:lnTo>
                    <a:pt x="0" y="112102"/>
                  </a:lnTo>
                  <a:lnTo>
                    <a:pt x="537430" y="422031"/>
                  </a:lnTo>
                  <a:lnTo>
                    <a:pt x="537430" y="309929"/>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0" name="Google Shape;500;p5"/>
            <p:cNvSpPr/>
            <p:nvPr/>
          </p:nvSpPr>
          <p:spPr>
            <a:xfrm>
              <a:off x="6106680" y="2063520"/>
              <a:ext cx="437400" cy="299520"/>
            </a:xfrm>
            <a:custGeom>
              <a:rect b="b" l="l" r="r" t="t"/>
              <a:pathLst>
                <a:path extrusionOk="0" h="709704" w="1036118">
                  <a:moveTo>
                    <a:pt x="1036119" y="597602"/>
                  </a:moveTo>
                  <a:lnTo>
                    <a:pt x="0" y="0"/>
                  </a:lnTo>
                  <a:lnTo>
                    <a:pt x="0" y="112102"/>
                  </a:lnTo>
                  <a:lnTo>
                    <a:pt x="1036119" y="709704"/>
                  </a:lnTo>
                  <a:lnTo>
                    <a:pt x="1036119" y="597602"/>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1" name="Google Shape;501;p5"/>
            <p:cNvSpPr/>
            <p:nvPr/>
          </p:nvSpPr>
          <p:spPr>
            <a:xfrm>
              <a:off x="6014520" y="2104200"/>
              <a:ext cx="529920" cy="353160"/>
            </a:xfrm>
            <a:custGeom>
              <a:rect b="b" l="l" r="r" t="t"/>
              <a:pathLst>
                <a:path extrusionOk="0" h="836643" w="1255376">
                  <a:moveTo>
                    <a:pt x="1255377" y="724541"/>
                  </a:moveTo>
                  <a:lnTo>
                    <a:pt x="0" y="0"/>
                  </a:lnTo>
                  <a:lnTo>
                    <a:pt x="0" y="112102"/>
                  </a:lnTo>
                  <a:lnTo>
                    <a:pt x="1255377" y="836643"/>
                  </a:lnTo>
                  <a:lnTo>
                    <a:pt x="1255377" y="724541"/>
                  </a:lnTo>
                  <a:close/>
                </a:path>
              </a:pathLst>
            </a:custGeom>
            <a:solidFill>
              <a:srgbClr val="FFFFFF">
                <a:alpha val="28627"/>
              </a:srgbClr>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2" name="Google Shape;502;p5"/>
            <p:cNvSpPr/>
            <p:nvPr/>
          </p:nvSpPr>
          <p:spPr>
            <a:xfrm>
              <a:off x="6597720" y="2248200"/>
              <a:ext cx="117360" cy="174600"/>
            </a:xfrm>
            <a:custGeom>
              <a:rect b="b" l="l" r="r" t="t"/>
              <a:pathLst>
                <a:path extrusionOk="0" h="414354" w="278606">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3" name="Google Shape;503;p5"/>
            <p:cNvSpPr/>
            <p:nvPr/>
          </p:nvSpPr>
          <p:spPr>
            <a:xfrm>
              <a:off x="6330600" y="2791080"/>
              <a:ext cx="290880" cy="396360"/>
            </a:xfrm>
            <a:custGeom>
              <a:rect b="b" l="l" r="r" t="t"/>
              <a:pathLst>
                <a:path extrusionOk="0" h="938791" w="689097">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8627"/>
                  </a:srgbClr>
                </a:gs>
                <a:gs pos="50000">
                  <a:srgbClr val="FFFFFF">
                    <a:alpha val="28627"/>
                  </a:srgbClr>
                </a:gs>
                <a:gs pos="100000">
                  <a:srgbClr val="FFFFFF">
                    <a:alpha val="28627"/>
                  </a:srgbClr>
                </a:gs>
              </a:gsLst>
              <a:lin ang="5400000" scaled="0"/>
            </a:grad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04" name="Google Shape;504;p5"/>
          <p:cNvSpPr/>
          <p:nvPr/>
        </p:nvSpPr>
        <p:spPr>
          <a:xfrm>
            <a:off x="792000" y="2908440"/>
            <a:ext cx="5775120" cy="188748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The longer is password ,the more secure it is. A strong password should be at least 12 characters long.</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Strong passwords use a combination of letters,numbers,cases and symbols to form an unpredictable string characters that doesn’t resemble words or names.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A strong password should be unique to each account to reduce vulnerability in the event of a hack.</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b77366caf6_0_15"/>
          <p:cNvSpPr txBox="1"/>
          <p:nvPr/>
        </p:nvSpPr>
        <p:spPr>
          <a:xfrm>
            <a:off x="1093400" y="803350"/>
            <a:ext cx="61587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4800" u="sng">
                <a:solidFill>
                  <a:schemeClr val="accent1"/>
                </a:solidFill>
                <a:latin typeface="Barlow"/>
                <a:ea typeface="Barlow"/>
                <a:cs typeface="Barlow"/>
                <a:sym typeface="Barlow"/>
              </a:rPr>
              <a:t>References</a:t>
            </a:r>
            <a:endParaRPr b="1" sz="4800" u="sng">
              <a:solidFill>
                <a:schemeClr val="accent1"/>
              </a:solidFill>
              <a:latin typeface="Barlow"/>
              <a:ea typeface="Barlow"/>
              <a:cs typeface="Barlow"/>
              <a:sym typeface="Barlow"/>
            </a:endParaRPr>
          </a:p>
        </p:txBody>
      </p:sp>
      <p:sp>
        <p:nvSpPr>
          <p:cNvPr id="510" name="Google Shape;510;g1b77366caf6_0_15"/>
          <p:cNvSpPr txBox="1"/>
          <p:nvPr/>
        </p:nvSpPr>
        <p:spPr>
          <a:xfrm>
            <a:off x="1093400" y="1852100"/>
            <a:ext cx="6437700" cy="215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Reference always play an important role in Recreating something from the scratch,</a:t>
            </a:r>
            <a:endParaRPr sz="1900">
              <a:solidFill>
                <a:schemeClr val="accent2"/>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For this project we take reference from the tutor at Udemy Dr.Angela Yu </a:t>
            </a:r>
            <a:r>
              <a:rPr lang="en" sz="1900" u="sng">
                <a:solidFill>
                  <a:schemeClr val="accent2"/>
                </a:solidFill>
                <a:latin typeface="Barlow Light"/>
                <a:ea typeface="Barlow Light"/>
                <a:cs typeface="Barlow Light"/>
                <a:sym typeface="Barlow Light"/>
              </a:rPr>
              <a:t>(</a:t>
            </a:r>
            <a:r>
              <a:rPr lang="en" sz="1900">
                <a:solidFill>
                  <a:schemeClr val="dk1"/>
                </a:solidFill>
                <a:latin typeface="Barlow Light"/>
                <a:ea typeface="Barlow Light"/>
                <a:cs typeface="Barlow Light"/>
                <a:sym typeface="Barlow Light"/>
              </a:rPr>
              <a:t>The Complete Python Bootcamp 2022 Course</a:t>
            </a:r>
            <a:r>
              <a:rPr lang="en" sz="1900" u="sng">
                <a:solidFill>
                  <a:schemeClr val="accent2"/>
                </a:solidFill>
                <a:latin typeface="Barlow Light"/>
                <a:ea typeface="Barlow Light"/>
                <a:cs typeface="Barlow Light"/>
                <a:sym typeface="Barlow Light"/>
              </a:rPr>
              <a:t>)</a:t>
            </a:r>
            <a:r>
              <a:rPr lang="en" sz="1900">
                <a:solidFill>
                  <a:schemeClr val="accent2"/>
                </a:solidFill>
                <a:latin typeface="Barlow Light"/>
                <a:ea typeface="Barlow Light"/>
                <a:cs typeface="Barlow Light"/>
                <a:sym typeface="Barlow Light"/>
              </a:rPr>
              <a:t>.</a:t>
            </a:r>
            <a:endParaRPr sz="1900">
              <a:solidFill>
                <a:schemeClr val="accent2"/>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900">
                <a:solidFill>
                  <a:schemeClr val="accent2"/>
                </a:solidFill>
                <a:latin typeface="Barlow Light"/>
                <a:ea typeface="Barlow Light"/>
                <a:cs typeface="Barlow Light"/>
                <a:sym typeface="Barlow Light"/>
              </a:rPr>
              <a:t>Dr.Angela Yu is a Developer and lead instructor at The App Brewery .</a:t>
            </a:r>
            <a:endParaRPr sz="1900">
              <a:solidFill>
                <a:schemeClr val="accent2"/>
              </a:solidFill>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