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E59E959-C4B8-B98F-CEE0-072E8EBA8343}"/>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5E7C2CB6-C935-B048-F803-FEEFEEBA0A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4B69AA8E-DBC6-0D57-3D74-7E2AF82E064A}"/>
              </a:ext>
            </a:extLst>
          </p:cNvPr>
          <p:cNvSpPr>
            <a:spLocks noGrp="1"/>
          </p:cNvSpPr>
          <p:nvPr>
            <p:ph type="dt" sz="half" idx="10"/>
          </p:nvPr>
        </p:nvSpPr>
        <p:spPr/>
        <p:txBody>
          <a:bodyPr/>
          <a:lstStyle/>
          <a:p>
            <a:fld id="{F5B59304-697D-4061-9402-B1EC5E63EB34}" type="datetimeFigureOut">
              <a:rPr lang="ko-KR" altLang="en-US" smtClean="0"/>
              <a:t>2023-06-10</a:t>
            </a:fld>
            <a:endParaRPr lang="ko-KR" altLang="en-US"/>
          </a:p>
        </p:txBody>
      </p:sp>
      <p:sp>
        <p:nvSpPr>
          <p:cNvPr id="5" name="바닥글 개체 틀 4">
            <a:extLst>
              <a:ext uri="{FF2B5EF4-FFF2-40B4-BE49-F238E27FC236}">
                <a16:creationId xmlns:a16="http://schemas.microsoft.com/office/drawing/2014/main" id="{12C56FC8-FAF9-FE76-7845-7B967C1E2C3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C9FB3B1-1A8E-FC8A-BA9D-EBD7394FAB0A}"/>
              </a:ext>
            </a:extLst>
          </p:cNvPr>
          <p:cNvSpPr>
            <a:spLocks noGrp="1"/>
          </p:cNvSpPr>
          <p:nvPr>
            <p:ph type="sldNum" sz="quarter" idx="12"/>
          </p:nvPr>
        </p:nvSpPr>
        <p:spPr/>
        <p:txBody>
          <a:bodyPr/>
          <a:lstStyle/>
          <a:p>
            <a:fld id="{67659889-D8C1-4D61-B1FE-25BC88A481B7}" type="slidenum">
              <a:rPr lang="ko-KR" altLang="en-US" smtClean="0"/>
              <a:t>‹#›</a:t>
            </a:fld>
            <a:endParaRPr lang="ko-KR" altLang="en-US"/>
          </a:p>
        </p:txBody>
      </p:sp>
    </p:spTree>
    <p:extLst>
      <p:ext uri="{BB962C8B-B14F-4D97-AF65-F5344CB8AC3E}">
        <p14:creationId xmlns:p14="http://schemas.microsoft.com/office/powerpoint/2010/main" val="162072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C6A6E2C-3F7F-2FA3-1D13-25B4DA4CF59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F4155CE-15B4-0C1D-F631-EC7F0D7C77D0}"/>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1BD0EE1-F3B6-32ED-0880-6908667E2879}"/>
              </a:ext>
            </a:extLst>
          </p:cNvPr>
          <p:cNvSpPr>
            <a:spLocks noGrp="1"/>
          </p:cNvSpPr>
          <p:nvPr>
            <p:ph type="dt" sz="half" idx="10"/>
          </p:nvPr>
        </p:nvSpPr>
        <p:spPr/>
        <p:txBody>
          <a:bodyPr/>
          <a:lstStyle/>
          <a:p>
            <a:fld id="{F5B59304-697D-4061-9402-B1EC5E63EB34}" type="datetimeFigureOut">
              <a:rPr lang="ko-KR" altLang="en-US" smtClean="0"/>
              <a:t>2023-06-10</a:t>
            </a:fld>
            <a:endParaRPr lang="ko-KR" altLang="en-US"/>
          </a:p>
        </p:txBody>
      </p:sp>
      <p:sp>
        <p:nvSpPr>
          <p:cNvPr id="5" name="바닥글 개체 틀 4">
            <a:extLst>
              <a:ext uri="{FF2B5EF4-FFF2-40B4-BE49-F238E27FC236}">
                <a16:creationId xmlns:a16="http://schemas.microsoft.com/office/drawing/2014/main" id="{1417765A-48AF-F11E-8627-D24B91B117B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9D4F765-2E48-405C-F77E-B35A225DFC9F}"/>
              </a:ext>
            </a:extLst>
          </p:cNvPr>
          <p:cNvSpPr>
            <a:spLocks noGrp="1"/>
          </p:cNvSpPr>
          <p:nvPr>
            <p:ph type="sldNum" sz="quarter" idx="12"/>
          </p:nvPr>
        </p:nvSpPr>
        <p:spPr/>
        <p:txBody>
          <a:bodyPr/>
          <a:lstStyle/>
          <a:p>
            <a:fld id="{67659889-D8C1-4D61-B1FE-25BC88A481B7}" type="slidenum">
              <a:rPr lang="ko-KR" altLang="en-US" smtClean="0"/>
              <a:t>‹#›</a:t>
            </a:fld>
            <a:endParaRPr lang="ko-KR" altLang="en-US"/>
          </a:p>
        </p:txBody>
      </p:sp>
    </p:spTree>
    <p:extLst>
      <p:ext uri="{BB962C8B-B14F-4D97-AF65-F5344CB8AC3E}">
        <p14:creationId xmlns:p14="http://schemas.microsoft.com/office/powerpoint/2010/main" val="3567892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765B60F-82BF-A6B4-35CA-11CFC787ED8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FBDC7695-16E6-5301-0F39-FBD4BEA9FEF6}"/>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D078C48-669E-0994-EF9F-74DD66FBB777}"/>
              </a:ext>
            </a:extLst>
          </p:cNvPr>
          <p:cNvSpPr>
            <a:spLocks noGrp="1"/>
          </p:cNvSpPr>
          <p:nvPr>
            <p:ph type="dt" sz="half" idx="10"/>
          </p:nvPr>
        </p:nvSpPr>
        <p:spPr/>
        <p:txBody>
          <a:bodyPr/>
          <a:lstStyle/>
          <a:p>
            <a:fld id="{F5B59304-697D-4061-9402-B1EC5E63EB34}" type="datetimeFigureOut">
              <a:rPr lang="ko-KR" altLang="en-US" smtClean="0"/>
              <a:t>2023-06-10</a:t>
            </a:fld>
            <a:endParaRPr lang="ko-KR" altLang="en-US"/>
          </a:p>
        </p:txBody>
      </p:sp>
      <p:sp>
        <p:nvSpPr>
          <p:cNvPr id="5" name="바닥글 개체 틀 4">
            <a:extLst>
              <a:ext uri="{FF2B5EF4-FFF2-40B4-BE49-F238E27FC236}">
                <a16:creationId xmlns:a16="http://schemas.microsoft.com/office/drawing/2014/main" id="{FABB4246-C5AC-9BF2-846E-D45F2CA04C3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A8F935C-BE52-CE45-13C3-A9934D46C7DC}"/>
              </a:ext>
            </a:extLst>
          </p:cNvPr>
          <p:cNvSpPr>
            <a:spLocks noGrp="1"/>
          </p:cNvSpPr>
          <p:nvPr>
            <p:ph type="sldNum" sz="quarter" idx="12"/>
          </p:nvPr>
        </p:nvSpPr>
        <p:spPr/>
        <p:txBody>
          <a:bodyPr/>
          <a:lstStyle/>
          <a:p>
            <a:fld id="{67659889-D8C1-4D61-B1FE-25BC88A481B7}" type="slidenum">
              <a:rPr lang="ko-KR" altLang="en-US" smtClean="0"/>
              <a:t>‹#›</a:t>
            </a:fld>
            <a:endParaRPr lang="ko-KR" altLang="en-US"/>
          </a:p>
        </p:txBody>
      </p:sp>
    </p:spTree>
    <p:extLst>
      <p:ext uri="{BB962C8B-B14F-4D97-AF65-F5344CB8AC3E}">
        <p14:creationId xmlns:p14="http://schemas.microsoft.com/office/powerpoint/2010/main" val="507610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384284D-E5A5-1696-D75F-12A38491ED4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DF32EF6-3907-8467-6882-6F16F68B53D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D5EC478-B754-9FB0-7303-E417B90494CC}"/>
              </a:ext>
            </a:extLst>
          </p:cNvPr>
          <p:cNvSpPr>
            <a:spLocks noGrp="1"/>
          </p:cNvSpPr>
          <p:nvPr>
            <p:ph type="dt" sz="half" idx="10"/>
          </p:nvPr>
        </p:nvSpPr>
        <p:spPr/>
        <p:txBody>
          <a:bodyPr/>
          <a:lstStyle/>
          <a:p>
            <a:fld id="{F5B59304-697D-4061-9402-B1EC5E63EB34}" type="datetimeFigureOut">
              <a:rPr lang="ko-KR" altLang="en-US" smtClean="0"/>
              <a:t>2023-06-10</a:t>
            </a:fld>
            <a:endParaRPr lang="ko-KR" altLang="en-US"/>
          </a:p>
        </p:txBody>
      </p:sp>
      <p:sp>
        <p:nvSpPr>
          <p:cNvPr id="5" name="바닥글 개체 틀 4">
            <a:extLst>
              <a:ext uri="{FF2B5EF4-FFF2-40B4-BE49-F238E27FC236}">
                <a16:creationId xmlns:a16="http://schemas.microsoft.com/office/drawing/2014/main" id="{C3272C51-D4B5-42FD-E041-B5C2973E185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54935B9-5315-6537-CF85-B45FBFFFC289}"/>
              </a:ext>
            </a:extLst>
          </p:cNvPr>
          <p:cNvSpPr>
            <a:spLocks noGrp="1"/>
          </p:cNvSpPr>
          <p:nvPr>
            <p:ph type="sldNum" sz="quarter" idx="12"/>
          </p:nvPr>
        </p:nvSpPr>
        <p:spPr/>
        <p:txBody>
          <a:bodyPr/>
          <a:lstStyle/>
          <a:p>
            <a:fld id="{67659889-D8C1-4D61-B1FE-25BC88A481B7}" type="slidenum">
              <a:rPr lang="ko-KR" altLang="en-US" smtClean="0"/>
              <a:t>‹#›</a:t>
            </a:fld>
            <a:endParaRPr lang="ko-KR" altLang="en-US"/>
          </a:p>
        </p:txBody>
      </p:sp>
    </p:spTree>
    <p:extLst>
      <p:ext uri="{BB962C8B-B14F-4D97-AF65-F5344CB8AC3E}">
        <p14:creationId xmlns:p14="http://schemas.microsoft.com/office/powerpoint/2010/main" val="179762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9044A3E-F776-019A-6DB0-78A841F4F691}"/>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9D03A2A-07FC-991B-97E1-2EA1DF49A6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AA27C442-A2A5-8A50-68C1-A5A0242845B1}"/>
              </a:ext>
            </a:extLst>
          </p:cNvPr>
          <p:cNvSpPr>
            <a:spLocks noGrp="1"/>
          </p:cNvSpPr>
          <p:nvPr>
            <p:ph type="dt" sz="half" idx="10"/>
          </p:nvPr>
        </p:nvSpPr>
        <p:spPr/>
        <p:txBody>
          <a:bodyPr/>
          <a:lstStyle/>
          <a:p>
            <a:fld id="{F5B59304-697D-4061-9402-B1EC5E63EB34}" type="datetimeFigureOut">
              <a:rPr lang="ko-KR" altLang="en-US" smtClean="0"/>
              <a:t>2023-06-10</a:t>
            </a:fld>
            <a:endParaRPr lang="ko-KR" altLang="en-US"/>
          </a:p>
        </p:txBody>
      </p:sp>
      <p:sp>
        <p:nvSpPr>
          <p:cNvPr id="5" name="바닥글 개체 틀 4">
            <a:extLst>
              <a:ext uri="{FF2B5EF4-FFF2-40B4-BE49-F238E27FC236}">
                <a16:creationId xmlns:a16="http://schemas.microsoft.com/office/drawing/2014/main" id="{1F4B56AD-35FB-3F3E-5AC0-28D33AA4FF3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2D3900A-C64B-8B54-B0A1-D7A6110A83F4}"/>
              </a:ext>
            </a:extLst>
          </p:cNvPr>
          <p:cNvSpPr>
            <a:spLocks noGrp="1"/>
          </p:cNvSpPr>
          <p:nvPr>
            <p:ph type="sldNum" sz="quarter" idx="12"/>
          </p:nvPr>
        </p:nvSpPr>
        <p:spPr/>
        <p:txBody>
          <a:bodyPr/>
          <a:lstStyle/>
          <a:p>
            <a:fld id="{67659889-D8C1-4D61-B1FE-25BC88A481B7}" type="slidenum">
              <a:rPr lang="ko-KR" altLang="en-US" smtClean="0"/>
              <a:t>‹#›</a:t>
            </a:fld>
            <a:endParaRPr lang="ko-KR" altLang="en-US"/>
          </a:p>
        </p:txBody>
      </p:sp>
    </p:spTree>
    <p:extLst>
      <p:ext uri="{BB962C8B-B14F-4D97-AF65-F5344CB8AC3E}">
        <p14:creationId xmlns:p14="http://schemas.microsoft.com/office/powerpoint/2010/main" val="3490731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51A9AE-B6A4-CF42-F2B8-5556DE94382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04BDC63-50D5-9B6B-F9EB-4AF922A2A1B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C486F31C-DA37-4C8E-9F11-BECC01D9B2DA}"/>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0A0A33E6-84E6-A600-4E55-657B57FDEF67}"/>
              </a:ext>
            </a:extLst>
          </p:cNvPr>
          <p:cNvSpPr>
            <a:spLocks noGrp="1"/>
          </p:cNvSpPr>
          <p:nvPr>
            <p:ph type="dt" sz="half" idx="10"/>
          </p:nvPr>
        </p:nvSpPr>
        <p:spPr/>
        <p:txBody>
          <a:bodyPr/>
          <a:lstStyle/>
          <a:p>
            <a:fld id="{F5B59304-697D-4061-9402-B1EC5E63EB34}" type="datetimeFigureOut">
              <a:rPr lang="ko-KR" altLang="en-US" smtClean="0"/>
              <a:t>2023-06-10</a:t>
            </a:fld>
            <a:endParaRPr lang="ko-KR" altLang="en-US"/>
          </a:p>
        </p:txBody>
      </p:sp>
      <p:sp>
        <p:nvSpPr>
          <p:cNvPr id="6" name="바닥글 개체 틀 5">
            <a:extLst>
              <a:ext uri="{FF2B5EF4-FFF2-40B4-BE49-F238E27FC236}">
                <a16:creationId xmlns:a16="http://schemas.microsoft.com/office/drawing/2014/main" id="{A9D84B46-513F-AFE0-012D-175F5A6BFC8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2A9B2ED-2C50-83D7-B789-1F1111E01703}"/>
              </a:ext>
            </a:extLst>
          </p:cNvPr>
          <p:cNvSpPr>
            <a:spLocks noGrp="1"/>
          </p:cNvSpPr>
          <p:nvPr>
            <p:ph type="sldNum" sz="quarter" idx="12"/>
          </p:nvPr>
        </p:nvSpPr>
        <p:spPr/>
        <p:txBody>
          <a:bodyPr/>
          <a:lstStyle/>
          <a:p>
            <a:fld id="{67659889-D8C1-4D61-B1FE-25BC88A481B7}" type="slidenum">
              <a:rPr lang="ko-KR" altLang="en-US" smtClean="0"/>
              <a:t>‹#›</a:t>
            </a:fld>
            <a:endParaRPr lang="ko-KR" altLang="en-US"/>
          </a:p>
        </p:txBody>
      </p:sp>
    </p:spTree>
    <p:extLst>
      <p:ext uri="{BB962C8B-B14F-4D97-AF65-F5344CB8AC3E}">
        <p14:creationId xmlns:p14="http://schemas.microsoft.com/office/powerpoint/2010/main" val="3822688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9E01AC7-2082-1FF4-E6D2-AD45B54A8DB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35247F52-E4F5-DC54-2443-424FDCF8CD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DD1C491A-7A44-CBC0-2ACC-2F638C3C3106}"/>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47EEA0CF-DCE9-4FC3-336B-DE4DFDC360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A6C260C8-D562-9D1C-B64C-9C10F1E2C5B1}"/>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1501E775-A4E6-E73C-BEC0-6535CDDB05CF}"/>
              </a:ext>
            </a:extLst>
          </p:cNvPr>
          <p:cNvSpPr>
            <a:spLocks noGrp="1"/>
          </p:cNvSpPr>
          <p:nvPr>
            <p:ph type="dt" sz="half" idx="10"/>
          </p:nvPr>
        </p:nvSpPr>
        <p:spPr/>
        <p:txBody>
          <a:bodyPr/>
          <a:lstStyle/>
          <a:p>
            <a:fld id="{F5B59304-697D-4061-9402-B1EC5E63EB34}" type="datetimeFigureOut">
              <a:rPr lang="ko-KR" altLang="en-US" smtClean="0"/>
              <a:t>2023-06-10</a:t>
            </a:fld>
            <a:endParaRPr lang="ko-KR" altLang="en-US"/>
          </a:p>
        </p:txBody>
      </p:sp>
      <p:sp>
        <p:nvSpPr>
          <p:cNvPr id="8" name="바닥글 개체 틀 7">
            <a:extLst>
              <a:ext uri="{FF2B5EF4-FFF2-40B4-BE49-F238E27FC236}">
                <a16:creationId xmlns:a16="http://schemas.microsoft.com/office/drawing/2014/main" id="{A4FD2C47-04B9-5935-5260-9F9355C0AAC1}"/>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B36510FE-E201-E668-A65B-EE2F9A460F1C}"/>
              </a:ext>
            </a:extLst>
          </p:cNvPr>
          <p:cNvSpPr>
            <a:spLocks noGrp="1"/>
          </p:cNvSpPr>
          <p:nvPr>
            <p:ph type="sldNum" sz="quarter" idx="12"/>
          </p:nvPr>
        </p:nvSpPr>
        <p:spPr/>
        <p:txBody>
          <a:bodyPr/>
          <a:lstStyle/>
          <a:p>
            <a:fld id="{67659889-D8C1-4D61-B1FE-25BC88A481B7}" type="slidenum">
              <a:rPr lang="ko-KR" altLang="en-US" smtClean="0"/>
              <a:t>‹#›</a:t>
            </a:fld>
            <a:endParaRPr lang="ko-KR" altLang="en-US"/>
          </a:p>
        </p:txBody>
      </p:sp>
    </p:spTree>
    <p:extLst>
      <p:ext uri="{BB962C8B-B14F-4D97-AF65-F5344CB8AC3E}">
        <p14:creationId xmlns:p14="http://schemas.microsoft.com/office/powerpoint/2010/main" val="1735515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CD5AA8-4228-20E1-FAA3-11D8FEBA2C01}"/>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899AD6E4-8EEB-F6C8-CF30-548D138301F2}"/>
              </a:ext>
            </a:extLst>
          </p:cNvPr>
          <p:cNvSpPr>
            <a:spLocks noGrp="1"/>
          </p:cNvSpPr>
          <p:nvPr>
            <p:ph type="dt" sz="half" idx="10"/>
          </p:nvPr>
        </p:nvSpPr>
        <p:spPr/>
        <p:txBody>
          <a:bodyPr/>
          <a:lstStyle/>
          <a:p>
            <a:fld id="{F5B59304-697D-4061-9402-B1EC5E63EB34}" type="datetimeFigureOut">
              <a:rPr lang="ko-KR" altLang="en-US" smtClean="0"/>
              <a:t>2023-06-10</a:t>
            </a:fld>
            <a:endParaRPr lang="ko-KR" altLang="en-US"/>
          </a:p>
        </p:txBody>
      </p:sp>
      <p:sp>
        <p:nvSpPr>
          <p:cNvPr id="4" name="바닥글 개체 틀 3">
            <a:extLst>
              <a:ext uri="{FF2B5EF4-FFF2-40B4-BE49-F238E27FC236}">
                <a16:creationId xmlns:a16="http://schemas.microsoft.com/office/drawing/2014/main" id="{F2494FFB-1D60-A52E-5B2E-22889C4F24D1}"/>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25B20D4E-D460-5E3D-C3A6-BE7B10812D30}"/>
              </a:ext>
            </a:extLst>
          </p:cNvPr>
          <p:cNvSpPr>
            <a:spLocks noGrp="1"/>
          </p:cNvSpPr>
          <p:nvPr>
            <p:ph type="sldNum" sz="quarter" idx="12"/>
          </p:nvPr>
        </p:nvSpPr>
        <p:spPr/>
        <p:txBody>
          <a:bodyPr/>
          <a:lstStyle/>
          <a:p>
            <a:fld id="{67659889-D8C1-4D61-B1FE-25BC88A481B7}" type="slidenum">
              <a:rPr lang="ko-KR" altLang="en-US" smtClean="0"/>
              <a:t>‹#›</a:t>
            </a:fld>
            <a:endParaRPr lang="ko-KR" altLang="en-US"/>
          </a:p>
        </p:txBody>
      </p:sp>
    </p:spTree>
    <p:extLst>
      <p:ext uri="{BB962C8B-B14F-4D97-AF65-F5344CB8AC3E}">
        <p14:creationId xmlns:p14="http://schemas.microsoft.com/office/powerpoint/2010/main" val="2870225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5ECD15F5-641A-83CD-A4A2-B4D4FD094A14}"/>
              </a:ext>
            </a:extLst>
          </p:cNvPr>
          <p:cNvSpPr>
            <a:spLocks noGrp="1"/>
          </p:cNvSpPr>
          <p:nvPr>
            <p:ph type="dt" sz="half" idx="10"/>
          </p:nvPr>
        </p:nvSpPr>
        <p:spPr/>
        <p:txBody>
          <a:bodyPr/>
          <a:lstStyle/>
          <a:p>
            <a:fld id="{F5B59304-697D-4061-9402-B1EC5E63EB34}" type="datetimeFigureOut">
              <a:rPr lang="ko-KR" altLang="en-US" smtClean="0"/>
              <a:t>2023-06-10</a:t>
            </a:fld>
            <a:endParaRPr lang="ko-KR" altLang="en-US"/>
          </a:p>
        </p:txBody>
      </p:sp>
      <p:sp>
        <p:nvSpPr>
          <p:cNvPr id="3" name="바닥글 개체 틀 2">
            <a:extLst>
              <a:ext uri="{FF2B5EF4-FFF2-40B4-BE49-F238E27FC236}">
                <a16:creationId xmlns:a16="http://schemas.microsoft.com/office/drawing/2014/main" id="{EC04C50D-AA5F-6548-5EA7-AD84E46BBE28}"/>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40E90438-C395-8C9A-29E9-FC2796A3D09F}"/>
              </a:ext>
            </a:extLst>
          </p:cNvPr>
          <p:cNvSpPr>
            <a:spLocks noGrp="1"/>
          </p:cNvSpPr>
          <p:nvPr>
            <p:ph type="sldNum" sz="quarter" idx="12"/>
          </p:nvPr>
        </p:nvSpPr>
        <p:spPr/>
        <p:txBody>
          <a:bodyPr/>
          <a:lstStyle/>
          <a:p>
            <a:fld id="{67659889-D8C1-4D61-B1FE-25BC88A481B7}" type="slidenum">
              <a:rPr lang="ko-KR" altLang="en-US" smtClean="0"/>
              <a:t>‹#›</a:t>
            </a:fld>
            <a:endParaRPr lang="ko-KR" altLang="en-US"/>
          </a:p>
        </p:txBody>
      </p:sp>
    </p:spTree>
    <p:extLst>
      <p:ext uri="{BB962C8B-B14F-4D97-AF65-F5344CB8AC3E}">
        <p14:creationId xmlns:p14="http://schemas.microsoft.com/office/powerpoint/2010/main" val="1401085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166277-90A1-BB14-5FD7-C4F40A07C8E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D1182D57-2C54-66E5-7A77-0CB3CE6C9A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AEF0208-D2E6-2FE3-BBF0-7A3EA76474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DE98E1E-F39F-93EB-7BC9-B796F28FD695}"/>
              </a:ext>
            </a:extLst>
          </p:cNvPr>
          <p:cNvSpPr>
            <a:spLocks noGrp="1"/>
          </p:cNvSpPr>
          <p:nvPr>
            <p:ph type="dt" sz="half" idx="10"/>
          </p:nvPr>
        </p:nvSpPr>
        <p:spPr/>
        <p:txBody>
          <a:bodyPr/>
          <a:lstStyle/>
          <a:p>
            <a:fld id="{F5B59304-697D-4061-9402-B1EC5E63EB34}" type="datetimeFigureOut">
              <a:rPr lang="ko-KR" altLang="en-US" smtClean="0"/>
              <a:t>2023-06-10</a:t>
            </a:fld>
            <a:endParaRPr lang="ko-KR" altLang="en-US"/>
          </a:p>
        </p:txBody>
      </p:sp>
      <p:sp>
        <p:nvSpPr>
          <p:cNvPr id="6" name="바닥글 개체 틀 5">
            <a:extLst>
              <a:ext uri="{FF2B5EF4-FFF2-40B4-BE49-F238E27FC236}">
                <a16:creationId xmlns:a16="http://schemas.microsoft.com/office/drawing/2014/main" id="{00A8BB0C-6B51-B77D-B342-F62EC239813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1AAF455-25AA-1D3F-754E-EB603869BA98}"/>
              </a:ext>
            </a:extLst>
          </p:cNvPr>
          <p:cNvSpPr>
            <a:spLocks noGrp="1"/>
          </p:cNvSpPr>
          <p:nvPr>
            <p:ph type="sldNum" sz="quarter" idx="12"/>
          </p:nvPr>
        </p:nvSpPr>
        <p:spPr/>
        <p:txBody>
          <a:bodyPr/>
          <a:lstStyle/>
          <a:p>
            <a:fld id="{67659889-D8C1-4D61-B1FE-25BC88A481B7}" type="slidenum">
              <a:rPr lang="ko-KR" altLang="en-US" smtClean="0"/>
              <a:t>‹#›</a:t>
            </a:fld>
            <a:endParaRPr lang="ko-KR" altLang="en-US"/>
          </a:p>
        </p:txBody>
      </p:sp>
    </p:spTree>
    <p:extLst>
      <p:ext uri="{BB962C8B-B14F-4D97-AF65-F5344CB8AC3E}">
        <p14:creationId xmlns:p14="http://schemas.microsoft.com/office/powerpoint/2010/main" val="3264926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3F090C-AEBE-477D-EC8B-24239DC533B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8C6B928-A16D-2C44-52F6-EE26E91E11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ADB758A-DBC6-A75B-BD7A-0B3DC250B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659C79F-0464-6C9B-F3E8-F4D899A78EFC}"/>
              </a:ext>
            </a:extLst>
          </p:cNvPr>
          <p:cNvSpPr>
            <a:spLocks noGrp="1"/>
          </p:cNvSpPr>
          <p:nvPr>
            <p:ph type="dt" sz="half" idx="10"/>
          </p:nvPr>
        </p:nvSpPr>
        <p:spPr/>
        <p:txBody>
          <a:bodyPr/>
          <a:lstStyle/>
          <a:p>
            <a:fld id="{F5B59304-697D-4061-9402-B1EC5E63EB34}" type="datetimeFigureOut">
              <a:rPr lang="ko-KR" altLang="en-US" smtClean="0"/>
              <a:t>2023-06-10</a:t>
            </a:fld>
            <a:endParaRPr lang="ko-KR" altLang="en-US"/>
          </a:p>
        </p:txBody>
      </p:sp>
      <p:sp>
        <p:nvSpPr>
          <p:cNvPr id="6" name="바닥글 개체 틀 5">
            <a:extLst>
              <a:ext uri="{FF2B5EF4-FFF2-40B4-BE49-F238E27FC236}">
                <a16:creationId xmlns:a16="http://schemas.microsoft.com/office/drawing/2014/main" id="{218AB5B0-2611-BABB-C492-42DF157252A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E3A66D9-3B85-0719-D7EA-9A05A570CA0B}"/>
              </a:ext>
            </a:extLst>
          </p:cNvPr>
          <p:cNvSpPr>
            <a:spLocks noGrp="1"/>
          </p:cNvSpPr>
          <p:nvPr>
            <p:ph type="sldNum" sz="quarter" idx="12"/>
          </p:nvPr>
        </p:nvSpPr>
        <p:spPr/>
        <p:txBody>
          <a:bodyPr/>
          <a:lstStyle/>
          <a:p>
            <a:fld id="{67659889-D8C1-4D61-B1FE-25BC88A481B7}" type="slidenum">
              <a:rPr lang="ko-KR" altLang="en-US" smtClean="0"/>
              <a:t>‹#›</a:t>
            </a:fld>
            <a:endParaRPr lang="ko-KR" altLang="en-US"/>
          </a:p>
        </p:txBody>
      </p:sp>
    </p:spTree>
    <p:extLst>
      <p:ext uri="{BB962C8B-B14F-4D97-AF65-F5344CB8AC3E}">
        <p14:creationId xmlns:p14="http://schemas.microsoft.com/office/powerpoint/2010/main" val="336407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99E3035-29A4-6E39-EEC3-B1D72BD17A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07873450-D70D-AEF1-A674-48EB03BFD2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83927CD-5C67-DB28-4FC0-D1C9EBEFB0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B59304-697D-4061-9402-B1EC5E63EB34}" type="datetimeFigureOut">
              <a:rPr lang="ko-KR" altLang="en-US" smtClean="0"/>
              <a:t>2023-06-10</a:t>
            </a:fld>
            <a:endParaRPr lang="ko-KR" altLang="en-US"/>
          </a:p>
        </p:txBody>
      </p:sp>
      <p:sp>
        <p:nvSpPr>
          <p:cNvPr id="5" name="바닥글 개체 틀 4">
            <a:extLst>
              <a:ext uri="{FF2B5EF4-FFF2-40B4-BE49-F238E27FC236}">
                <a16:creationId xmlns:a16="http://schemas.microsoft.com/office/drawing/2014/main" id="{261C65D8-D31C-DEFE-BA9C-9AF4DB9EBB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17A0E2BD-1E29-FE0B-19EC-5F8B24728D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659889-D8C1-4D61-B1FE-25BC88A481B7}" type="slidenum">
              <a:rPr lang="ko-KR" altLang="en-US" smtClean="0"/>
              <a:t>‹#›</a:t>
            </a:fld>
            <a:endParaRPr lang="ko-KR" altLang="en-US"/>
          </a:p>
        </p:txBody>
      </p:sp>
    </p:spTree>
    <p:extLst>
      <p:ext uri="{BB962C8B-B14F-4D97-AF65-F5344CB8AC3E}">
        <p14:creationId xmlns:p14="http://schemas.microsoft.com/office/powerpoint/2010/main" val="1855348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102D5D80-D75A-46A9-1B1D-6F96052B3857}"/>
              </a:ext>
            </a:extLst>
          </p:cNvPr>
          <p:cNvSpPr/>
          <p:nvPr/>
        </p:nvSpPr>
        <p:spPr>
          <a:xfrm>
            <a:off x="3068954" y="249635"/>
            <a:ext cx="6480000" cy="2160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ko-KR" b="0" i="0" dirty="0">
                <a:solidFill>
                  <a:srgbClr val="374151"/>
                </a:solidFill>
                <a:effectLst/>
                <a:latin typeface="Söhne"/>
              </a:rPr>
              <a:t>The left figure represents the activation of the advantage, while the right figure represents the activation of the state value function. When comparing the two cases, we can observe that </a:t>
            </a:r>
            <a:r>
              <a:rPr lang="en-US" altLang="ko-KR" i="0" dirty="0">
                <a:solidFill>
                  <a:srgbClr val="374151"/>
                </a:solidFill>
                <a:effectLst/>
                <a:latin typeface="Söhne"/>
              </a:rPr>
              <a:t>the advantage </a:t>
            </a:r>
            <a:r>
              <a:rPr lang="en-US" altLang="ko-KR" b="0" i="0" dirty="0">
                <a:solidFill>
                  <a:srgbClr val="374151"/>
                </a:solidFill>
                <a:effectLst/>
                <a:latin typeface="Söhne"/>
              </a:rPr>
              <a:t>is focused on </a:t>
            </a:r>
            <a:r>
              <a:rPr lang="en-US" altLang="ko-KR" b="1" i="0" dirty="0">
                <a:solidFill>
                  <a:srgbClr val="374151"/>
                </a:solidFill>
                <a:effectLst/>
                <a:latin typeface="Söhne"/>
              </a:rPr>
              <a:t>obstacles</a:t>
            </a:r>
            <a:r>
              <a:rPr lang="en-US" altLang="ko-KR" b="0" i="0" dirty="0">
                <a:solidFill>
                  <a:srgbClr val="374151"/>
                </a:solidFill>
                <a:effectLst/>
                <a:latin typeface="Söhne"/>
              </a:rPr>
              <a:t>, which are factors that influence the next action. On the other hand, state value function is focused on the </a:t>
            </a:r>
            <a:r>
              <a:rPr lang="en-US" altLang="ko-KR" b="1" i="0" dirty="0">
                <a:solidFill>
                  <a:srgbClr val="374151"/>
                </a:solidFill>
                <a:effectLst/>
                <a:latin typeface="Söhne"/>
              </a:rPr>
              <a:t>entire forward direction</a:t>
            </a:r>
            <a:r>
              <a:rPr lang="en-US" altLang="ko-KR" b="0" i="0" dirty="0">
                <a:solidFill>
                  <a:srgbClr val="374151"/>
                </a:solidFill>
                <a:effectLst/>
                <a:latin typeface="Söhne"/>
              </a:rPr>
              <a:t> in order to evaluate the value of the state.</a:t>
            </a:r>
            <a:endParaRPr lang="ko-KR" altLang="en-US" dirty="0">
              <a:solidFill>
                <a:sysClr val="windowText" lastClr="000000"/>
              </a:solidFill>
            </a:endParaRPr>
          </a:p>
        </p:txBody>
      </p:sp>
      <p:sp>
        <p:nvSpPr>
          <p:cNvPr id="7" name="직사각형 6">
            <a:extLst>
              <a:ext uri="{FF2B5EF4-FFF2-40B4-BE49-F238E27FC236}">
                <a16:creationId xmlns:a16="http://schemas.microsoft.com/office/drawing/2014/main" id="{E0F7CC67-CB47-3A22-7506-D6CEFDF20AFB}"/>
              </a:ext>
            </a:extLst>
          </p:cNvPr>
          <p:cNvSpPr/>
          <p:nvPr/>
        </p:nvSpPr>
        <p:spPr>
          <a:xfrm>
            <a:off x="3068954" y="2206772"/>
            <a:ext cx="6480000" cy="2160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ko-KR" sz="1700" b="0" i="0" dirty="0">
                <a:solidFill>
                  <a:srgbClr val="374151"/>
                </a:solidFill>
                <a:effectLst/>
                <a:latin typeface="Söhne"/>
              </a:rPr>
              <a:t>The left figure represents the activation of the advantage, while the right figure represents the activation of the state value function. When comparing the two cases, we can observe that the advantage is activated when </a:t>
            </a:r>
            <a:r>
              <a:rPr lang="en-US" altLang="ko-KR" sz="1700" b="1" i="0" dirty="0">
                <a:solidFill>
                  <a:srgbClr val="374151"/>
                </a:solidFill>
                <a:effectLst/>
                <a:latin typeface="Söhne"/>
              </a:rPr>
              <a:t>the ball is near the bar.</a:t>
            </a:r>
            <a:r>
              <a:rPr lang="en-US" altLang="ko-KR" sz="1700" b="0" i="0" dirty="0">
                <a:solidFill>
                  <a:srgbClr val="374151"/>
                </a:solidFill>
                <a:effectLst/>
                <a:latin typeface="Söhne"/>
              </a:rPr>
              <a:t> This </a:t>
            </a:r>
            <a:r>
              <a:rPr lang="en-US" altLang="ko-KR" sz="1700" dirty="0">
                <a:solidFill>
                  <a:srgbClr val="374151"/>
                </a:solidFill>
                <a:latin typeface="Söhne"/>
              </a:rPr>
              <a:t>indicates a focus on the ball, which influences the action. On the other hand, when </a:t>
            </a:r>
            <a:r>
              <a:rPr lang="en-US" altLang="ko-KR" sz="1700" b="1" dirty="0">
                <a:solidFill>
                  <a:srgbClr val="374151"/>
                </a:solidFill>
                <a:latin typeface="Söhne"/>
              </a:rPr>
              <a:t>the ball is far away</a:t>
            </a:r>
            <a:r>
              <a:rPr lang="en-US" altLang="ko-KR" sz="1700" dirty="0">
                <a:solidFill>
                  <a:srgbClr val="374151"/>
                </a:solidFill>
                <a:latin typeface="Söhne"/>
              </a:rPr>
              <a:t>, the state value function is more activated, allowing for an evaluation of the current state. </a:t>
            </a:r>
            <a:endParaRPr lang="ko-KR" altLang="en-US" sz="1700" dirty="0">
              <a:solidFill>
                <a:sysClr val="windowText" lastClr="000000"/>
              </a:solidFill>
            </a:endParaRPr>
          </a:p>
        </p:txBody>
      </p:sp>
      <p:sp>
        <p:nvSpPr>
          <p:cNvPr id="8" name="직사각형 7">
            <a:extLst>
              <a:ext uri="{FF2B5EF4-FFF2-40B4-BE49-F238E27FC236}">
                <a16:creationId xmlns:a16="http://schemas.microsoft.com/office/drawing/2014/main" id="{1F93B7AB-D9E0-7CF7-7FAD-96385AB47A38}"/>
              </a:ext>
            </a:extLst>
          </p:cNvPr>
          <p:cNvSpPr/>
          <p:nvPr/>
        </p:nvSpPr>
        <p:spPr>
          <a:xfrm>
            <a:off x="3068954" y="4163909"/>
            <a:ext cx="6480000" cy="2160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ko-KR" b="0" i="0" dirty="0">
                <a:solidFill>
                  <a:srgbClr val="374151"/>
                </a:solidFill>
                <a:effectLst/>
                <a:latin typeface="Söhne"/>
              </a:rPr>
              <a:t>The left figure represents the activation of the advantage, while the right figure represents the activation of the state value function. When comparing the two cases, we can observe that </a:t>
            </a:r>
            <a:r>
              <a:rPr lang="en-US" altLang="ko-KR" i="0" dirty="0">
                <a:solidFill>
                  <a:srgbClr val="374151"/>
                </a:solidFill>
                <a:effectLst/>
                <a:latin typeface="Söhne"/>
              </a:rPr>
              <a:t>the advantage </a:t>
            </a:r>
            <a:r>
              <a:rPr lang="en-US" altLang="ko-KR" b="0" i="0" dirty="0">
                <a:solidFill>
                  <a:srgbClr val="374151"/>
                </a:solidFill>
                <a:effectLst/>
                <a:latin typeface="Söhne"/>
              </a:rPr>
              <a:t>is focused on </a:t>
            </a:r>
            <a:r>
              <a:rPr lang="en-US" altLang="ko-KR" b="1" i="0" dirty="0">
                <a:solidFill>
                  <a:srgbClr val="374151"/>
                </a:solidFill>
                <a:effectLst/>
                <a:latin typeface="Söhne"/>
              </a:rPr>
              <a:t>obstacles</a:t>
            </a:r>
            <a:r>
              <a:rPr lang="en-US" altLang="ko-KR" b="0" i="0" dirty="0">
                <a:solidFill>
                  <a:srgbClr val="374151"/>
                </a:solidFill>
                <a:effectLst/>
                <a:latin typeface="Söhne"/>
              </a:rPr>
              <a:t>, which are factors that influence the next action. On the other hand, state value function is focused on the </a:t>
            </a:r>
            <a:r>
              <a:rPr lang="en-US" altLang="ko-KR" b="1" i="0" dirty="0">
                <a:solidFill>
                  <a:srgbClr val="374151"/>
                </a:solidFill>
                <a:effectLst/>
                <a:latin typeface="Söhne"/>
              </a:rPr>
              <a:t>entire forward direction</a:t>
            </a:r>
            <a:r>
              <a:rPr lang="en-US" altLang="ko-KR" b="0" i="0" dirty="0">
                <a:solidFill>
                  <a:srgbClr val="374151"/>
                </a:solidFill>
                <a:effectLst/>
                <a:latin typeface="Söhne"/>
              </a:rPr>
              <a:t> in order to evaluate the value of the state.</a:t>
            </a:r>
            <a:endParaRPr lang="ko-KR" altLang="en-US" dirty="0">
              <a:solidFill>
                <a:sysClr val="windowText" lastClr="000000"/>
              </a:solidFill>
            </a:endParaRPr>
          </a:p>
        </p:txBody>
      </p:sp>
    </p:spTree>
    <p:extLst>
      <p:ext uri="{BB962C8B-B14F-4D97-AF65-F5344CB8AC3E}">
        <p14:creationId xmlns:p14="http://schemas.microsoft.com/office/powerpoint/2010/main" val="198569131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235</Words>
  <Application>Microsoft Office PowerPoint</Application>
  <PresentationFormat>와이드스크린</PresentationFormat>
  <Paragraphs>3</Paragraphs>
  <Slides>1</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vt:i4>
      </vt:variant>
    </vt:vector>
  </HeadingPairs>
  <TitlesOfParts>
    <vt:vector size="5" baseType="lpstr">
      <vt:lpstr>Söhne</vt:lpstr>
      <vt:lpstr>맑은 고딕</vt:lpstr>
      <vt:lpstr>Arial</vt:lpstr>
      <vt:lpstr>Office 테마</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578</dc:creator>
  <cp:lastModifiedBy>578</cp:lastModifiedBy>
  <cp:revision>1</cp:revision>
  <dcterms:created xsi:type="dcterms:W3CDTF">2023-06-10T12:49:46Z</dcterms:created>
  <dcterms:modified xsi:type="dcterms:W3CDTF">2023-06-10T14:21:53Z</dcterms:modified>
</cp:coreProperties>
</file>