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0" r:id="rId4"/>
  </p:sldMasterIdLst>
  <p:notesMasterIdLst>
    <p:notesMasterId r:id="rId12"/>
  </p:notesMasterIdLst>
  <p:sldIdLst>
    <p:sldId id="400" r:id="rId5"/>
    <p:sldId id="406" r:id="rId6"/>
    <p:sldId id="407" r:id="rId7"/>
    <p:sldId id="409" r:id="rId8"/>
    <p:sldId id="408" r:id="rId9"/>
    <p:sldId id="410" r:id="rId10"/>
    <p:sldId id="411" r:id="rId11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BE3A"/>
    <a:srgbClr val="212E48"/>
    <a:srgbClr val="427198"/>
    <a:srgbClr val="2F7482"/>
    <a:srgbClr val="53A1A5"/>
    <a:srgbClr val="5285A9"/>
    <a:srgbClr val="92C5CD"/>
    <a:srgbClr val="307482"/>
    <a:srgbClr val="9A5EA2"/>
    <a:srgbClr val="D54E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98"/>
  </p:normalViewPr>
  <p:slideViewPr>
    <p:cSldViewPr snapToGrid="0" snapToObjects="1"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C610F8-E82E-44B5-8989-B2D6DB8B26E2}" type="datetimeFigureOut">
              <a:rPr lang="pl-PL" smtClean="0"/>
              <a:t>26.02.2018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6400F-22E9-4863-85CE-133B6F941AF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6880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klad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az 10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5000" contrast="5000"/>
                    </a14:imgEffect>
                  </a14:imgLayer>
                </a14:imgProps>
              </a:ext>
            </a:extLst>
          </a:blip>
          <a:srcRect l="1802" r="1802"/>
          <a:stretch/>
        </p:blipFill>
        <p:spPr>
          <a:xfrm>
            <a:off x="0" y="-4"/>
            <a:ext cx="9144000" cy="496800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6408000"/>
            <a:ext cx="9144000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4968000"/>
            <a:ext cx="9144000" cy="144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/>
          </a:p>
        </p:txBody>
      </p:sp>
      <p:sp>
        <p:nvSpPr>
          <p:cNvPr id="18" name="Title 11"/>
          <p:cNvSpPr>
            <a:spLocks noGrp="1"/>
          </p:cNvSpPr>
          <p:nvPr>
            <p:ph type="title" hasCustomPrompt="1"/>
          </p:nvPr>
        </p:nvSpPr>
        <p:spPr>
          <a:xfrm>
            <a:off x="0" y="4968000"/>
            <a:ext cx="9144000" cy="630159"/>
          </a:xfrm>
          <a:prstGeom prst="rect">
            <a:avLst/>
          </a:prstGeom>
        </p:spPr>
        <p:txBody>
          <a:bodyPr lIns="360000" tIns="180000" rIns="360000" bIns="0" anchor="b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dirty="0" err="1" smtClean="0"/>
              <a:t>Transition</a:t>
            </a:r>
            <a:r>
              <a:rPr lang="pl-PL" dirty="0" smtClean="0"/>
              <a:t> Technologies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712344"/>
            <a:ext cx="9144000" cy="695655"/>
          </a:xfrm>
          <a:prstGeom prst="rect">
            <a:avLst/>
          </a:prstGeom>
        </p:spPr>
        <p:txBody>
          <a:bodyPr lIns="360000" tIns="0" rIns="360000" bIns="126000" anchor="ctr" anchorCtr="0">
            <a:normAutofit/>
          </a:bodyPr>
          <a:lstStyle>
            <a:lvl1pPr marL="0" indent="0">
              <a:buNone/>
              <a:defRPr sz="1600" baseline="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pl-PL" dirty="0" smtClean="0"/>
              <a:t>Tytuł prezentacji / Imię + Nazwisko</a:t>
            </a:r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6991474" y="439955"/>
            <a:ext cx="2152526" cy="5892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Obraz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368" y="540500"/>
            <a:ext cx="1566738" cy="33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112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885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485775" y="3308065"/>
            <a:ext cx="6768704" cy="2123658"/>
          </a:xfrm>
        </p:spPr>
        <p:txBody>
          <a:bodyPr anchor="ctr">
            <a:normAutofit/>
          </a:bodyPr>
          <a:lstStyle>
            <a:lvl1pPr algn="l">
              <a:defRPr sz="4400" b="1">
                <a:solidFill>
                  <a:schemeClr val="bg1"/>
                </a:solidFill>
                <a:latin typeface="+mj-lt"/>
                <a:ea typeface="Quicksand" charset="0"/>
                <a:cs typeface="Quicksand" charset="0"/>
              </a:defRPr>
            </a:lvl1pPr>
          </a:lstStyle>
          <a:p>
            <a:r>
              <a:rPr lang="pl-PL" dirty="0" smtClean="0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94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az 13"/>
          <p:cNvPicPr>
            <a:picLocks noChangeAspect="1"/>
          </p:cNvPicPr>
          <p:nvPr userDrawn="1"/>
        </p:nvPicPr>
        <p:blipFill rotWithShape="1">
          <a:blip r:embed="rId2"/>
          <a:srcRect l="1077" r="11009" b="29105"/>
          <a:stretch/>
        </p:blipFill>
        <p:spPr>
          <a:xfrm>
            <a:off x="0" y="1424953"/>
            <a:ext cx="9144000" cy="5433047"/>
          </a:xfrm>
          <a:prstGeom prst="rect">
            <a:avLst/>
          </a:prstGeom>
        </p:spPr>
      </p:pic>
      <p:cxnSp>
        <p:nvCxnSpPr>
          <p:cNvPr id="8" name="Łącznik prosty 7"/>
          <p:cNvCxnSpPr/>
          <p:nvPr userDrawn="1"/>
        </p:nvCxnSpPr>
        <p:spPr>
          <a:xfrm>
            <a:off x="0" y="818866"/>
            <a:ext cx="9144000" cy="0"/>
          </a:xfrm>
          <a:prstGeom prst="line">
            <a:avLst/>
          </a:prstGeom>
          <a:ln>
            <a:solidFill>
              <a:srgbClr val="7B2D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0" y="818868"/>
            <a:ext cx="9144000" cy="5044904"/>
          </a:xfrm>
        </p:spPr>
        <p:txBody>
          <a:bodyPr lIns="360000" tIns="360000" rIns="360000">
            <a:normAutofit/>
          </a:bodyPr>
          <a:lstStyle>
            <a:lvl1pPr>
              <a:buClr>
                <a:srgbClr val="64B237"/>
              </a:buClr>
              <a:defRPr sz="1800" b="1">
                <a:solidFill>
                  <a:srgbClr val="7B2D85"/>
                </a:solidFill>
                <a:latin typeface="+mn-lt"/>
                <a:ea typeface="Quicksand" charset="0"/>
                <a:cs typeface="Quicksand" charset="0"/>
              </a:defRPr>
            </a:lvl1pPr>
            <a:lvl2pPr>
              <a:buClr>
                <a:srgbClr val="64B237"/>
              </a:buClr>
              <a:defRPr sz="1800" b="1">
                <a:solidFill>
                  <a:srgbClr val="7B2D85"/>
                </a:solidFill>
                <a:latin typeface="+mn-lt"/>
                <a:ea typeface="Quicksand" charset="0"/>
                <a:cs typeface="Quicksand" charset="0"/>
              </a:defRPr>
            </a:lvl2pPr>
            <a:lvl3pPr>
              <a:buClr>
                <a:srgbClr val="64B237"/>
              </a:buClr>
              <a:defRPr sz="1800" b="1">
                <a:solidFill>
                  <a:srgbClr val="7B2D85"/>
                </a:solidFill>
                <a:latin typeface="+mn-lt"/>
                <a:ea typeface="Quicksand" charset="0"/>
                <a:cs typeface="Quicksand" charset="0"/>
              </a:defRPr>
            </a:lvl3pPr>
            <a:lvl4pPr>
              <a:buClr>
                <a:srgbClr val="64B237"/>
              </a:buClr>
              <a:defRPr sz="1800" b="1">
                <a:solidFill>
                  <a:srgbClr val="7B2D85"/>
                </a:solidFill>
                <a:latin typeface="+mn-lt"/>
                <a:ea typeface="Quicksand" charset="0"/>
                <a:cs typeface="Quicksand" charset="0"/>
              </a:defRPr>
            </a:lvl4pPr>
            <a:lvl5pPr>
              <a:buClr>
                <a:srgbClr val="64B237"/>
              </a:buClr>
              <a:defRPr sz="1800" b="1">
                <a:solidFill>
                  <a:srgbClr val="7B2D85"/>
                </a:solidFill>
                <a:latin typeface="+mn-lt"/>
                <a:ea typeface="Quicksand" charset="0"/>
                <a:cs typeface="Quicksand" charset="0"/>
              </a:defRPr>
            </a:lvl5pPr>
          </a:lstStyle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en-US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819150"/>
          </a:xfrm>
        </p:spPr>
        <p:txBody>
          <a:bodyPr anchor="ctr">
            <a:normAutofit/>
          </a:bodyPr>
          <a:lstStyle>
            <a:lvl1pPr marL="36000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rgbClr val="7B2D85"/>
                </a:solidFill>
                <a:latin typeface="+mj-lt"/>
                <a:ea typeface="Quicksand" charset="0"/>
                <a:cs typeface="Quicksand" charset="0"/>
              </a:defRPr>
            </a:lvl1pPr>
          </a:lstStyle>
          <a:p>
            <a:pPr marL="3600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l-PL" dirty="0" smtClean="0"/>
              <a:t>TT PSC – Od Przemysłu 1.0 do Przemysłu 4.0</a:t>
            </a:r>
          </a:p>
        </p:txBody>
      </p:sp>
      <p:sp>
        <p:nvSpPr>
          <p:cNvPr id="12" name="Prostokąt 11"/>
          <p:cNvSpPr/>
          <p:nvPr userDrawn="1"/>
        </p:nvSpPr>
        <p:spPr>
          <a:xfrm>
            <a:off x="1" y="6313713"/>
            <a:ext cx="7132320" cy="544285"/>
          </a:xfrm>
          <a:prstGeom prst="rect">
            <a:avLst/>
          </a:prstGeom>
          <a:solidFill>
            <a:srgbClr val="7B2D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0500" rtlCol="0" anchor="ctr"/>
          <a:lstStyle/>
          <a:p>
            <a:pPr marL="270000"/>
            <a:r>
              <a:rPr lang="pl-PL" sz="1200" b="1" dirty="0" smtClean="0">
                <a:solidFill>
                  <a:srgbClr val="FFFFFF"/>
                </a:solidFill>
                <a:latin typeface="+mj-lt"/>
              </a:rPr>
              <a:t>_</a:t>
            </a:r>
            <a:r>
              <a:rPr lang="pl-PL" sz="1200" b="1" dirty="0" err="1" smtClean="0">
                <a:solidFill>
                  <a:srgbClr val="FFFFFF"/>
                </a:solidFill>
                <a:latin typeface="+mj-lt"/>
              </a:rPr>
              <a:t>experience</a:t>
            </a:r>
            <a:r>
              <a:rPr lang="pl-PL" sz="1200" b="1" dirty="0" smtClean="0">
                <a:solidFill>
                  <a:srgbClr val="FFFFFF"/>
                </a:solidFill>
                <a:latin typeface="+mj-lt"/>
              </a:rPr>
              <a:t> </a:t>
            </a:r>
            <a:r>
              <a:rPr lang="pl-PL" sz="1200" b="1" dirty="0" err="1" smtClean="0">
                <a:solidFill>
                  <a:srgbClr val="FFFFFF"/>
                </a:solidFill>
                <a:latin typeface="+mj-lt"/>
              </a:rPr>
              <a:t>digital</a:t>
            </a:r>
            <a:r>
              <a:rPr lang="pl-PL" sz="1200" b="1" dirty="0" smtClean="0">
                <a:solidFill>
                  <a:srgbClr val="FFFFFF"/>
                </a:solidFill>
                <a:latin typeface="+mj-lt"/>
              </a:rPr>
              <a:t> </a:t>
            </a:r>
            <a:r>
              <a:rPr lang="pl-PL" sz="1200" b="1" dirty="0" err="1" smtClean="0">
                <a:solidFill>
                  <a:srgbClr val="FFFFFF"/>
                </a:solidFill>
                <a:latin typeface="+mj-lt"/>
              </a:rPr>
              <a:t>transition</a:t>
            </a:r>
            <a:r>
              <a:rPr lang="pl-PL" sz="1200" b="1" dirty="0" smtClean="0">
                <a:solidFill>
                  <a:srgbClr val="FFFFFF"/>
                </a:solidFill>
                <a:latin typeface="+mj-lt"/>
              </a:rPr>
              <a:t>!</a:t>
            </a:r>
            <a:endParaRPr lang="pl-PL" sz="1200" b="1" dirty="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15" name="Obraz 14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021" y="6384328"/>
            <a:ext cx="1732280" cy="40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546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dirty="0" err="1" smtClean="0"/>
              <a:t>Click</a:t>
            </a:r>
            <a:r>
              <a:rPr lang="pl-PL" dirty="0" smtClean="0"/>
              <a:t> to </a:t>
            </a:r>
            <a:r>
              <a:rPr lang="pl-PL" dirty="0" err="1" smtClean="0"/>
              <a:t>edit</a:t>
            </a:r>
            <a:r>
              <a:rPr lang="pl-PL" dirty="0" smtClean="0"/>
              <a:t> Master </a:t>
            </a:r>
            <a:r>
              <a:rPr lang="pl-PL" dirty="0" err="1" smtClean="0"/>
              <a:t>title</a:t>
            </a:r>
            <a:r>
              <a:rPr lang="pl-PL" dirty="0" smtClean="0"/>
              <a:t>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883920"/>
            <a:ext cx="8798560" cy="0"/>
          </a:xfrm>
          <a:prstGeom prst="line">
            <a:avLst/>
          </a:prstGeom>
          <a:ln>
            <a:solidFill>
              <a:srgbClr val="798E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0" y="1228158"/>
            <a:ext cx="9144000" cy="48461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"/>
              </a:defRPr>
            </a:lvl1pPr>
            <a:lvl2pPr marL="504000" indent="-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"/>
              </a:defRPr>
            </a:lvl2pPr>
            <a:lvl3pPr marL="648000" indent="-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"/>
              </a:defRPr>
            </a:lvl3pPr>
            <a:lvl4pPr marL="792000" indent="-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"/>
              </a:defRPr>
            </a:lvl4pPr>
            <a:lvl5pPr marL="936000" indent="-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"/>
              </a:defRPr>
            </a:lvl5pPr>
          </a:lstStyle>
          <a:p>
            <a:pPr lvl="0"/>
            <a:r>
              <a:rPr lang="pl-PL" dirty="0" err="1" smtClean="0"/>
              <a:t>Click</a:t>
            </a:r>
            <a:r>
              <a:rPr lang="pl-PL" dirty="0" smtClean="0"/>
              <a:t> to </a:t>
            </a:r>
            <a:r>
              <a:rPr lang="pl-PL" dirty="0" err="1" smtClean="0"/>
              <a:t>edit</a:t>
            </a:r>
            <a:r>
              <a:rPr lang="pl-PL" dirty="0" smtClean="0"/>
              <a:t> Master </a:t>
            </a:r>
            <a:r>
              <a:rPr lang="pl-PL" dirty="0" err="1" smtClean="0"/>
              <a:t>text</a:t>
            </a:r>
            <a:r>
              <a:rPr lang="pl-PL" dirty="0" smtClean="0"/>
              <a:t> </a:t>
            </a:r>
            <a:r>
              <a:rPr lang="pl-PL" dirty="0" err="1" smtClean="0"/>
              <a:t>styles</a:t>
            </a:r>
            <a:endParaRPr lang="pl-PL" dirty="0" smtClean="0"/>
          </a:p>
          <a:p>
            <a:pPr lvl="1"/>
            <a:r>
              <a:rPr lang="pl-PL" dirty="0" smtClean="0"/>
              <a:t>Second </a:t>
            </a:r>
            <a:r>
              <a:rPr lang="pl-PL" dirty="0" err="1" smtClean="0"/>
              <a:t>level</a:t>
            </a:r>
            <a:endParaRPr lang="pl-PL" dirty="0" smtClean="0"/>
          </a:p>
          <a:p>
            <a:pPr lvl="2"/>
            <a:r>
              <a:rPr lang="pl-PL" dirty="0" smtClean="0"/>
              <a:t>Third </a:t>
            </a:r>
            <a:r>
              <a:rPr lang="pl-PL" dirty="0" err="1" smtClean="0"/>
              <a:t>level</a:t>
            </a:r>
            <a:endParaRPr lang="pl-PL" dirty="0" smtClean="0"/>
          </a:p>
          <a:p>
            <a:pPr lvl="3"/>
            <a:r>
              <a:rPr lang="pl-PL" dirty="0" err="1" smtClean="0"/>
              <a:t>Fourth</a:t>
            </a:r>
            <a:r>
              <a:rPr lang="pl-PL" dirty="0" smtClean="0"/>
              <a:t> </a:t>
            </a:r>
            <a:r>
              <a:rPr lang="pl-PL" dirty="0" err="1" smtClean="0"/>
              <a:t>level</a:t>
            </a:r>
            <a:endParaRPr lang="pl-PL" dirty="0" smtClean="0"/>
          </a:p>
          <a:p>
            <a:pPr lvl="4"/>
            <a:r>
              <a:rPr lang="pl-PL" dirty="0" err="1" smtClean="0"/>
              <a:t>Fifth</a:t>
            </a:r>
            <a:r>
              <a:rPr lang="pl-PL" dirty="0" smtClean="0"/>
              <a:t> </a:t>
            </a:r>
            <a:r>
              <a:rPr lang="pl-PL" dirty="0" err="1" smtClean="0"/>
              <a:t>level</a:t>
            </a:r>
            <a:endParaRPr lang="en-US" dirty="0"/>
          </a:p>
        </p:txBody>
      </p:sp>
      <p:pic>
        <p:nvPicPr>
          <p:cNvPr id="11" name="Obraz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729" y="6466835"/>
            <a:ext cx="1338181" cy="28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5248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dirty="0" err="1" smtClean="0"/>
              <a:t>Click</a:t>
            </a:r>
            <a:r>
              <a:rPr lang="pl-PL" dirty="0" smtClean="0"/>
              <a:t> to </a:t>
            </a:r>
            <a:r>
              <a:rPr lang="pl-PL" dirty="0" err="1" smtClean="0"/>
              <a:t>edit</a:t>
            </a:r>
            <a:r>
              <a:rPr lang="pl-PL" dirty="0" smtClean="0"/>
              <a:t> Master </a:t>
            </a:r>
            <a:r>
              <a:rPr lang="pl-PL" dirty="0" err="1" smtClean="0"/>
              <a:t>title</a:t>
            </a:r>
            <a:r>
              <a:rPr lang="pl-PL" dirty="0" smtClean="0"/>
              <a:t>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0" y="1228158"/>
            <a:ext cx="9144000" cy="48461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"/>
              </a:defRPr>
            </a:lvl1pPr>
            <a:lvl2pPr marL="504000" indent="-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"/>
              </a:defRPr>
            </a:lvl2pPr>
            <a:lvl3pPr marL="648000" indent="-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"/>
              </a:defRPr>
            </a:lvl3pPr>
            <a:lvl4pPr marL="792000" indent="-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"/>
              </a:defRPr>
            </a:lvl4pPr>
            <a:lvl5pPr marL="936000" indent="-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"/>
              </a:defRPr>
            </a:lvl5pPr>
          </a:lstStyle>
          <a:p>
            <a:pPr lvl="0"/>
            <a:r>
              <a:rPr lang="pl-PL" dirty="0" err="1" smtClean="0"/>
              <a:t>Click</a:t>
            </a:r>
            <a:r>
              <a:rPr lang="pl-PL" dirty="0" smtClean="0"/>
              <a:t> to </a:t>
            </a:r>
            <a:r>
              <a:rPr lang="pl-PL" dirty="0" err="1" smtClean="0"/>
              <a:t>edit</a:t>
            </a:r>
            <a:r>
              <a:rPr lang="pl-PL" dirty="0" smtClean="0"/>
              <a:t> Master </a:t>
            </a:r>
            <a:r>
              <a:rPr lang="pl-PL" dirty="0" err="1" smtClean="0"/>
              <a:t>text</a:t>
            </a:r>
            <a:r>
              <a:rPr lang="pl-PL" dirty="0" smtClean="0"/>
              <a:t> </a:t>
            </a:r>
            <a:r>
              <a:rPr lang="pl-PL" dirty="0" err="1" smtClean="0"/>
              <a:t>styles</a:t>
            </a:r>
            <a:endParaRPr lang="pl-PL" dirty="0" smtClean="0"/>
          </a:p>
          <a:p>
            <a:pPr lvl="1"/>
            <a:r>
              <a:rPr lang="pl-PL" dirty="0" smtClean="0"/>
              <a:t>Second </a:t>
            </a:r>
            <a:r>
              <a:rPr lang="pl-PL" dirty="0" err="1" smtClean="0"/>
              <a:t>level</a:t>
            </a:r>
            <a:endParaRPr lang="pl-PL" dirty="0" smtClean="0"/>
          </a:p>
          <a:p>
            <a:pPr lvl="2"/>
            <a:r>
              <a:rPr lang="pl-PL" dirty="0" smtClean="0"/>
              <a:t>Third </a:t>
            </a:r>
            <a:r>
              <a:rPr lang="pl-PL" dirty="0" err="1" smtClean="0"/>
              <a:t>level</a:t>
            </a:r>
            <a:endParaRPr lang="pl-PL" dirty="0" smtClean="0"/>
          </a:p>
          <a:p>
            <a:pPr lvl="3"/>
            <a:r>
              <a:rPr lang="pl-PL" dirty="0" err="1" smtClean="0"/>
              <a:t>Fourth</a:t>
            </a:r>
            <a:r>
              <a:rPr lang="pl-PL" dirty="0" smtClean="0"/>
              <a:t> </a:t>
            </a:r>
            <a:r>
              <a:rPr lang="pl-PL" dirty="0" err="1" smtClean="0"/>
              <a:t>level</a:t>
            </a:r>
            <a:endParaRPr lang="pl-PL" dirty="0" smtClean="0"/>
          </a:p>
          <a:p>
            <a:pPr lvl="4"/>
            <a:r>
              <a:rPr lang="pl-PL" dirty="0" err="1" smtClean="0"/>
              <a:t>Fifth</a:t>
            </a:r>
            <a:r>
              <a:rPr lang="pl-PL" dirty="0" smtClean="0"/>
              <a:t> </a:t>
            </a:r>
            <a:r>
              <a:rPr lang="pl-PL" dirty="0" err="1" smtClean="0"/>
              <a:t>level</a:t>
            </a:r>
            <a:endParaRPr lang="en-US" dirty="0"/>
          </a:p>
        </p:txBody>
      </p:sp>
      <p:sp>
        <p:nvSpPr>
          <p:cNvPr id="8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Obraz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729" y="6466835"/>
            <a:ext cx="1338181" cy="28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4133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4625360"/>
            <a:ext cx="9144000" cy="1782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699760"/>
            <a:ext cx="9144000" cy="709613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marL="0" indent="0">
              <a:buNone/>
              <a:defRPr sz="1600" baseline="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pl-PL" dirty="0" smtClean="0"/>
              <a:t>Dodatkowy tekst</a:t>
            </a:r>
            <a:endParaRPr lang="en-US" dirty="0"/>
          </a:p>
        </p:txBody>
      </p:sp>
      <p:sp>
        <p:nvSpPr>
          <p:cNvPr id="11" name="Title 11"/>
          <p:cNvSpPr>
            <a:spLocks noGrp="1"/>
          </p:cNvSpPr>
          <p:nvPr>
            <p:ph type="title" hasCustomPrompt="1"/>
          </p:nvPr>
        </p:nvSpPr>
        <p:spPr>
          <a:xfrm>
            <a:off x="0" y="4625360"/>
            <a:ext cx="9144000" cy="1074400"/>
          </a:xfrm>
          <a:prstGeom prst="rect">
            <a:avLst/>
          </a:prstGeom>
        </p:spPr>
        <p:txBody>
          <a:bodyPr lIns="360000" tIns="180000" rIns="360000" bIns="270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dirty="0" err="1" smtClean="0"/>
              <a:t>Nagłowek</a:t>
            </a:r>
            <a:r>
              <a:rPr lang="pl-PL" dirty="0" smtClean="0"/>
              <a:t> sekcji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0379" y="6506690"/>
            <a:ext cx="1578879" cy="25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267042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dirty="0" err="1" smtClean="0"/>
              <a:t>Click</a:t>
            </a:r>
            <a:r>
              <a:rPr lang="pl-PL" dirty="0" smtClean="0"/>
              <a:t> to </a:t>
            </a:r>
            <a:r>
              <a:rPr lang="pl-PL" dirty="0" err="1" smtClean="0"/>
              <a:t>edit</a:t>
            </a:r>
            <a:r>
              <a:rPr lang="pl-PL" dirty="0" smtClean="0"/>
              <a:t> Master </a:t>
            </a:r>
            <a:r>
              <a:rPr lang="pl-PL" dirty="0" err="1" smtClean="0"/>
              <a:t>title</a:t>
            </a:r>
            <a:r>
              <a:rPr lang="pl-PL" dirty="0" smtClean="0"/>
              <a:t>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883920"/>
            <a:ext cx="8798560" cy="0"/>
          </a:xfrm>
          <a:prstGeom prst="line">
            <a:avLst/>
          </a:prstGeom>
          <a:ln>
            <a:solidFill>
              <a:srgbClr val="798E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3"/>
          <p:cNvSpPr>
            <a:spLocks noGrp="1"/>
          </p:cNvSpPr>
          <p:nvPr>
            <p:ph sz="quarter" idx="11"/>
          </p:nvPr>
        </p:nvSpPr>
        <p:spPr>
          <a:xfrm>
            <a:off x="0" y="1216937"/>
            <a:ext cx="4405492" cy="4857370"/>
          </a:xfrm>
          <a:prstGeom prst="rect">
            <a:avLst/>
          </a:prstGeom>
        </p:spPr>
        <p:txBody>
          <a:bodyPr vert="horz" lIns="360000">
            <a:normAutofit/>
          </a:bodyPr>
          <a:lstStyle>
            <a:lvl1pPr marL="0" indent="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Arial"/>
                <a:cs typeface="Arial"/>
              </a:defRPr>
            </a:lvl1pPr>
            <a:lvl2pPr marL="144000" indent="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2pPr>
            <a:lvl3pPr marL="288000" indent="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3pPr>
            <a:lvl4pPr marL="432000" indent="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4pPr>
            <a:lvl5pPr marL="576000" indent="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pl-PL" dirty="0" err="1" smtClean="0"/>
              <a:t>Click</a:t>
            </a:r>
            <a:r>
              <a:rPr lang="pl-PL" dirty="0" smtClean="0"/>
              <a:t> to </a:t>
            </a:r>
            <a:r>
              <a:rPr lang="pl-PL" dirty="0" err="1" smtClean="0"/>
              <a:t>edit</a:t>
            </a:r>
            <a:r>
              <a:rPr lang="pl-PL" dirty="0" smtClean="0"/>
              <a:t> Master </a:t>
            </a:r>
            <a:r>
              <a:rPr lang="pl-PL" dirty="0" err="1" smtClean="0"/>
              <a:t>text</a:t>
            </a:r>
            <a:r>
              <a:rPr lang="pl-PL" dirty="0" smtClean="0"/>
              <a:t> </a:t>
            </a:r>
            <a:r>
              <a:rPr lang="pl-PL" dirty="0" err="1" smtClean="0"/>
              <a:t>styles</a:t>
            </a:r>
            <a:endParaRPr lang="pl-PL" dirty="0" smtClean="0"/>
          </a:p>
          <a:p>
            <a:pPr lvl="1"/>
            <a:r>
              <a:rPr lang="pl-PL" dirty="0" smtClean="0"/>
              <a:t>Second </a:t>
            </a:r>
            <a:r>
              <a:rPr lang="pl-PL" dirty="0" err="1" smtClean="0"/>
              <a:t>level</a:t>
            </a:r>
            <a:endParaRPr lang="pl-PL" dirty="0" smtClean="0"/>
          </a:p>
          <a:p>
            <a:pPr lvl="2"/>
            <a:r>
              <a:rPr lang="pl-PL" dirty="0" smtClean="0"/>
              <a:t>Third </a:t>
            </a:r>
            <a:r>
              <a:rPr lang="pl-PL" dirty="0" err="1" smtClean="0"/>
              <a:t>level</a:t>
            </a:r>
            <a:endParaRPr lang="pl-PL" dirty="0" smtClean="0"/>
          </a:p>
          <a:p>
            <a:pPr lvl="3"/>
            <a:r>
              <a:rPr lang="pl-PL" dirty="0" err="1" smtClean="0"/>
              <a:t>Fourth</a:t>
            </a:r>
            <a:r>
              <a:rPr lang="pl-PL" dirty="0" smtClean="0"/>
              <a:t> </a:t>
            </a:r>
            <a:r>
              <a:rPr lang="pl-PL" dirty="0" err="1" smtClean="0"/>
              <a:t>level</a:t>
            </a:r>
            <a:endParaRPr lang="pl-PL" dirty="0" smtClean="0"/>
          </a:p>
          <a:p>
            <a:pPr lvl="4"/>
            <a:r>
              <a:rPr lang="pl-PL" dirty="0" err="1" smtClean="0"/>
              <a:t>Fifth</a:t>
            </a:r>
            <a:r>
              <a:rPr lang="pl-PL" dirty="0" smtClean="0"/>
              <a:t> </a:t>
            </a:r>
            <a:r>
              <a:rPr lang="pl-PL" dirty="0" err="1" smtClean="0"/>
              <a:t>level</a:t>
            </a:r>
            <a:endParaRPr lang="en-US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2"/>
          </p:nvPr>
        </p:nvSpPr>
        <p:spPr>
          <a:xfrm>
            <a:off x="4738509" y="1216937"/>
            <a:ext cx="4405491" cy="4857370"/>
          </a:xfrm>
          <a:prstGeom prst="rect">
            <a:avLst/>
          </a:prstGeom>
        </p:spPr>
        <p:txBody>
          <a:bodyPr vert="horz" rIns="360000">
            <a:normAutofit/>
          </a:bodyPr>
          <a:lstStyle>
            <a:lvl1pPr marL="0" indent="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Arial"/>
                <a:cs typeface="Arial"/>
              </a:defRPr>
            </a:lvl1pPr>
            <a:lvl2pPr marL="144000" indent="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2pPr>
            <a:lvl3pPr marL="288000" indent="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3pPr>
            <a:lvl4pPr marL="432000" indent="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4pPr>
            <a:lvl5pPr marL="576000" indent="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pl-PL" dirty="0" err="1" smtClean="0"/>
              <a:t>Click</a:t>
            </a:r>
            <a:r>
              <a:rPr lang="pl-PL" dirty="0" smtClean="0"/>
              <a:t> to </a:t>
            </a:r>
            <a:r>
              <a:rPr lang="pl-PL" dirty="0" err="1" smtClean="0"/>
              <a:t>edit</a:t>
            </a:r>
            <a:r>
              <a:rPr lang="pl-PL" dirty="0" smtClean="0"/>
              <a:t> Master </a:t>
            </a:r>
            <a:r>
              <a:rPr lang="pl-PL" dirty="0" err="1" smtClean="0"/>
              <a:t>text</a:t>
            </a:r>
            <a:r>
              <a:rPr lang="pl-PL" dirty="0" smtClean="0"/>
              <a:t> </a:t>
            </a:r>
            <a:r>
              <a:rPr lang="pl-PL" dirty="0" err="1" smtClean="0"/>
              <a:t>styles</a:t>
            </a:r>
            <a:endParaRPr lang="pl-PL" dirty="0" smtClean="0"/>
          </a:p>
          <a:p>
            <a:pPr lvl="1"/>
            <a:r>
              <a:rPr lang="pl-PL" dirty="0" smtClean="0"/>
              <a:t>Second </a:t>
            </a:r>
            <a:r>
              <a:rPr lang="pl-PL" dirty="0" err="1" smtClean="0"/>
              <a:t>level</a:t>
            </a:r>
            <a:endParaRPr lang="pl-PL" dirty="0" smtClean="0"/>
          </a:p>
          <a:p>
            <a:pPr lvl="2"/>
            <a:r>
              <a:rPr lang="pl-PL" dirty="0" smtClean="0"/>
              <a:t>Third </a:t>
            </a:r>
            <a:r>
              <a:rPr lang="pl-PL" dirty="0" err="1" smtClean="0"/>
              <a:t>level</a:t>
            </a:r>
            <a:endParaRPr lang="pl-PL" dirty="0" smtClean="0"/>
          </a:p>
          <a:p>
            <a:pPr lvl="3"/>
            <a:r>
              <a:rPr lang="pl-PL" dirty="0" err="1" smtClean="0"/>
              <a:t>Fourth</a:t>
            </a:r>
            <a:r>
              <a:rPr lang="pl-PL" dirty="0" smtClean="0"/>
              <a:t> </a:t>
            </a:r>
            <a:r>
              <a:rPr lang="pl-PL" dirty="0" err="1" smtClean="0"/>
              <a:t>level</a:t>
            </a:r>
            <a:endParaRPr lang="pl-PL" dirty="0" smtClean="0"/>
          </a:p>
          <a:p>
            <a:pPr lvl="4"/>
            <a:r>
              <a:rPr lang="pl-PL" dirty="0" err="1" smtClean="0"/>
              <a:t>Fifth</a:t>
            </a:r>
            <a:r>
              <a:rPr lang="pl-PL" dirty="0" smtClean="0"/>
              <a:t> </a:t>
            </a:r>
            <a:r>
              <a:rPr lang="pl-PL" dirty="0" err="1" smtClean="0"/>
              <a:t>level</a:t>
            </a:r>
            <a:endParaRPr lang="en-US" dirty="0"/>
          </a:p>
        </p:txBody>
      </p:sp>
      <p:sp>
        <p:nvSpPr>
          <p:cNvPr id="12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Obraz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729" y="6466835"/>
            <a:ext cx="1338181" cy="28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980166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dirty="0" err="1" smtClean="0"/>
              <a:t>Click</a:t>
            </a:r>
            <a:r>
              <a:rPr lang="pl-PL" dirty="0" smtClean="0"/>
              <a:t> to </a:t>
            </a:r>
            <a:r>
              <a:rPr lang="pl-PL" dirty="0" err="1" smtClean="0"/>
              <a:t>edit</a:t>
            </a:r>
            <a:r>
              <a:rPr lang="pl-PL" dirty="0" smtClean="0"/>
              <a:t> Master </a:t>
            </a:r>
            <a:r>
              <a:rPr lang="pl-PL" dirty="0" err="1" smtClean="0"/>
              <a:t>title</a:t>
            </a:r>
            <a:r>
              <a:rPr lang="pl-PL" dirty="0" smtClean="0"/>
              <a:t>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883920"/>
            <a:ext cx="8798560" cy="0"/>
          </a:xfrm>
          <a:prstGeom prst="line">
            <a:avLst/>
          </a:prstGeom>
          <a:ln>
            <a:solidFill>
              <a:srgbClr val="798E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3"/>
          <p:cNvSpPr>
            <a:spLocks noGrp="1"/>
          </p:cNvSpPr>
          <p:nvPr>
            <p:ph sz="quarter" idx="11"/>
          </p:nvPr>
        </p:nvSpPr>
        <p:spPr>
          <a:xfrm>
            <a:off x="0" y="1846263"/>
            <a:ext cx="4405492" cy="4228043"/>
          </a:xfrm>
          <a:prstGeom prst="rect">
            <a:avLst/>
          </a:prstGeom>
        </p:spPr>
        <p:txBody>
          <a:bodyPr vert="horz" lIns="360000">
            <a:normAutofit/>
          </a:bodyPr>
          <a:lstStyle>
            <a:lvl1pPr marL="0" indent="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Arial"/>
                <a:cs typeface="Arial"/>
              </a:defRPr>
            </a:lvl1pPr>
            <a:lvl2pPr marL="144000" indent="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2pPr>
            <a:lvl3pPr marL="288000" indent="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3pPr>
            <a:lvl4pPr marL="432000" indent="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4pPr>
            <a:lvl5pPr marL="576000" indent="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pl-PL" dirty="0" err="1" smtClean="0"/>
              <a:t>Click</a:t>
            </a:r>
            <a:r>
              <a:rPr lang="pl-PL" dirty="0" smtClean="0"/>
              <a:t> to </a:t>
            </a:r>
            <a:r>
              <a:rPr lang="pl-PL" dirty="0" err="1" smtClean="0"/>
              <a:t>edit</a:t>
            </a:r>
            <a:r>
              <a:rPr lang="pl-PL" dirty="0" smtClean="0"/>
              <a:t> Master </a:t>
            </a:r>
            <a:r>
              <a:rPr lang="pl-PL" dirty="0" err="1" smtClean="0"/>
              <a:t>text</a:t>
            </a:r>
            <a:r>
              <a:rPr lang="pl-PL" dirty="0" smtClean="0"/>
              <a:t> </a:t>
            </a:r>
            <a:r>
              <a:rPr lang="pl-PL" dirty="0" err="1" smtClean="0"/>
              <a:t>styles</a:t>
            </a:r>
            <a:endParaRPr lang="pl-PL" dirty="0" smtClean="0"/>
          </a:p>
          <a:p>
            <a:pPr lvl="1"/>
            <a:r>
              <a:rPr lang="pl-PL" dirty="0" smtClean="0"/>
              <a:t>Second </a:t>
            </a:r>
            <a:r>
              <a:rPr lang="pl-PL" dirty="0" err="1" smtClean="0"/>
              <a:t>level</a:t>
            </a:r>
            <a:endParaRPr lang="pl-PL" dirty="0" smtClean="0"/>
          </a:p>
          <a:p>
            <a:pPr lvl="2"/>
            <a:r>
              <a:rPr lang="pl-PL" dirty="0" smtClean="0"/>
              <a:t>Third </a:t>
            </a:r>
            <a:r>
              <a:rPr lang="pl-PL" dirty="0" err="1" smtClean="0"/>
              <a:t>level</a:t>
            </a:r>
            <a:endParaRPr lang="pl-PL" dirty="0" smtClean="0"/>
          </a:p>
          <a:p>
            <a:pPr lvl="3"/>
            <a:r>
              <a:rPr lang="pl-PL" dirty="0" err="1" smtClean="0"/>
              <a:t>Fourth</a:t>
            </a:r>
            <a:r>
              <a:rPr lang="pl-PL" dirty="0" smtClean="0"/>
              <a:t> </a:t>
            </a:r>
            <a:r>
              <a:rPr lang="pl-PL" dirty="0" err="1" smtClean="0"/>
              <a:t>level</a:t>
            </a:r>
            <a:endParaRPr lang="pl-PL" dirty="0" smtClean="0"/>
          </a:p>
          <a:p>
            <a:pPr lvl="4"/>
            <a:r>
              <a:rPr lang="pl-PL" dirty="0" err="1" smtClean="0"/>
              <a:t>Fifth</a:t>
            </a:r>
            <a:r>
              <a:rPr lang="pl-PL" dirty="0" smtClean="0"/>
              <a:t> </a:t>
            </a:r>
            <a:r>
              <a:rPr lang="pl-PL" dirty="0" err="1" smtClean="0"/>
              <a:t>level</a:t>
            </a:r>
            <a:endParaRPr lang="en-US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2"/>
          </p:nvPr>
        </p:nvSpPr>
        <p:spPr>
          <a:xfrm>
            <a:off x="4738509" y="1846263"/>
            <a:ext cx="4405491" cy="4228043"/>
          </a:xfrm>
          <a:prstGeom prst="rect">
            <a:avLst/>
          </a:prstGeom>
        </p:spPr>
        <p:txBody>
          <a:bodyPr vert="horz" rIns="360000">
            <a:normAutofit/>
          </a:bodyPr>
          <a:lstStyle>
            <a:lvl1pPr marL="0" indent="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Arial"/>
                <a:cs typeface="Arial"/>
              </a:defRPr>
            </a:lvl1pPr>
            <a:lvl2pPr marL="144000" indent="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2pPr>
            <a:lvl3pPr marL="288000" indent="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3pPr>
            <a:lvl4pPr marL="432000" indent="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4pPr>
            <a:lvl5pPr marL="576000" indent="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pl-PL" dirty="0" err="1" smtClean="0"/>
              <a:t>Click</a:t>
            </a:r>
            <a:r>
              <a:rPr lang="pl-PL" dirty="0" smtClean="0"/>
              <a:t> to </a:t>
            </a:r>
            <a:r>
              <a:rPr lang="pl-PL" dirty="0" err="1" smtClean="0"/>
              <a:t>edit</a:t>
            </a:r>
            <a:r>
              <a:rPr lang="pl-PL" dirty="0" smtClean="0"/>
              <a:t> Master </a:t>
            </a:r>
            <a:r>
              <a:rPr lang="pl-PL" dirty="0" err="1" smtClean="0"/>
              <a:t>text</a:t>
            </a:r>
            <a:r>
              <a:rPr lang="pl-PL" dirty="0" smtClean="0"/>
              <a:t> </a:t>
            </a:r>
            <a:r>
              <a:rPr lang="pl-PL" dirty="0" err="1" smtClean="0"/>
              <a:t>styles</a:t>
            </a:r>
            <a:endParaRPr lang="pl-PL" dirty="0" smtClean="0"/>
          </a:p>
          <a:p>
            <a:pPr lvl="1"/>
            <a:r>
              <a:rPr lang="pl-PL" dirty="0" smtClean="0"/>
              <a:t>Second </a:t>
            </a:r>
            <a:r>
              <a:rPr lang="pl-PL" dirty="0" err="1" smtClean="0"/>
              <a:t>level</a:t>
            </a:r>
            <a:endParaRPr lang="pl-PL" dirty="0" smtClean="0"/>
          </a:p>
          <a:p>
            <a:pPr lvl="2"/>
            <a:r>
              <a:rPr lang="pl-PL" dirty="0" smtClean="0"/>
              <a:t>Third </a:t>
            </a:r>
            <a:r>
              <a:rPr lang="pl-PL" dirty="0" err="1" smtClean="0"/>
              <a:t>level</a:t>
            </a:r>
            <a:endParaRPr lang="pl-PL" dirty="0" smtClean="0"/>
          </a:p>
          <a:p>
            <a:pPr lvl="3"/>
            <a:r>
              <a:rPr lang="pl-PL" dirty="0" err="1" smtClean="0"/>
              <a:t>Fourth</a:t>
            </a:r>
            <a:r>
              <a:rPr lang="pl-PL" dirty="0" smtClean="0"/>
              <a:t> </a:t>
            </a:r>
            <a:r>
              <a:rPr lang="pl-PL" dirty="0" err="1" smtClean="0"/>
              <a:t>level</a:t>
            </a:r>
            <a:endParaRPr lang="pl-PL" dirty="0" smtClean="0"/>
          </a:p>
          <a:p>
            <a:pPr lvl="4"/>
            <a:r>
              <a:rPr lang="pl-PL" dirty="0" err="1" smtClean="0"/>
              <a:t>Fifth</a:t>
            </a:r>
            <a:r>
              <a:rPr lang="pl-PL" dirty="0" smtClean="0"/>
              <a:t> </a:t>
            </a:r>
            <a:r>
              <a:rPr lang="pl-PL" dirty="0" err="1" smtClean="0"/>
              <a:t>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17613"/>
            <a:ext cx="4406200" cy="628650"/>
          </a:xfrm>
          <a:prstGeom prst="rect">
            <a:avLst/>
          </a:prstGeom>
        </p:spPr>
        <p:txBody>
          <a:bodyPr vert="horz" lIns="360000" tIns="0" rIns="0" bIns="90000" anchor="ctr" anchorCtr="0">
            <a:normAutofit/>
          </a:bodyPr>
          <a:lstStyle>
            <a:lvl1pPr marL="0" indent="0">
              <a:buNone/>
              <a:defRPr sz="2000" b="0" baseline="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pl-PL" dirty="0" smtClean="0"/>
              <a:t>Nagłówek 1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738499" y="1217613"/>
            <a:ext cx="4406199" cy="628650"/>
          </a:xfrm>
          <a:prstGeom prst="rect">
            <a:avLst/>
          </a:prstGeom>
        </p:spPr>
        <p:txBody>
          <a:bodyPr vert="horz" lIns="0" tIns="0" rIns="360000" bIns="90000" anchor="ctr" anchorCtr="0">
            <a:normAutofit/>
          </a:bodyPr>
          <a:lstStyle>
            <a:lvl1pPr marL="0" indent="0">
              <a:buNone/>
              <a:defRPr sz="2000" b="0" baseline="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pl-PL" dirty="0" smtClean="0"/>
              <a:t>Nagłówek 2</a:t>
            </a:r>
            <a:endParaRPr lang="en-US" dirty="0"/>
          </a:p>
        </p:txBody>
      </p:sp>
      <p:sp>
        <p:nvSpPr>
          <p:cNvPr id="15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Obraz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729" y="6466835"/>
            <a:ext cx="1338181" cy="28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802731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dirty="0" err="1" smtClean="0"/>
              <a:t>Click</a:t>
            </a:r>
            <a:r>
              <a:rPr lang="pl-PL" dirty="0" smtClean="0"/>
              <a:t> to </a:t>
            </a:r>
            <a:r>
              <a:rPr lang="pl-PL" dirty="0" err="1" smtClean="0"/>
              <a:t>edit</a:t>
            </a:r>
            <a:r>
              <a:rPr lang="pl-PL" dirty="0" smtClean="0"/>
              <a:t> Master </a:t>
            </a:r>
            <a:r>
              <a:rPr lang="pl-PL" dirty="0" err="1" smtClean="0"/>
              <a:t>title</a:t>
            </a:r>
            <a:r>
              <a:rPr lang="pl-PL" dirty="0" smtClean="0"/>
              <a:t>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0379" y="6506690"/>
            <a:ext cx="1578879" cy="25262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883920"/>
            <a:ext cx="8798560" cy="0"/>
          </a:xfrm>
          <a:prstGeom prst="line">
            <a:avLst/>
          </a:prstGeom>
          <a:ln>
            <a:solidFill>
              <a:srgbClr val="798E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62207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wartość 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dirty="0" err="1" smtClean="0"/>
              <a:t>Click</a:t>
            </a:r>
            <a:r>
              <a:rPr lang="pl-PL" dirty="0" smtClean="0"/>
              <a:t> to </a:t>
            </a:r>
            <a:r>
              <a:rPr lang="pl-PL" dirty="0" err="1" smtClean="0"/>
              <a:t>edit</a:t>
            </a:r>
            <a:r>
              <a:rPr lang="pl-PL" dirty="0" smtClean="0"/>
              <a:t> Master </a:t>
            </a:r>
            <a:r>
              <a:rPr lang="pl-PL" dirty="0" err="1" smtClean="0"/>
              <a:t>title</a:t>
            </a:r>
            <a:r>
              <a:rPr lang="pl-PL" dirty="0" smtClean="0"/>
              <a:t>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883920"/>
            <a:ext cx="8798560" cy="0"/>
          </a:xfrm>
          <a:prstGeom prst="line">
            <a:avLst/>
          </a:prstGeom>
          <a:ln>
            <a:solidFill>
              <a:srgbClr val="798E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/>
          <p:cNvSpPr>
            <a:spLocks noGrp="1"/>
          </p:cNvSpPr>
          <p:nvPr>
            <p:ph sz="quarter" idx="11"/>
          </p:nvPr>
        </p:nvSpPr>
        <p:spPr>
          <a:xfrm>
            <a:off x="0" y="1846263"/>
            <a:ext cx="4405492" cy="4217498"/>
          </a:xfrm>
          <a:prstGeom prst="rect">
            <a:avLst/>
          </a:prstGeom>
        </p:spPr>
        <p:txBody>
          <a:bodyPr vert="horz" lIns="360000">
            <a:normAutofit/>
          </a:bodyPr>
          <a:lstStyle>
            <a:lvl1pPr marL="0" indent="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Arial"/>
                <a:cs typeface="Arial"/>
              </a:defRPr>
            </a:lvl1pPr>
            <a:lvl2pPr marL="144000" indent="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2pPr>
            <a:lvl3pPr marL="288000" indent="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3pPr>
            <a:lvl4pPr marL="432000" indent="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4pPr>
            <a:lvl5pPr marL="576000" indent="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pl-PL" dirty="0" err="1" smtClean="0"/>
              <a:t>Click</a:t>
            </a:r>
            <a:r>
              <a:rPr lang="pl-PL" dirty="0" smtClean="0"/>
              <a:t> to </a:t>
            </a:r>
            <a:r>
              <a:rPr lang="pl-PL" dirty="0" err="1" smtClean="0"/>
              <a:t>edit</a:t>
            </a:r>
            <a:r>
              <a:rPr lang="pl-PL" dirty="0" smtClean="0"/>
              <a:t> Master </a:t>
            </a:r>
            <a:r>
              <a:rPr lang="pl-PL" dirty="0" err="1" smtClean="0"/>
              <a:t>text</a:t>
            </a:r>
            <a:r>
              <a:rPr lang="pl-PL" dirty="0" smtClean="0"/>
              <a:t> </a:t>
            </a:r>
            <a:r>
              <a:rPr lang="pl-PL" dirty="0" err="1" smtClean="0"/>
              <a:t>styles</a:t>
            </a:r>
            <a:endParaRPr lang="pl-PL" dirty="0" smtClean="0"/>
          </a:p>
          <a:p>
            <a:pPr lvl="1"/>
            <a:r>
              <a:rPr lang="pl-PL" dirty="0" smtClean="0"/>
              <a:t>Second </a:t>
            </a:r>
            <a:r>
              <a:rPr lang="pl-PL" dirty="0" err="1" smtClean="0"/>
              <a:t>level</a:t>
            </a:r>
            <a:endParaRPr lang="pl-PL" dirty="0" smtClean="0"/>
          </a:p>
          <a:p>
            <a:pPr lvl="2"/>
            <a:r>
              <a:rPr lang="pl-PL" dirty="0" smtClean="0"/>
              <a:t>Third </a:t>
            </a:r>
            <a:r>
              <a:rPr lang="pl-PL" dirty="0" err="1" smtClean="0"/>
              <a:t>level</a:t>
            </a:r>
            <a:endParaRPr lang="pl-PL" dirty="0" smtClean="0"/>
          </a:p>
          <a:p>
            <a:pPr lvl="3"/>
            <a:r>
              <a:rPr lang="pl-PL" dirty="0" err="1" smtClean="0"/>
              <a:t>Fourth</a:t>
            </a:r>
            <a:r>
              <a:rPr lang="pl-PL" dirty="0" smtClean="0"/>
              <a:t> </a:t>
            </a:r>
            <a:r>
              <a:rPr lang="pl-PL" dirty="0" err="1" smtClean="0"/>
              <a:t>level</a:t>
            </a:r>
            <a:endParaRPr lang="pl-PL" dirty="0" smtClean="0"/>
          </a:p>
          <a:p>
            <a:pPr lvl="4"/>
            <a:r>
              <a:rPr lang="pl-PL" dirty="0" err="1" smtClean="0"/>
              <a:t>Fifth</a:t>
            </a:r>
            <a:r>
              <a:rPr lang="pl-PL" dirty="0" smtClean="0"/>
              <a:t> </a:t>
            </a:r>
            <a:r>
              <a:rPr lang="pl-PL" dirty="0" err="1" smtClean="0"/>
              <a:t>level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17613"/>
            <a:ext cx="4406200" cy="628650"/>
          </a:xfrm>
          <a:prstGeom prst="rect">
            <a:avLst/>
          </a:prstGeom>
        </p:spPr>
        <p:txBody>
          <a:bodyPr vert="horz" lIns="360000" tIns="0" rIns="0" bIns="90000" anchor="ctr" anchorCtr="0">
            <a:normAutofit/>
          </a:bodyPr>
          <a:lstStyle>
            <a:lvl1pPr marL="0" indent="0">
              <a:buNone/>
              <a:defRPr sz="2000" b="0" baseline="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pl-PL" dirty="0" smtClean="0"/>
              <a:t>Nagłówek 1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14"/>
          </p:nvPr>
        </p:nvSpPr>
        <p:spPr>
          <a:xfrm>
            <a:off x="4738508" y="1217613"/>
            <a:ext cx="3947593" cy="4846148"/>
          </a:xfrm>
          <a:prstGeom prst="rect">
            <a:avLst/>
          </a:prstGeom>
        </p:spPr>
        <p:txBody>
          <a:bodyPr vert="horz" lIns="360000">
            <a:normAutofit/>
          </a:bodyPr>
          <a:lstStyle>
            <a:lvl1pPr marL="0" indent="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Arial"/>
                <a:cs typeface="Arial"/>
              </a:defRPr>
            </a:lvl1pPr>
            <a:lvl2pPr marL="144000" indent="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2pPr>
            <a:lvl3pPr marL="288000" indent="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3pPr>
            <a:lvl4pPr marL="432000" indent="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4pPr>
            <a:lvl5pPr marL="576000" indent="144000">
              <a:spcBef>
                <a:spcPts val="800"/>
              </a:spcBef>
              <a:buClr>
                <a:srgbClr val="5285A9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pl-PL" dirty="0" err="1" smtClean="0"/>
              <a:t>Click</a:t>
            </a:r>
            <a:r>
              <a:rPr lang="pl-PL" dirty="0" smtClean="0"/>
              <a:t> to </a:t>
            </a:r>
            <a:r>
              <a:rPr lang="pl-PL" dirty="0" err="1" smtClean="0"/>
              <a:t>edit</a:t>
            </a:r>
            <a:r>
              <a:rPr lang="pl-PL" dirty="0" smtClean="0"/>
              <a:t> Master </a:t>
            </a:r>
            <a:r>
              <a:rPr lang="pl-PL" dirty="0" err="1" smtClean="0"/>
              <a:t>text</a:t>
            </a:r>
            <a:r>
              <a:rPr lang="pl-PL" dirty="0" smtClean="0"/>
              <a:t> </a:t>
            </a:r>
            <a:r>
              <a:rPr lang="pl-PL" dirty="0" err="1" smtClean="0"/>
              <a:t>styles</a:t>
            </a:r>
            <a:endParaRPr lang="pl-PL" dirty="0" smtClean="0"/>
          </a:p>
          <a:p>
            <a:pPr lvl="1"/>
            <a:r>
              <a:rPr lang="pl-PL" dirty="0" smtClean="0"/>
              <a:t>Second </a:t>
            </a:r>
            <a:r>
              <a:rPr lang="pl-PL" dirty="0" err="1" smtClean="0"/>
              <a:t>level</a:t>
            </a:r>
            <a:endParaRPr lang="pl-PL" dirty="0" smtClean="0"/>
          </a:p>
          <a:p>
            <a:pPr lvl="2"/>
            <a:r>
              <a:rPr lang="pl-PL" dirty="0" smtClean="0"/>
              <a:t>Third </a:t>
            </a:r>
            <a:r>
              <a:rPr lang="pl-PL" dirty="0" err="1" smtClean="0"/>
              <a:t>level</a:t>
            </a:r>
            <a:endParaRPr lang="pl-PL" dirty="0" smtClean="0"/>
          </a:p>
          <a:p>
            <a:pPr lvl="3"/>
            <a:r>
              <a:rPr lang="pl-PL" dirty="0" err="1" smtClean="0"/>
              <a:t>Fourth</a:t>
            </a:r>
            <a:r>
              <a:rPr lang="pl-PL" dirty="0" smtClean="0"/>
              <a:t> </a:t>
            </a:r>
            <a:r>
              <a:rPr lang="pl-PL" dirty="0" err="1" smtClean="0"/>
              <a:t>level</a:t>
            </a:r>
            <a:endParaRPr lang="pl-PL" dirty="0" smtClean="0"/>
          </a:p>
          <a:p>
            <a:pPr lvl="4"/>
            <a:r>
              <a:rPr lang="pl-PL" dirty="0" err="1" smtClean="0"/>
              <a:t>Fifth</a:t>
            </a:r>
            <a:r>
              <a:rPr lang="pl-PL" dirty="0" smtClean="0"/>
              <a:t> </a:t>
            </a:r>
            <a:r>
              <a:rPr lang="pl-PL" dirty="0" err="1" smtClean="0"/>
              <a:t>level</a:t>
            </a:r>
            <a:endParaRPr lang="en-US" dirty="0"/>
          </a:p>
        </p:txBody>
      </p:sp>
      <p:sp>
        <p:nvSpPr>
          <p:cNvPr id="11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Obraz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729" y="6466835"/>
            <a:ext cx="1338181" cy="28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195867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azek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Arial"/>
                <a:cs typeface="Arial"/>
              </a:defRPr>
            </a:lvl1pPr>
          </a:lstStyle>
          <a:p>
            <a:r>
              <a:rPr lang="pl-PL" dirty="0" err="1" smtClean="0"/>
              <a:t>Click</a:t>
            </a:r>
            <a:r>
              <a:rPr lang="pl-PL" dirty="0" smtClean="0"/>
              <a:t> to </a:t>
            </a:r>
            <a:r>
              <a:rPr lang="pl-PL" dirty="0" err="1" smtClean="0"/>
              <a:t>edit</a:t>
            </a:r>
            <a:r>
              <a:rPr lang="pl-PL" dirty="0" smtClean="0"/>
              <a:t> Master </a:t>
            </a:r>
            <a:r>
              <a:rPr lang="pl-PL" dirty="0" err="1" smtClean="0"/>
              <a:t>title</a:t>
            </a:r>
            <a:r>
              <a:rPr lang="pl-PL" dirty="0" smtClean="0"/>
              <a:t>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Arial"/>
                <a:cs typeface="Arial"/>
              </a:rPr>
              <a:t>TECHNOLOGIES THAT GUIDE INDUSTRY</a:t>
            </a:r>
            <a:endParaRPr lang="en-US" sz="1200" spc="300" dirty="0">
              <a:latin typeface="Arial"/>
              <a:cs typeface="Arial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883920"/>
            <a:ext cx="8798560" cy="0"/>
          </a:xfrm>
          <a:prstGeom prst="line">
            <a:avLst/>
          </a:prstGeom>
          <a:ln>
            <a:solidFill>
              <a:srgbClr val="798E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/>
          <p:cNvSpPr>
            <a:spLocks noGrp="1"/>
          </p:cNvSpPr>
          <p:nvPr>
            <p:ph sz="quarter" idx="11"/>
          </p:nvPr>
        </p:nvSpPr>
        <p:spPr>
          <a:xfrm>
            <a:off x="0" y="5197147"/>
            <a:ext cx="9144000" cy="866614"/>
          </a:xfrm>
          <a:prstGeom prst="rect">
            <a:avLst/>
          </a:prstGeom>
        </p:spPr>
        <p:txBody>
          <a:bodyPr vert="horz" lIns="360000" tIns="0" rIns="360000" bIns="90000" anchor="ctr" anchorCtr="0">
            <a:normAutofit/>
          </a:bodyPr>
          <a:lstStyle>
            <a:lvl1pPr marL="0" indent="0" algn="ctr">
              <a:spcBef>
                <a:spcPts val="800"/>
              </a:spcBef>
              <a:buClr>
                <a:srgbClr val="2D3E5C"/>
              </a:buClr>
              <a:buFont typeface="Arial"/>
              <a:buNone/>
              <a:defRPr sz="1600">
                <a:solidFill>
                  <a:srgbClr val="2D3E5C"/>
                </a:solidFill>
                <a:latin typeface="Arial"/>
                <a:cs typeface="Arial"/>
              </a:defRPr>
            </a:lvl1pPr>
            <a:lvl2pPr marL="144000" indent="0">
              <a:spcBef>
                <a:spcPts val="800"/>
              </a:spcBef>
              <a:buClr>
                <a:srgbClr val="2D3E5C"/>
              </a:buClr>
              <a:buFont typeface="Arial"/>
              <a:buNone/>
              <a:defRPr sz="1600">
                <a:solidFill>
                  <a:srgbClr val="2D3E5C"/>
                </a:solidFill>
                <a:latin typeface="Arial"/>
                <a:cs typeface="Arial"/>
              </a:defRPr>
            </a:lvl2pPr>
            <a:lvl3pPr marL="288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3pPr>
            <a:lvl4pPr marL="432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4pPr>
            <a:lvl5pPr marL="576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pl-PL" dirty="0" err="1" smtClean="0"/>
              <a:t>Click</a:t>
            </a:r>
            <a:r>
              <a:rPr lang="pl-PL" dirty="0" smtClean="0"/>
              <a:t> to </a:t>
            </a:r>
            <a:r>
              <a:rPr lang="pl-PL" dirty="0" err="1" smtClean="0"/>
              <a:t>edit</a:t>
            </a:r>
            <a:r>
              <a:rPr lang="pl-PL" dirty="0" smtClean="0"/>
              <a:t> Master </a:t>
            </a:r>
            <a:r>
              <a:rPr lang="pl-PL" dirty="0" err="1" smtClean="0"/>
              <a:t>text</a:t>
            </a:r>
            <a:r>
              <a:rPr lang="pl-PL" dirty="0" smtClean="0"/>
              <a:t> </a:t>
            </a:r>
            <a:r>
              <a:rPr lang="pl-PL" dirty="0" err="1" smtClean="0"/>
              <a:t>styles</a:t>
            </a:r>
            <a:endParaRPr lang="pl-PL" dirty="0" smtClean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333375" y="1217613"/>
            <a:ext cx="8477250" cy="3979862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1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Obraz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729" y="6466835"/>
            <a:ext cx="1338181" cy="28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371333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4876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2" r:id="rId10"/>
    <p:sldLayoutId id="2147483698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dE8ZBJ" TargetMode="Externa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ctrTitle"/>
          </p:nvPr>
        </p:nvSpPr>
        <p:spPr>
          <a:xfrm>
            <a:off x="485774" y="3308065"/>
            <a:ext cx="7496175" cy="2123658"/>
          </a:xfrm>
        </p:spPr>
        <p:txBody>
          <a:bodyPr>
            <a:normAutofit fontScale="90000"/>
          </a:bodyPr>
          <a:lstStyle/>
          <a:p>
            <a:r>
              <a:rPr lang="pl-PL" smtClean="0">
                <a:latin typeface="Arial" panose="020B0604020202020204" pitchFamily="34" charset="0"/>
                <a:cs typeface="Arial" panose="020B0604020202020204" pitchFamily="34" charset="0"/>
              </a:rPr>
              <a:t>Zaawansowane Zagadnienia </a:t>
            </a: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Programowania w Javie</a:t>
            </a:r>
            <a:b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Edycja 2018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37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ymbol zastępczy zawartości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solidFill>
                  <a:srgbClr val="64B2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Michał Dubel</a:t>
            </a:r>
          </a:p>
          <a:p>
            <a:pPr lvl="1"/>
            <a:r>
              <a:rPr lang="pl-PL" dirty="0">
                <a:solidFill>
                  <a:srgbClr val="64B2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pl-PL" dirty="0" smtClean="0">
                <a:solidFill>
                  <a:srgbClr val="64B2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ichal.dubel@ttpsc.pl</a:t>
            </a:r>
          </a:p>
          <a:p>
            <a:r>
              <a:rPr lang="pl-PL" dirty="0" smtClean="0">
                <a:solidFill>
                  <a:srgbClr val="64B2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Zbyszko Natkański</a:t>
            </a:r>
          </a:p>
          <a:p>
            <a:pPr lvl="1"/>
            <a:r>
              <a:rPr lang="pl-PL" dirty="0">
                <a:solidFill>
                  <a:srgbClr val="64B2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pl-PL" dirty="0" smtClean="0">
                <a:solidFill>
                  <a:srgbClr val="64B2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byszko.natkanski@ttpsc.pl</a:t>
            </a:r>
            <a:endParaRPr lang="pl-PL" dirty="0">
              <a:solidFill>
                <a:srgbClr val="64B23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ymbol zastępczy tekstu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Prowadzący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98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Krótki wykład – przedstawienie problemu, rozwiązania lub technologii</a:t>
            </a:r>
          </a:p>
          <a:p>
            <a:r>
              <a:rPr lang="pl-PL" dirty="0" smtClean="0"/>
              <a:t>Live </a:t>
            </a:r>
            <a:r>
              <a:rPr lang="pl-PL" dirty="0" err="1" smtClean="0"/>
              <a:t>coding</a:t>
            </a:r>
            <a:endParaRPr lang="pl-PL" dirty="0" smtClean="0"/>
          </a:p>
          <a:p>
            <a:r>
              <a:rPr lang="pl-PL" dirty="0" smtClean="0"/>
              <a:t>Ćwiczenia praktyczne</a:t>
            </a:r>
          </a:p>
          <a:p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 smtClean="0"/>
              <a:t>Organizacja zajęć</a:t>
            </a:r>
            <a:endParaRPr lang="pl-PL" dirty="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04" y="4088044"/>
            <a:ext cx="3589537" cy="2019115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7171" y="1742593"/>
            <a:ext cx="3167096" cy="2098341"/>
          </a:xfrm>
          <a:prstGeom prst="rect">
            <a:avLst/>
          </a:prstGeom>
        </p:spPr>
      </p:pic>
      <p:pic>
        <p:nvPicPr>
          <p:cNvPr id="1026" name="Picture 2" descr="Image resul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1767" y="414510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816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l-PL" sz="5400" b="0" dirty="0">
                <a:hlinkClick r:id="rId2"/>
              </a:rPr>
              <a:t>https://</a:t>
            </a:r>
            <a:r>
              <a:rPr lang="pl-PL" sz="5400" b="0" dirty="0" smtClean="0">
                <a:hlinkClick r:id="rId2"/>
              </a:rPr>
              <a:t>goo.gl/dE8ZBJ</a:t>
            </a:r>
            <a:r>
              <a:rPr lang="pl-PL" sz="5400" b="0" dirty="0" smtClean="0"/>
              <a:t> </a:t>
            </a:r>
            <a:endParaRPr lang="pl-PL" sz="5400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 smtClean="0"/>
              <a:t>5-10 minutowa ankieta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983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0" y="818867"/>
            <a:ext cx="9144000" cy="5494847"/>
          </a:xfrm>
        </p:spPr>
        <p:txBody>
          <a:bodyPr>
            <a:normAutofit lnSpcReduction="10000"/>
          </a:bodyPr>
          <a:lstStyle/>
          <a:p>
            <a:r>
              <a:rPr lang="pl-PL" dirty="0" smtClean="0"/>
              <a:t>Narzędzia i technologie wspomagające (o)programowanie</a:t>
            </a:r>
          </a:p>
          <a:p>
            <a:pPr lvl="1"/>
            <a:r>
              <a:rPr lang="pl-PL" dirty="0" err="1" smtClean="0"/>
              <a:t>Maven</a:t>
            </a:r>
            <a:r>
              <a:rPr lang="pl-PL" dirty="0" smtClean="0"/>
              <a:t>/</a:t>
            </a:r>
            <a:r>
              <a:rPr lang="pl-PL" dirty="0" err="1" smtClean="0"/>
              <a:t>Gradle</a:t>
            </a:r>
            <a:endParaRPr lang="pl-PL" dirty="0" smtClean="0"/>
          </a:p>
          <a:p>
            <a:pPr lvl="1"/>
            <a:r>
              <a:rPr lang="pl-PL" dirty="0" smtClean="0"/>
              <a:t>Git/</a:t>
            </a:r>
            <a:r>
              <a:rPr lang="pl-PL" dirty="0" err="1" smtClean="0"/>
              <a:t>Github</a:t>
            </a:r>
            <a:endParaRPr lang="pl-PL" dirty="0" smtClean="0"/>
          </a:p>
          <a:p>
            <a:pPr lvl="1"/>
            <a:r>
              <a:rPr lang="pl-PL" dirty="0" err="1" smtClean="0"/>
              <a:t>Continuous</a:t>
            </a:r>
            <a:r>
              <a:rPr lang="pl-PL" dirty="0" smtClean="0"/>
              <a:t> </a:t>
            </a:r>
            <a:r>
              <a:rPr lang="pl-PL" dirty="0" err="1" smtClean="0"/>
              <a:t>integration</a:t>
            </a:r>
            <a:r>
              <a:rPr lang="pl-PL" dirty="0" smtClean="0"/>
              <a:t> (</a:t>
            </a:r>
            <a:r>
              <a:rPr lang="pl-PL" dirty="0" err="1" smtClean="0"/>
              <a:t>TravisCI</a:t>
            </a:r>
            <a:r>
              <a:rPr lang="pl-PL" dirty="0" smtClean="0"/>
              <a:t>)</a:t>
            </a:r>
          </a:p>
          <a:p>
            <a:r>
              <a:rPr lang="pl-PL" dirty="0" smtClean="0"/>
              <a:t>Testowanie jednostkowe (</a:t>
            </a:r>
            <a:r>
              <a:rPr lang="pl-PL" dirty="0" err="1" smtClean="0"/>
              <a:t>Junit</a:t>
            </a:r>
            <a:r>
              <a:rPr lang="pl-PL" dirty="0" smtClean="0"/>
              <a:t>, </a:t>
            </a:r>
            <a:r>
              <a:rPr lang="pl-PL" dirty="0" err="1" smtClean="0"/>
              <a:t>AssertJ</a:t>
            </a:r>
            <a:r>
              <a:rPr lang="pl-PL" dirty="0" smtClean="0"/>
              <a:t>, </a:t>
            </a:r>
            <a:r>
              <a:rPr lang="pl-PL" dirty="0" err="1" smtClean="0"/>
              <a:t>Mockito</a:t>
            </a:r>
            <a:r>
              <a:rPr lang="pl-PL" dirty="0" smtClean="0"/>
              <a:t>), mutacyjne</a:t>
            </a:r>
          </a:p>
          <a:p>
            <a:r>
              <a:rPr lang="pl-PL" dirty="0" err="1" smtClean="0"/>
              <a:t>Clean</a:t>
            </a:r>
            <a:r>
              <a:rPr lang="pl-PL" dirty="0" smtClean="0"/>
              <a:t> </a:t>
            </a:r>
            <a:r>
              <a:rPr lang="pl-PL" dirty="0" err="1" smtClean="0"/>
              <a:t>code</a:t>
            </a:r>
            <a:r>
              <a:rPr lang="pl-PL" dirty="0" smtClean="0"/>
              <a:t> (SOLID, </a:t>
            </a:r>
            <a:r>
              <a:rPr lang="pl-PL" dirty="0" err="1" smtClean="0"/>
              <a:t>code</a:t>
            </a:r>
            <a:r>
              <a:rPr lang="pl-PL" dirty="0" smtClean="0"/>
              <a:t> </a:t>
            </a:r>
            <a:r>
              <a:rPr lang="pl-PL" dirty="0" err="1" smtClean="0"/>
              <a:t>quality</a:t>
            </a:r>
            <a:r>
              <a:rPr lang="pl-PL" dirty="0" smtClean="0"/>
              <a:t>, </a:t>
            </a:r>
            <a:r>
              <a:rPr lang="pl-PL" dirty="0" err="1" smtClean="0"/>
              <a:t>code</a:t>
            </a:r>
            <a:r>
              <a:rPr lang="pl-PL" dirty="0" smtClean="0"/>
              <a:t> </a:t>
            </a:r>
            <a:r>
              <a:rPr lang="pl-PL" dirty="0" err="1" smtClean="0"/>
              <a:t>smells</a:t>
            </a:r>
            <a:r>
              <a:rPr lang="pl-PL" dirty="0" smtClean="0"/>
              <a:t>, </a:t>
            </a:r>
            <a:r>
              <a:rPr lang="pl-PL" dirty="0" err="1" smtClean="0"/>
              <a:t>working</a:t>
            </a:r>
            <a:r>
              <a:rPr lang="pl-PL" dirty="0" smtClean="0"/>
              <a:t> with </a:t>
            </a:r>
            <a:r>
              <a:rPr lang="pl-PL" dirty="0" err="1" smtClean="0"/>
              <a:t>legacy</a:t>
            </a:r>
            <a:r>
              <a:rPr lang="pl-PL" dirty="0" smtClean="0"/>
              <a:t> </a:t>
            </a:r>
            <a:r>
              <a:rPr lang="pl-PL" dirty="0" err="1" smtClean="0"/>
              <a:t>code</a:t>
            </a:r>
            <a:r>
              <a:rPr lang="pl-PL" dirty="0" smtClean="0"/>
              <a:t>)</a:t>
            </a:r>
          </a:p>
          <a:p>
            <a:r>
              <a:rPr lang="pl-PL" dirty="0" err="1" smtClean="0"/>
              <a:t>Generics</a:t>
            </a:r>
            <a:endParaRPr lang="pl-PL" dirty="0" smtClean="0"/>
          </a:p>
          <a:p>
            <a:r>
              <a:rPr lang="pl-PL" dirty="0" smtClean="0"/>
              <a:t>Advanced </a:t>
            </a:r>
            <a:r>
              <a:rPr lang="pl-PL" dirty="0" err="1" smtClean="0"/>
              <a:t>Collections</a:t>
            </a:r>
            <a:endParaRPr lang="pl-PL" dirty="0" smtClean="0"/>
          </a:p>
          <a:p>
            <a:r>
              <a:rPr lang="pl-PL" dirty="0" smtClean="0"/>
              <a:t>Java 8 (</a:t>
            </a:r>
            <a:r>
              <a:rPr lang="pl-PL" dirty="0" err="1" smtClean="0"/>
              <a:t>refactoring</a:t>
            </a:r>
            <a:r>
              <a:rPr lang="pl-PL" dirty="0" smtClean="0"/>
              <a:t> to JDK8 + JDK9)</a:t>
            </a:r>
          </a:p>
          <a:p>
            <a:r>
              <a:rPr lang="pl-PL" dirty="0" err="1" smtClean="0"/>
              <a:t>RxJava</a:t>
            </a:r>
            <a:endParaRPr lang="pl-PL" dirty="0" smtClean="0"/>
          </a:p>
          <a:p>
            <a:r>
              <a:rPr lang="pl-PL" dirty="0" err="1" smtClean="0"/>
              <a:t>Serverless</a:t>
            </a:r>
            <a:r>
              <a:rPr lang="pl-PL" dirty="0" smtClean="0"/>
              <a:t>, </a:t>
            </a:r>
            <a:r>
              <a:rPr lang="pl-PL" dirty="0" err="1" smtClean="0"/>
              <a:t>Ratpack</a:t>
            </a:r>
            <a:endParaRPr lang="pl-PL" dirty="0" smtClean="0"/>
          </a:p>
          <a:p>
            <a:r>
              <a:rPr lang="pl-PL" dirty="0" err="1" smtClean="0"/>
              <a:t>RESTful</a:t>
            </a:r>
            <a:r>
              <a:rPr lang="pl-PL" dirty="0" smtClean="0"/>
              <a:t> </a:t>
            </a:r>
          </a:p>
          <a:p>
            <a:r>
              <a:rPr lang="pl-PL" dirty="0" smtClean="0"/>
              <a:t>Spring/</a:t>
            </a:r>
            <a:r>
              <a:rPr lang="pl-PL" dirty="0" err="1" smtClean="0"/>
              <a:t>SpringBoot</a:t>
            </a:r>
            <a:endParaRPr lang="pl-PL" dirty="0"/>
          </a:p>
          <a:p>
            <a:r>
              <a:rPr lang="pl-PL" dirty="0" err="1" smtClean="0"/>
              <a:t>Microservices</a:t>
            </a:r>
            <a:endParaRPr lang="pl-PL" dirty="0" smtClean="0"/>
          </a:p>
          <a:p>
            <a:r>
              <a:rPr lang="pl-PL" dirty="0" smtClean="0"/>
              <a:t>Współpraca z IDE</a:t>
            </a:r>
          </a:p>
          <a:p>
            <a:r>
              <a:rPr lang="pl-PL" dirty="0" smtClean="0"/>
              <a:t>Docker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 smtClean="0"/>
              <a:t>Ramowy plan zajęć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2189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Projekt grupowy (4-5 osób)</a:t>
            </a:r>
          </a:p>
          <a:p>
            <a:r>
              <a:rPr lang="pl-PL" dirty="0" smtClean="0"/>
              <a:t>Elementy podlegające ocenie w projekcie grupowym (70% oceny):</a:t>
            </a:r>
          </a:p>
          <a:p>
            <a:pPr lvl="1"/>
            <a:r>
              <a:rPr lang="pl-PL" dirty="0" smtClean="0"/>
              <a:t>Testy</a:t>
            </a:r>
          </a:p>
          <a:p>
            <a:pPr lvl="1"/>
            <a:r>
              <a:rPr lang="pl-PL" dirty="0" smtClean="0"/>
              <a:t>Docker</a:t>
            </a:r>
          </a:p>
          <a:p>
            <a:pPr lvl="1"/>
            <a:r>
              <a:rPr lang="pl-PL" dirty="0" smtClean="0"/>
              <a:t>Współpraca z Git/</a:t>
            </a:r>
            <a:r>
              <a:rPr lang="pl-PL" dirty="0" err="1" smtClean="0"/>
              <a:t>Github</a:t>
            </a:r>
            <a:r>
              <a:rPr lang="pl-PL" dirty="0" smtClean="0"/>
              <a:t>/CI</a:t>
            </a:r>
          </a:p>
          <a:p>
            <a:pPr lvl="1"/>
            <a:r>
              <a:rPr lang="pl-PL" dirty="0" err="1" smtClean="0"/>
              <a:t>Clean</a:t>
            </a:r>
            <a:r>
              <a:rPr lang="pl-PL" dirty="0" smtClean="0"/>
              <a:t> </a:t>
            </a:r>
            <a:r>
              <a:rPr lang="pl-PL" dirty="0" err="1" smtClean="0"/>
              <a:t>code</a:t>
            </a:r>
            <a:endParaRPr lang="pl-PL" dirty="0" smtClean="0"/>
          </a:p>
          <a:p>
            <a:pPr lvl="1"/>
            <a:r>
              <a:rPr lang="pl-PL" dirty="0" smtClean="0"/>
              <a:t>Integracja z zewnętrznym zasobem po REST</a:t>
            </a:r>
          </a:p>
          <a:p>
            <a:pPr lvl="1"/>
            <a:r>
              <a:rPr lang="pl-PL" dirty="0" smtClean="0"/>
              <a:t>Java 8 (</a:t>
            </a:r>
            <a:r>
              <a:rPr lang="pl-PL" dirty="0" err="1" smtClean="0"/>
              <a:t>Stream&amp;Lambda</a:t>
            </a:r>
            <a:r>
              <a:rPr lang="pl-PL" dirty="0" smtClean="0"/>
              <a:t>)</a:t>
            </a:r>
          </a:p>
          <a:p>
            <a:pPr lvl="1"/>
            <a:r>
              <a:rPr lang="pl-PL" dirty="0" smtClean="0"/>
              <a:t>[UI, UX nie mają znaczenia!)</a:t>
            </a:r>
          </a:p>
          <a:p>
            <a:r>
              <a:rPr lang="pl-PL" dirty="0" smtClean="0"/>
              <a:t>Indywidualna odpowiedź ustna (30% oceny</a:t>
            </a:r>
            <a:r>
              <a:rPr lang="pl-PL" dirty="0" smtClean="0"/>
              <a:t>)</a:t>
            </a:r>
          </a:p>
          <a:p>
            <a:r>
              <a:rPr lang="pl-PL" dirty="0" smtClean="0"/>
              <a:t>Obecność</a:t>
            </a:r>
            <a:endParaRPr lang="pl-PL" dirty="0" smtClean="0"/>
          </a:p>
          <a:p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 smtClean="0"/>
              <a:t>Zaliczenie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8360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Pytania?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2974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2C5CD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bg1">
              <a:lumMod val="85000"/>
            </a:schemeClr>
          </a:solidFill>
          <a:headEnd type="none"/>
          <a:tailEnd type="triangl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B73FDB3B6CDDC4EABFEF6024518DB1E" ma:contentTypeVersion="0" ma:contentTypeDescription="Utwórz nowy dokument." ma:contentTypeScope="" ma:versionID="5b0fe401cb264f78a723df358f3224c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2a4808c853e9eb948d4d7c462f60bb1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AA8641D-943E-4010-BD2D-2E6745070D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80B84F2-AF1C-4A35-9221-FD7531B2E447}">
  <ds:schemaRefs>
    <ds:schemaRef ds:uri="http://schemas.microsoft.com/office/2006/documentManagement/types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827AA7A2-AD1B-4BA4-9F58-205F3F431C9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2505</TotalTime>
  <Words>153</Words>
  <Application>Microsoft Office PowerPoint</Application>
  <PresentationFormat>Pokaz na ekranie (4:3)</PresentationFormat>
  <Paragraphs>42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1" baseType="lpstr">
      <vt:lpstr>Arial</vt:lpstr>
      <vt:lpstr>Calibri</vt:lpstr>
      <vt:lpstr>Quicksand</vt:lpstr>
      <vt:lpstr>2_Office Theme</vt:lpstr>
      <vt:lpstr>Zaawansowane Zagadnienia Programowania w Javie  Edycja 2018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Pytania?</vt:lpstr>
    </vt:vector>
  </TitlesOfParts>
  <Company>TT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TT TT</dc:creator>
  <cp:lastModifiedBy>Zbyszko Natkański</cp:lastModifiedBy>
  <cp:revision>290</cp:revision>
  <cp:lastPrinted>2016-11-24T14:57:41Z</cp:lastPrinted>
  <dcterms:created xsi:type="dcterms:W3CDTF">2015-04-10T08:03:43Z</dcterms:created>
  <dcterms:modified xsi:type="dcterms:W3CDTF">2018-02-26T09:08:55Z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0x0101008B73FDB3B6CDDC4EABFEF6024518DB1E</vt:lpwstr>
  </property>
</Properties>
</file>