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</p:sldMasterIdLst>
  <p:notesMasterIdLst>
    <p:notesMasterId r:id="rId12"/>
  </p:notesMasterIdLst>
  <p:sldIdLst>
    <p:sldId id="400" r:id="rId5"/>
    <p:sldId id="406" r:id="rId6"/>
    <p:sldId id="407" r:id="rId7"/>
    <p:sldId id="409" r:id="rId8"/>
    <p:sldId id="408" r:id="rId9"/>
    <p:sldId id="410" r:id="rId10"/>
    <p:sldId id="411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E3A"/>
    <a:srgbClr val="212E48"/>
    <a:srgbClr val="427198"/>
    <a:srgbClr val="2F7482"/>
    <a:srgbClr val="53A1A5"/>
    <a:srgbClr val="5285A9"/>
    <a:srgbClr val="92C5CD"/>
    <a:srgbClr val="307482"/>
    <a:srgbClr val="9A5EA2"/>
    <a:srgbClr val="D5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8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10F8-E82E-44B5-8989-B2D6DB8B26E2}" type="datetimeFigureOut">
              <a:rPr lang="pl-PL" smtClean="0"/>
              <a:t>23.02.2018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400F-22E9-4863-85CE-133B6F941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88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5000"/>
                    </a14:imgEffect>
                  </a14:imgLayer>
                </a14:imgProps>
              </a:ext>
            </a:extLst>
          </a:blip>
          <a:srcRect l="1802" r="1802"/>
          <a:stretch/>
        </p:blipFill>
        <p:spPr>
          <a:xfrm>
            <a:off x="0" y="-4"/>
            <a:ext cx="9144000" cy="496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968000"/>
            <a:ext cx="9144000" cy="14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968000"/>
            <a:ext cx="9144000" cy="630159"/>
          </a:xfrm>
          <a:prstGeom prst="rect">
            <a:avLst/>
          </a:prstGeom>
        </p:spPr>
        <p:txBody>
          <a:bodyPr lIns="360000" tIns="180000" rIns="360000" bIns="0" anchor="b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Transition</a:t>
            </a:r>
            <a:r>
              <a:rPr lang="pl-PL" dirty="0" smtClean="0"/>
              <a:t> Technologies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12344"/>
            <a:ext cx="9144000" cy="695655"/>
          </a:xfrm>
          <a:prstGeom prst="rect">
            <a:avLst/>
          </a:prstGeom>
        </p:spPr>
        <p:txBody>
          <a:bodyPr lIns="360000" tIns="0" rIns="360000" bIns="126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Tytuł prezentacji / Imię + Nazwisko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991474" y="439955"/>
            <a:ext cx="2152526" cy="58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8" y="540500"/>
            <a:ext cx="1566738" cy="3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85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5775" y="3308065"/>
            <a:ext cx="6768704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4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9144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9144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8"/>
            <a:ext cx="9144000" cy="5044904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smtClean="0"/>
              <a:t>TT PSC – Od Przemysłu 1.0 do Przemysłu 4.0</a:t>
            </a:r>
          </a:p>
        </p:txBody>
      </p:sp>
      <p:sp>
        <p:nvSpPr>
          <p:cNvPr id="12" name="Prostokąt 11"/>
          <p:cNvSpPr/>
          <p:nvPr userDrawn="1"/>
        </p:nvSpPr>
        <p:spPr>
          <a:xfrm>
            <a:off x="1" y="6313713"/>
            <a:ext cx="7132320" cy="544285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rtlCol="0" anchor="ctr"/>
          <a:lstStyle/>
          <a:p>
            <a:pPr marL="270000"/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_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experience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digital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transition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!</a:t>
            </a:r>
            <a:endParaRPr lang="pl-PL" sz="12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5" name="Obraz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21" y="6384328"/>
            <a:ext cx="1732280" cy="4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3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7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0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7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22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13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87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dE8ZBJ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485774" y="3308065"/>
            <a:ext cx="7496175" cy="2123658"/>
          </a:xfrm>
        </p:spPr>
        <p:txBody>
          <a:bodyPr>
            <a:normAutofit fontScale="90000"/>
          </a:bodyPr>
          <a:lstStyle/>
          <a:p>
            <a:r>
              <a:rPr lang="pl-PL" smtClean="0">
                <a:latin typeface="Arial" panose="020B0604020202020204" pitchFamily="34" charset="0"/>
                <a:cs typeface="Arial" panose="020B0604020202020204" pitchFamily="34" charset="0"/>
              </a:rPr>
              <a:t>Zaawansowane Zagadnienia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Programowania w Javie</a:t>
            </a:r>
            <a:b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Edycja 2018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Michał Dubel</a:t>
            </a:r>
          </a:p>
          <a:p>
            <a:pPr lvl="1"/>
            <a:r>
              <a:rPr lang="pl-PL" dirty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ichal.dubel@ttpsc.pl</a:t>
            </a:r>
          </a:p>
          <a:p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Zbyszko Natkański</a:t>
            </a:r>
          </a:p>
          <a:p>
            <a:pPr lvl="1"/>
            <a:r>
              <a:rPr lang="pl-PL" dirty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byszko.natkanski@ttpsc.pl</a:t>
            </a:r>
            <a:endParaRPr lang="pl-PL" dirty="0">
              <a:solidFill>
                <a:srgbClr val="64B2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Prowadzący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Krótki wykład – przedstawienie problemu, rozwiązania lub technologii</a:t>
            </a:r>
          </a:p>
          <a:p>
            <a:r>
              <a:rPr lang="pl-PL" dirty="0" smtClean="0"/>
              <a:t>Live </a:t>
            </a:r>
            <a:r>
              <a:rPr lang="pl-PL" dirty="0" err="1" smtClean="0"/>
              <a:t>coding</a:t>
            </a:r>
            <a:endParaRPr lang="pl-PL" dirty="0" smtClean="0"/>
          </a:p>
          <a:p>
            <a:r>
              <a:rPr lang="pl-PL" dirty="0" smtClean="0"/>
              <a:t>Ćwiczenia praktyczne</a:t>
            </a:r>
          </a:p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Organizacja zajęć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4" y="4088044"/>
            <a:ext cx="3589537" cy="201911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71" y="1742593"/>
            <a:ext cx="3167096" cy="2098341"/>
          </a:xfrm>
          <a:prstGeom prst="rect">
            <a:avLst/>
          </a:prstGeom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67" y="4145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1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5400" b="0" dirty="0">
                <a:hlinkClick r:id="rId2"/>
              </a:rPr>
              <a:t>https://</a:t>
            </a:r>
            <a:r>
              <a:rPr lang="pl-PL" sz="5400" b="0" dirty="0" smtClean="0">
                <a:hlinkClick r:id="rId2"/>
              </a:rPr>
              <a:t>goo.gl/dE8ZBJ</a:t>
            </a:r>
            <a:r>
              <a:rPr lang="pl-PL" sz="5400" b="0" dirty="0" smtClean="0"/>
              <a:t> </a:t>
            </a:r>
            <a:endParaRPr lang="pl-PL" sz="54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5-10 minutowa ankieta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8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818867"/>
            <a:ext cx="9144000" cy="5494847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Narzędzia i technologie wspomagające (o)programowanie</a:t>
            </a:r>
          </a:p>
          <a:p>
            <a:pPr lvl="1"/>
            <a:r>
              <a:rPr lang="pl-PL" dirty="0" err="1" smtClean="0"/>
              <a:t>Maven</a:t>
            </a:r>
            <a:r>
              <a:rPr lang="pl-PL" dirty="0" smtClean="0"/>
              <a:t>/</a:t>
            </a:r>
            <a:r>
              <a:rPr lang="pl-PL" dirty="0" err="1" smtClean="0"/>
              <a:t>Gradle</a:t>
            </a:r>
            <a:endParaRPr lang="pl-PL" dirty="0" smtClean="0"/>
          </a:p>
          <a:p>
            <a:pPr lvl="1"/>
            <a:r>
              <a:rPr lang="pl-PL" dirty="0" smtClean="0"/>
              <a:t>Git/</a:t>
            </a:r>
            <a:r>
              <a:rPr lang="pl-PL" dirty="0" err="1" smtClean="0"/>
              <a:t>Github</a:t>
            </a:r>
            <a:endParaRPr lang="pl-PL" dirty="0" smtClean="0"/>
          </a:p>
          <a:p>
            <a:pPr lvl="1"/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(</a:t>
            </a:r>
            <a:r>
              <a:rPr lang="pl-PL" dirty="0" err="1" smtClean="0"/>
              <a:t>TravisCI</a:t>
            </a:r>
            <a:r>
              <a:rPr lang="pl-PL" dirty="0" smtClean="0"/>
              <a:t>)</a:t>
            </a:r>
          </a:p>
          <a:p>
            <a:r>
              <a:rPr lang="pl-PL" dirty="0" smtClean="0"/>
              <a:t>Testowanie jednostkowe (</a:t>
            </a:r>
            <a:r>
              <a:rPr lang="pl-PL" dirty="0" err="1" smtClean="0"/>
              <a:t>Junit</a:t>
            </a:r>
            <a:r>
              <a:rPr lang="pl-PL" dirty="0" smtClean="0"/>
              <a:t>, </a:t>
            </a:r>
            <a:r>
              <a:rPr lang="pl-PL" dirty="0" err="1" smtClean="0"/>
              <a:t>AssertJ</a:t>
            </a:r>
            <a:r>
              <a:rPr lang="pl-PL" dirty="0" smtClean="0"/>
              <a:t>, </a:t>
            </a:r>
            <a:r>
              <a:rPr lang="pl-PL" dirty="0" err="1" smtClean="0"/>
              <a:t>Mockito</a:t>
            </a:r>
            <a:r>
              <a:rPr lang="pl-PL" dirty="0" smtClean="0"/>
              <a:t>), mutacyjne</a:t>
            </a:r>
          </a:p>
          <a:p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(SOLID,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r>
              <a:rPr lang="pl-PL" dirty="0" smtClean="0"/>
              <a:t>,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smells</a:t>
            </a:r>
            <a:r>
              <a:rPr lang="pl-PL" dirty="0" smtClean="0"/>
              <a:t>, </a:t>
            </a:r>
            <a:r>
              <a:rPr lang="pl-PL" dirty="0" err="1" smtClean="0"/>
              <a:t>working</a:t>
            </a:r>
            <a:r>
              <a:rPr lang="pl-PL" dirty="0" smtClean="0"/>
              <a:t> with </a:t>
            </a:r>
            <a:r>
              <a:rPr lang="pl-PL" dirty="0" err="1" smtClean="0"/>
              <a:t>legacy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Generics</a:t>
            </a:r>
            <a:endParaRPr lang="pl-PL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Collections</a:t>
            </a:r>
            <a:endParaRPr lang="pl-PL" dirty="0" smtClean="0"/>
          </a:p>
          <a:p>
            <a:r>
              <a:rPr lang="pl-PL" dirty="0" smtClean="0"/>
              <a:t>Java 8 (</a:t>
            </a:r>
            <a:r>
              <a:rPr lang="pl-PL" dirty="0" err="1" smtClean="0"/>
              <a:t>refactoring</a:t>
            </a:r>
            <a:r>
              <a:rPr lang="pl-PL" dirty="0" smtClean="0"/>
              <a:t> to JDK8 + JDK9)</a:t>
            </a:r>
          </a:p>
          <a:p>
            <a:r>
              <a:rPr lang="pl-PL" dirty="0" err="1" smtClean="0"/>
              <a:t>RxJava</a:t>
            </a:r>
            <a:endParaRPr lang="pl-PL" dirty="0" smtClean="0"/>
          </a:p>
          <a:p>
            <a:r>
              <a:rPr lang="pl-PL" dirty="0" err="1" smtClean="0"/>
              <a:t>Serverless</a:t>
            </a:r>
            <a:r>
              <a:rPr lang="pl-PL" dirty="0" smtClean="0"/>
              <a:t>, </a:t>
            </a:r>
            <a:r>
              <a:rPr lang="pl-PL" dirty="0" err="1" smtClean="0"/>
              <a:t>Ratpack</a:t>
            </a:r>
            <a:endParaRPr lang="pl-PL" dirty="0" smtClean="0"/>
          </a:p>
          <a:p>
            <a:r>
              <a:rPr lang="pl-PL" dirty="0" err="1" smtClean="0"/>
              <a:t>RESTful</a:t>
            </a:r>
            <a:r>
              <a:rPr lang="pl-PL" dirty="0" smtClean="0"/>
              <a:t> </a:t>
            </a:r>
          </a:p>
          <a:p>
            <a:r>
              <a:rPr lang="pl-PL" dirty="0" smtClean="0"/>
              <a:t>Spring/</a:t>
            </a:r>
            <a:r>
              <a:rPr lang="pl-PL" dirty="0" err="1" smtClean="0"/>
              <a:t>SpringBoot</a:t>
            </a:r>
            <a:endParaRPr lang="pl-PL" dirty="0"/>
          </a:p>
          <a:p>
            <a:r>
              <a:rPr lang="pl-PL" dirty="0" err="1" smtClean="0"/>
              <a:t>Microservices</a:t>
            </a:r>
            <a:endParaRPr lang="pl-PL" dirty="0" smtClean="0"/>
          </a:p>
          <a:p>
            <a:r>
              <a:rPr lang="pl-PL" dirty="0" smtClean="0"/>
              <a:t>Współpraca z IDE</a:t>
            </a:r>
          </a:p>
          <a:p>
            <a:r>
              <a:rPr lang="pl-PL" dirty="0" smtClean="0"/>
              <a:t>Docker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Ramowy plan zajęć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89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Projekt grupowy (4-5 osób)</a:t>
            </a:r>
          </a:p>
          <a:p>
            <a:r>
              <a:rPr lang="pl-PL" dirty="0" smtClean="0"/>
              <a:t>Elementy podlegające ocenie w projekcie grupowym (70% oceny):</a:t>
            </a:r>
            <a:endParaRPr lang="pl-PL" dirty="0" smtClean="0"/>
          </a:p>
          <a:p>
            <a:pPr lvl="1"/>
            <a:r>
              <a:rPr lang="pl-PL" dirty="0" smtClean="0"/>
              <a:t>Testy</a:t>
            </a:r>
          </a:p>
          <a:p>
            <a:pPr lvl="1"/>
            <a:r>
              <a:rPr lang="pl-PL" dirty="0" smtClean="0"/>
              <a:t>Docker</a:t>
            </a:r>
          </a:p>
          <a:p>
            <a:pPr lvl="1"/>
            <a:r>
              <a:rPr lang="pl-PL" dirty="0" smtClean="0"/>
              <a:t>Współpraca z Git/</a:t>
            </a:r>
            <a:r>
              <a:rPr lang="pl-PL" dirty="0" err="1" smtClean="0"/>
              <a:t>Github</a:t>
            </a:r>
            <a:r>
              <a:rPr lang="pl-PL" dirty="0" smtClean="0"/>
              <a:t>/CI</a:t>
            </a:r>
          </a:p>
          <a:p>
            <a:pPr lvl="1"/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pPr lvl="1"/>
            <a:r>
              <a:rPr lang="pl-PL" dirty="0" smtClean="0"/>
              <a:t>Integracja z zewnętrznym zasobem po REST</a:t>
            </a:r>
          </a:p>
          <a:p>
            <a:pPr lvl="1"/>
            <a:r>
              <a:rPr lang="pl-PL" dirty="0" smtClean="0"/>
              <a:t>Java 8 (</a:t>
            </a:r>
            <a:r>
              <a:rPr lang="pl-PL" dirty="0" err="1" smtClean="0"/>
              <a:t>Stream&amp;Lambda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[UI, UX nie mają znaczenia!)</a:t>
            </a:r>
          </a:p>
          <a:p>
            <a:r>
              <a:rPr lang="pl-PL" dirty="0" smtClean="0"/>
              <a:t>Indywidualna odpowiedź ustna (30% oceny)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Zaliczenie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3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C5CD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85000"/>
            </a:schemeClr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3FDB3B6CDDC4EABFEF6024518DB1E" ma:contentTypeVersion="0" ma:contentTypeDescription="Utwórz nowy dokument." ma:contentTypeScope="" ma:versionID="5b0fe401cb264f78a723df358f3224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a4808c853e9eb948d4d7c462f60bb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AA7A2-AD1B-4BA4-9F58-205F3F431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B84F2-AF1C-4A35-9221-FD7531B2E44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AA8641D-943E-4010-BD2D-2E6745070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152</Words>
  <Application>Microsoft Office PowerPoint</Application>
  <PresentationFormat>Pokaz na ekranie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Quicksand</vt:lpstr>
      <vt:lpstr>2_Office Theme</vt:lpstr>
      <vt:lpstr>Zaawansowane Zagadnienia Programowania w Javie  Edycja 2018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Pytania?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 TT</dc:creator>
  <cp:lastModifiedBy>Zbyszko Natkański</cp:lastModifiedBy>
  <cp:revision>287</cp:revision>
  <cp:lastPrinted>2016-11-24T14:57:41Z</cp:lastPrinted>
  <dcterms:created xsi:type="dcterms:W3CDTF">2015-04-10T08:03:43Z</dcterms:created>
  <dcterms:modified xsi:type="dcterms:W3CDTF">2018-02-23T13:14:55Z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0x0101008B73FDB3B6CDDC4EABFEF6024518DB1E</vt:lpwstr>
  </property>
</Properties>
</file>