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A4E9-A43C-4E00-8117-459E4B0A5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5E39F-C39C-3952-5AE5-8AF52A0B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00BD3-5B4B-6CEA-D224-7B89AB1E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53657-4ED0-47AD-D1D9-666EE56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CA9A9-D4F7-D772-5E1A-D0FDC758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1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3550-4209-FCF8-444E-0484AF23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75001-FFCB-397F-45CF-7981CDB5C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6030D-F01A-FF23-F615-C4108777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7A1FD-713E-B52F-4A66-D5CD688B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220CA-A7C4-D55F-FD0C-B80FE6F1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55C696-94EB-318D-B085-46D4C9B4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D1099-6E50-72D6-2F96-1BA43157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874D6-9FF4-51E9-FD4D-AD71C3F1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AC5E0-F04D-EF14-4854-2A65EAE1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2806-1DA7-9E5B-ECE1-DC7D4698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D5177-86C1-71C8-EE05-8074C1D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B774-FE61-3686-FEE5-423F7CDA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1E962-B159-8AB3-7B00-6EFAA62F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E88B-C796-1B26-5A92-14E52AC3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1C5A6-F2B1-062C-3F92-02552189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CA7D2-6E31-6C3E-D6D9-35D36D66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8F4D4-5743-B7DE-4406-3100AA2A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02F73-FED6-CDAF-4485-1FAACBC1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4895F-962F-4E54-E69C-58148B80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B4CB2-5625-3E79-EB8B-8F249B16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6694F-2C49-C4D4-0127-0DDD194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7998C-735D-1BCB-BA5C-B2646CC7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33AAE-4EFA-F2DF-FF21-58B6C616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37F5B-BF46-645A-7521-938C78FB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CD44E-B3F1-7ED1-4BF5-C327736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9000C-4754-D6DC-E718-B96C806D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0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2958-2ACD-F15F-51FF-3CA7EB5B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3BD81-FC1C-8650-5506-04751CF8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FF654-5931-9DA2-799F-D2C71C8F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8D13A-B352-D047-C8EB-E995B93D8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33E69-BA06-5F66-9B1A-FDE1A5509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78168-B060-1FA7-9BBA-8E4BA950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BBDD30-2A1C-51BA-272D-AFC44A9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281BB-2FDC-6286-B05B-472DA02A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99F9-5B98-54C2-4871-829B979B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49762-D64D-CB4B-B2E2-BAEBE4BE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6262F-1DFE-1037-6243-15CCB8A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8CBA4-F323-9763-511B-787E9A27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D6A71-506D-2E7E-8742-C828A52C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7F824-870D-6A23-9268-A7CAE63E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FD7FD-6B6A-8BFD-18F0-3837A5E1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B6983-4533-5090-532C-EE43D4A8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45042-4208-041E-DF12-5FECFD01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72C38-91C6-DB29-677B-A17FF9B4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48C80-D507-5C79-2C69-F61E2B28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1273F-992D-DF22-4E2D-BB7F1CE6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D115B-914A-92A9-E680-3D29A7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D917-762D-EA0B-F05E-60ABEAD2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582222-AE86-740F-2751-102BB5B87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AE8C6-4C57-47EC-D2D9-EC267CC0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6D8E5-9985-3CE3-CF64-E9D2E560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8E585-CAFE-849B-CD75-A65E003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36012-58F3-8356-C467-170D5D11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304107-D8F0-D29E-220D-A9B96F02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4CB74-494F-5710-E999-4F64E17B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86EA6-997E-7E88-6675-9C2235539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EF6-D548-4620-87DD-D9800625706D}" type="datetimeFigureOut">
              <a:rPr lang="zh-CN" altLang="en-US" smtClean="0"/>
              <a:t>2023-10-18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793B-AE91-0C23-AC11-22504A7B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BA71E-B4B7-2A43-FCEA-7C47D664C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D10A-2182-4B06-84D4-D52481CEB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FC08-4B65-8ED8-CEDE-5929570CB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曹迅祺</a:t>
            </a:r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46C67-17FA-6E1E-988A-E839A8FA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2224411532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6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1925-F6F2-86BA-580B-9152751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1.Ubuntu</a:t>
            </a:r>
            <a:r>
              <a:rPr lang="zh-CN" altLang="en-US" dirty="0"/>
              <a:t>上</a:t>
            </a:r>
            <a:r>
              <a:rPr lang="en-US" altLang="zh-CN" dirty="0" err="1"/>
              <a:t>opencv</a:t>
            </a:r>
            <a:r>
              <a:rPr lang="zh-CN" altLang="en-US" dirty="0"/>
              <a:t>的安装和配置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94740-0DC1-97EE-1F05-5EDA34BB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602"/>
            <a:ext cx="10240537" cy="53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6A658-62DE-493C-EE20-C7CEA5A7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高斯滤波核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93683B-6268-F186-C028-22519414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9" y="3433859"/>
            <a:ext cx="4519339" cy="33895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936B4B-39B8-AD3D-6050-563777D0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7" y="3159935"/>
            <a:ext cx="4876085" cy="36570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313445-36DE-F4F8-0369-9F3BE1DD7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97" y="41001"/>
            <a:ext cx="4878941" cy="35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755E-B1E1-96DE-F431-F2FA6958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手动实现滤波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993A0-6830-5E4F-494D-4D36A97A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5" y="1551568"/>
            <a:ext cx="11264589" cy="37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755E-B1E1-96DE-F431-F2FA6958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手动实现滤波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C0615F-C93C-7F0F-B521-A69F89F2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8" y="1690688"/>
            <a:ext cx="11801707" cy="39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5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0305-3CCF-2545-1CCD-EB1ACD05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填充</a:t>
            </a:r>
            <a:r>
              <a:rPr lang="en-US" altLang="zh-CN" dirty="0"/>
              <a:t>1</a:t>
            </a:r>
            <a:r>
              <a:rPr lang="zh-CN" altLang="en-US" dirty="0"/>
              <a:t>（画质太高仅展示边缘部分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FE6E7-C466-6550-8B46-0741AAC4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73" y="1376617"/>
            <a:ext cx="9538010" cy="50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0305-3CCF-2545-1CCD-EB1ACD05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填充</a:t>
            </a:r>
            <a:r>
              <a:rPr lang="en-US" altLang="zh-CN" dirty="0"/>
              <a:t>2</a:t>
            </a:r>
            <a:r>
              <a:rPr lang="zh-CN" altLang="en-US" dirty="0"/>
              <a:t>（画质太高仅展示边缘部分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FD63A-3AA7-544F-A026-AC852425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3226"/>
            <a:ext cx="9482254" cy="4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曹迅祺opencv</vt:lpstr>
      <vt:lpstr>1.Ubuntu上opencv的安装和配置</vt:lpstr>
      <vt:lpstr>2.高斯滤波核</vt:lpstr>
      <vt:lpstr>3.手动实现滤波2</vt:lpstr>
      <vt:lpstr>3.手动实现滤波2</vt:lpstr>
      <vt:lpstr>4.填充1（画质太高仅展示边缘部分</vt:lpstr>
      <vt:lpstr>4.填充2（画质太高仅展示边缘部分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曹迅祺opencv</dc:title>
  <dc:creator>Andy Cao</dc:creator>
  <cp:lastModifiedBy>Andy Cao</cp:lastModifiedBy>
  <cp:revision>1</cp:revision>
  <dcterms:created xsi:type="dcterms:W3CDTF">2023-10-18T08:53:34Z</dcterms:created>
  <dcterms:modified xsi:type="dcterms:W3CDTF">2023-10-18T10:12:26Z</dcterms:modified>
</cp:coreProperties>
</file>