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606B-8B13-42CA-884F-6478C0C86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0F96B-AFC7-4009-BBC0-5A61C67C2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EA375-F9F4-426A-BCC6-1C0076EE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62C0-D897-4BE7-A760-F8D9DBBB814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F9DF2-4518-47D4-908C-71DCA0C2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A89C-A4D0-4ABB-9916-A37364BE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A9F9-8154-4A33-91A1-6C2AECB63F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171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9EDD-807C-4FC0-A538-A277C386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14C70-DF06-4CBE-B6E6-AFB8DC1FA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9FE6B-084A-45D3-B090-9958311B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62C0-D897-4BE7-A760-F8D9DBBB814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C67F0-9646-4105-A0C7-C217C875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3C83-1073-464C-982B-21B2C10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A9F9-8154-4A33-91A1-6C2AECB63F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943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46EA2-ED85-4C3E-8DF4-0F540CE7C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D2E3B-AE23-486A-A89A-C8A10CB1E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6986B-8E60-45A4-B698-A2FEFEBC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62C0-D897-4BE7-A760-F8D9DBBB814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8F479-835C-4A39-B84A-B46CE426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BEB7E-1F8F-443F-86BF-FD46F05D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A9F9-8154-4A33-91A1-6C2AECB63F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13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C5EF-6B41-4BCD-AEBC-DA7433B3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D7B5-FEA1-4B5F-8C4A-55C9D7B97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67518-7BF4-4192-AA11-7E59CA91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62C0-D897-4BE7-A760-F8D9DBBB814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669B8-F0A0-42C8-99C4-FCB4C908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FC7A-FBF3-4550-A653-78910968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A9F9-8154-4A33-91A1-6C2AECB63F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117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0DD8-AC90-4269-B249-6171B261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490B3-8636-4529-A2A3-056517D81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AF127-E292-4A0A-891F-79193BB3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62C0-D897-4BE7-A760-F8D9DBBB814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DD2C-4D91-4B5F-AE47-647DC368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40746-D108-41E3-B4AA-603B5F87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A9F9-8154-4A33-91A1-6C2AECB63F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455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D845-0B4A-4567-876C-B922EA16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FC3E-7873-45F0-AF38-C274989C0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02A05-B20E-402F-A44B-52F1961A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D129B-DB31-4690-8F28-ADC8279C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62C0-D897-4BE7-A760-F8D9DBBB814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02B39-D381-4265-A069-C902323F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84DD0-AB1C-47BD-8CFE-CF49A448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A9F9-8154-4A33-91A1-6C2AECB63F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634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F874-45E9-4844-A03E-C72B7BF6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CC805-67E5-4B1F-B56A-769A7AA0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12DED-F891-428A-B6C6-B6612707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23DD2-4D3A-4D81-BD4D-A3788A6EF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D5AA7-5B78-4DDF-8F5E-4844BF77A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3F28B-A3FC-4E10-84E6-6D71B263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62C0-D897-4BE7-A760-F8D9DBBB814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3EF47-48E9-4E75-8163-0347E109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36A42-011A-487C-916C-A561911D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A9F9-8154-4A33-91A1-6C2AECB63F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452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716B-1FF6-4783-9EA9-0C477624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2D707-9762-4D51-A08B-254C35D5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62C0-D897-4BE7-A760-F8D9DBBB814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F9322-BED1-42F5-BBC5-9E6BF3B3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DEB37-C1C7-4649-B5D9-274C570F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A9F9-8154-4A33-91A1-6C2AECB63F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762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2F974-353B-4C2E-8B91-E5A0E7D6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62C0-D897-4BE7-A760-F8D9DBBB814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73708-23AF-4792-95F1-40335301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257AC-5C20-4447-9DF7-3B256D97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A9F9-8154-4A33-91A1-6C2AECB63F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155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5725-E5D3-4F00-8990-55D38F19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33DB-1C6A-478D-844F-4631297CC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5CA8F-FCE7-4F92-9163-606C0DDC9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BAFBC-6C25-49AE-82F6-70C3C76A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62C0-D897-4BE7-A760-F8D9DBBB814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1CC42-46E3-47E8-B452-27093929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2C4C3-77D9-4A68-82A3-1C3AAE5A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A9F9-8154-4A33-91A1-6C2AECB63F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9133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D99B-77C9-4910-BCAB-C4EF284C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C2C4B-8439-452E-8BE1-D675A8C27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BA037-1B20-445C-90EA-440C06B4A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AC8EB-8778-4B83-AF9D-3CE5778F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62C0-D897-4BE7-A760-F8D9DBBB814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E5380-9A21-4386-B452-3C14F072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AD06B-8D7A-4741-A7EA-16574C1A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A9F9-8154-4A33-91A1-6C2AECB63F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642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C7DD6-13CA-4BCC-A5EA-1179A39F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32DD2-6D68-4A8C-9D61-8286DCC36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2FDD-0697-4262-B700-7053B2A82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B62C0-D897-4BE7-A760-F8D9DBBB814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3642-4987-4B84-AA4E-332E8048F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A6C2-0E55-4FD2-8540-DC0ED9454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FA9F9-8154-4A33-91A1-6C2AECB63F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161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CC2DA4-A610-42B5-B4F2-A33E2899B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8C5B8E-3398-430E-B011-56124DD806FB}"/>
              </a:ext>
            </a:extLst>
          </p:cNvPr>
          <p:cNvSpPr txBox="1"/>
          <p:nvPr/>
        </p:nvSpPr>
        <p:spPr>
          <a:xfrm>
            <a:off x="3866147" y="2382252"/>
            <a:ext cx="2630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This defines the function changer, which defines itself.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DEDFE7-7F1E-4934-94BB-5E2E63B1A419}"/>
              </a:ext>
            </a:extLst>
          </p:cNvPr>
          <p:cNvCxnSpPr/>
          <p:nvPr/>
        </p:nvCxnSpPr>
        <p:spPr>
          <a:xfrm flipH="1" flipV="1">
            <a:off x="1652337" y="1243263"/>
            <a:ext cx="2213810" cy="141170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34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5F92-89BB-4DD9-AF30-7CAC3911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7269-6DB4-4530-A7DE-8C623A15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95EDF-9912-46F2-B527-118D27292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6FEF9B-F7F9-4F80-87A6-277CEB2573D6}"/>
              </a:ext>
            </a:extLst>
          </p:cNvPr>
          <p:cNvSpPr txBox="1"/>
          <p:nvPr/>
        </p:nvSpPr>
        <p:spPr>
          <a:xfrm>
            <a:off x="3240505" y="2462463"/>
            <a:ext cx="386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This makes it so that when x is called upon, it is returned to it’s original value. However since X is an array, the function will change X this time.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01E66-5917-4E08-9D85-B3148706F316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427747" y="2999874"/>
            <a:ext cx="1812758" cy="627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98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CADD-C78D-4698-A043-4A3411D7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3A24-54A0-451C-9621-378BEC4D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19930-5154-4B06-AAAB-AA3F660E4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31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25246-E46D-4473-B276-588B0C852FF9}"/>
              </a:ext>
            </a:extLst>
          </p:cNvPr>
          <p:cNvSpPr txBox="1"/>
          <p:nvPr/>
        </p:nvSpPr>
        <p:spPr>
          <a:xfrm>
            <a:off x="3721768" y="2687053"/>
            <a:ext cx="291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This outputs X and Y, but this time both X and Y have changed.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D3BB8A-E79B-4C54-84B9-35FA7F4D8D84}"/>
              </a:ext>
            </a:extLst>
          </p:cNvPr>
          <p:cNvCxnSpPr/>
          <p:nvPr/>
        </p:nvCxnSpPr>
        <p:spPr>
          <a:xfrm flipH="1">
            <a:off x="1307432" y="3112168"/>
            <a:ext cx="2414336" cy="3930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5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9650-A938-4B4D-9DAB-0B3B960F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7DEC-B11F-493D-842E-946141692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35093-9300-4626-AB98-A85E8A21D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80508D-0D7D-468D-9F4E-A9E14B2F6CBE}"/>
              </a:ext>
            </a:extLst>
          </p:cNvPr>
          <p:cNvSpPr txBox="1"/>
          <p:nvPr/>
        </p:nvSpPr>
        <p:spPr>
          <a:xfrm>
            <a:off x="2991852" y="4844716"/>
            <a:ext cx="4668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This prints both the new X value and Y value. Both have changed, since an array has changed. </a:t>
            </a:r>
          </a:p>
          <a:p>
            <a:r>
              <a:rPr lang="en-MY" dirty="0">
                <a:solidFill>
                  <a:srgbClr val="FF0000"/>
                </a:solidFill>
              </a:rPr>
              <a:t>This is an example of passing by reference.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D94712-8CDD-436F-9512-CCFE65505535}"/>
              </a:ext>
            </a:extLst>
          </p:cNvPr>
          <p:cNvCxnSpPr>
            <a:stCxn id="7" idx="1"/>
          </p:cNvCxnSpPr>
          <p:nvPr/>
        </p:nvCxnSpPr>
        <p:spPr>
          <a:xfrm flipH="1">
            <a:off x="673768" y="5306381"/>
            <a:ext cx="2318084" cy="3404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62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3460-FC2B-4233-877B-EC1E776F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60FB-6EEE-4C6A-AE6A-E019EBC52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53AC2-A064-4772-9D7F-D7AD3A6F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40720A-0C06-4218-BBB2-409813BA3B9E}"/>
              </a:ext>
            </a:extLst>
          </p:cNvPr>
          <p:cNvSpPr txBox="1"/>
          <p:nvPr/>
        </p:nvSpPr>
        <p:spPr>
          <a:xfrm>
            <a:off x="2646947" y="1548063"/>
            <a:ext cx="3056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This makes y take the value of the changed x, while not changing the actual value of x.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EF5E79-872B-4F26-8ADF-3092C3567AD9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1483895" y="1825625"/>
            <a:ext cx="1163052" cy="18410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73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D995-4E30-44B9-9B0B-7BAC86EB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4B86-3F88-4C3B-A323-241D5CB3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AC79C-7D1B-4561-BE28-E2A4ADCC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6B80F9-48E8-49B1-870D-04533C87BD88}"/>
              </a:ext>
            </a:extLst>
          </p:cNvPr>
          <p:cNvSpPr txBox="1"/>
          <p:nvPr/>
        </p:nvSpPr>
        <p:spPr>
          <a:xfrm>
            <a:off x="3136232" y="2005263"/>
            <a:ext cx="2125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This defines the function so that it adds 10 to the current value of x.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5AD4E3-2DD8-411E-8D6A-C1E267379612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1243263" y="1371600"/>
            <a:ext cx="1892969" cy="123382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7554-779A-49C9-8223-1882BBB6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450A5-7A8A-4502-AE0D-EFECD8EA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85D00-4B6E-4C3F-A058-C0CD94096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6C22B2-CFFB-48F7-A848-25607761267E}"/>
              </a:ext>
            </a:extLst>
          </p:cNvPr>
          <p:cNvSpPr txBox="1"/>
          <p:nvPr/>
        </p:nvSpPr>
        <p:spPr>
          <a:xfrm>
            <a:off x="3216442" y="1419726"/>
            <a:ext cx="355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This returns the value of x when it is called upon.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8860F2-E47D-4E19-8CBF-1C74E3F3F6EE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1443790" y="1483896"/>
            <a:ext cx="1772652" cy="25899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2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D9A9-B3E2-46A3-B1B7-037478E3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DC01-39F0-467C-B33B-9DC3BB83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448B0-CB09-4798-8C7C-EC46694F2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A39FD6-B632-473C-AF62-CEA2F835C316}"/>
              </a:ext>
            </a:extLst>
          </p:cNvPr>
          <p:cNvSpPr txBox="1"/>
          <p:nvPr/>
        </p:nvSpPr>
        <p:spPr>
          <a:xfrm>
            <a:off x="3521242" y="1147011"/>
            <a:ext cx="294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This outputs both the original x value, and the new y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514DC0-194E-4D4F-95A1-FE55910EC23C}"/>
              </a:ext>
            </a:extLst>
          </p:cNvPr>
          <p:cNvCxnSpPr>
            <a:cxnSpLocks/>
          </p:cNvCxnSpPr>
          <p:nvPr/>
        </p:nvCxnSpPr>
        <p:spPr>
          <a:xfrm flipH="1">
            <a:off x="1219200" y="1515980"/>
            <a:ext cx="2173706" cy="5534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79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4F7E-FD36-43FC-A594-1A17B623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BCAB5-9CB2-44EA-8618-B3C04171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192F1-0DCC-40D5-81FB-1DEBD95FF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1A54E6-05AD-4320-B756-5763475B7FE8}"/>
              </a:ext>
            </a:extLst>
          </p:cNvPr>
          <p:cNvSpPr txBox="1"/>
          <p:nvPr/>
        </p:nvSpPr>
        <p:spPr>
          <a:xfrm>
            <a:off x="3801978" y="4604084"/>
            <a:ext cx="4002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X and Y have both been outputted. X is still it’s original value, while Y has undergone the function.</a:t>
            </a:r>
          </a:p>
          <a:p>
            <a:r>
              <a:rPr lang="en-MY" dirty="0">
                <a:solidFill>
                  <a:srgbClr val="FF0000"/>
                </a:solidFill>
              </a:rPr>
              <a:t>This is an example of passing by value.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6B14C-829C-43E6-A83E-D95C723239BB}"/>
              </a:ext>
            </a:extLst>
          </p:cNvPr>
          <p:cNvSpPr txBox="1"/>
          <p:nvPr/>
        </p:nvSpPr>
        <p:spPr>
          <a:xfrm>
            <a:off x="3737811" y="1556084"/>
            <a:ext cx="374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X is changed to a list that stores a value of 10.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10086F-6862-448F-9CB7-78DB58A48316}"/>
              </a:ext>
            </a:extLst>
          </p:cNvPr>
          <p:cNvCxnSpPr/>
          <p:nvPr/>
        </p:nvCxnSpPr>
        <p:spPr>
          <a:xfrm flipH="1">
            <a:off x="994611" y="1900989"/>
            <a:ext cx="2654968" cy="43636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85E0B3-263D-4CDA-BE0B-F9E4959A1B01}"/>
              </a:ext>
            </a:extLst>
          </p:cNvPr>
          <p:cNvCxnSpPr/>
          <p:nvPr/>
        </p:nvCxnSpPr>
        <p:spPr>
          <a:xfrm flipH="1">
            <a:off x="601579" y="5149516"/>
            <a:ext cx="3136232" cy="3769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34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DBB2-5662-437D-BDEF-B88681EB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D2BC1-9DB0-4961-98FF-0DB0C72C4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7AF39-53DE-43C9-9E91-E7822799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27F305-3717-4613-A778-F79C86FBDFCE}"/>
              </a:ext>
            </a:extLst>
          </p:cNvPr>
          <p:cNvSpPr txBox="1"/>
          <p:nvPr/>
        </p:nvSpPr>
        <p:spPr>
          <a:xfrm>
            <a:off x="3785937" y="2005263"/>
            <a:ext cx="255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The function is self defined, and will affect 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59D41-029B-4D9E-ACDC-D19EE388BADC}"/>
              </a:ext>
            </a:extLst>
          </p:cNvPr>
          <p:cNvCxnSpPr>
            <a:stCxn id="6" idx="1"/>
          </p:cNvCxnSpPr>
          <p:nvPr/>
        </p:nvCxnSpPr>
        <p:spPr>
          <a:xfrm flipH="1">
            <a:off x="1644316" y="2328429"/>
            <a:ext cx="2141621" cy="3265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7766-AA53-47F7-8B78-15C6E322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BFE94-BC27-4708-872E-5C772012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052DB-D513-422B-8F31-5B32B05E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B432A-8CED-4353-B39A-9D4724F84BFE}"/>
              </a:ext>
            </a:extLst>
          </p:cNvPr>
          <p:cNvSpPr txBox="1"/>
          <p:nvPr/>
        </p:nvSpPr>
        <p:spPr>
          <a:xfrm>
            <a:off x="3545305" y="2879558"/>
            <a:ext cx="298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This makes y take the value of the changed X.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B65435-388E-4C7D-9BEA-FEBF7B8ACE47}"/>
              </a:ext>
            </a:extLst>
          </p:cNvPr>
          <p:cNvCxnSpPr>
            <a:stCxn id="6" idx="1"/>
          </p:cNvCxnSpPr>
          <p:nvPr/>
        </p:nvCxnSpPr>
        <p:spPr>
          <a:xfrm flipH="1">
            <a:off x="1604211" y="3202724"/>
            <a:ext cx="1941094" cy="10195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63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9BFA-4A58-47D9-8B5F-337B9D71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C250-675D-49AF-9111-106F6E6C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D8008-D948-496C-9B7C-C5F3866F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F723C6-AE78-4FB9-A9C1-33F3106D29BC}"/>
              </a:ext>
            </a:extLst>
          </p:cNvPr>
          <p:cNvSpPr txBox="1"/>
          <p:nvPr/>
        </p:nvSpPr>
        <p:spPr>
          <a:xfrm>
            <a:off x="3441032" y="2181726"/>
            <a:ext cx="340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This makes the first value of list X increased by 10.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7F6196-E365-4084-B78E-A7E381F46057}"/>
              </a:ext>
            </a:extLst>
          </p:cNvPr>
          <p:cNvCxnSpPr>
            <a:stCxn id="6" idx="1"/>
          </p:cNvCxnSpPr>
          <p:nvPr/>
        </p:nvCxnSpPr>
        <p:spPr>
          <a:xfrm flipH="1">
            <a:off x="1909011" y="2504892"/>
            <a:ext cx="1532021" cy="3231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62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228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Tanishq Sarkar</dc:creator>
  <cp:lastModifiedBy>Tanishq Sarkar</cp:lastModifiedBy>
  <cp:revision>5</cp:revision>
  <dcterms:created xsi:type="dcterms:W3CDTF">2020-09-04T03:52:48Z</dcterms:created>
  <dcterms:modified xsi:type="dcterms:W3CDTF">2020-09-04T04:29:21Z</dcterms:modified>
</cp:coreProperties>
</file>