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gus Mac Namara" initials="FN" lastIdx="17" clrIdx="0">
    <p:extLst>
      <p:ext uri="{19B8F6BF-5375-455C-9EA6-DF929625EA0E}">
        <p15:presenceInfo xmlns:p15="http://schemas.microsoft.com/office/powerpoint/2012/main" userId="4d1285c00baf9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21T12:40:02.887" idx="3">
    <p:pos x="570" y="1204"/>
    <p:text>updateDisplay(String), updates the display area of the GUI using a string passed from RefereeList</p:text>
    <p:extLst>
      <p:ext uri="{C676402C-5697-4E1C-873F-D02D1690AC5C}">
        <p15:threadingInfo xmlns:p15="http://schemas.microsoft.com/office/powerpoint/2012/main" timeZoneBias="0"/>
      </p:ext>
    </p:extLst>
  </p:cm>
  <p:cm authorId="1" dt="2015-01-21T12:42:53.123" idx="4">
    <p:pos x="561" y="1374"/>
    <p:text>displayBarChartFrame(), instantiates a new window and displays the Bar Chart</p:text>
    <p:extLst>
      <p:ext uri="{C676402C-5697-4E1C-873F-D02D1690AC5C}">
        <p15:threadingInfo xmlns:p15="http://schemas.microsoft.com/office/powerpoint/2012/main" timeZoneBias="0"/>
      </p:ext>
    </p:extLst>
  </p:cm>
  <p:cm authorId="1" dt="2015-01-21T12:50:38.267" idx="7">
    <p:pos x="556" y="1591"/>
    <p:text>processSaveAndExit(), writes to MatchAllocs.txt</p:text>
    <p:extLst>
      <p:ext uri="{C676402C-5697-4E1C-873F-D02D1690AC5C}">
        <p15:threadingInfo xmlns:p15="http://schemas.microsoft.com/office/powerpoint/2012/main" timeZoneBias="0"/>
      </p:ext>
    </p:extLst>
  </p:cm>
  <p:cm authorId="1" dt="2015-01-21T12:58:17.538" idx="8">
    <p:pos x="2871" y="648"/>
    <p:text>Referee [ ] Referees</p:text>
    <p:extLst>
      <p:ext uri="{C676402C-5697-4E1C-873F-D02D1690AC5C}">
        <p15:threadingInfo xmlns:p15="http://schemas.microsoft.com/office/powerpoint/2012/main" timeZoneBias="0"/>
      </p:ext>
    </p:extLst>
  </p:cm>
  <p:cm authorId="1" dt="2015-01-21T13:00:22.054" idx="9">
    <p:pos x="2850" y="1571"/>
    <p:text>refereesOutWriter(FileWriter), writes referee list to a file writer passed by processSubmit()</p:text>
    <p:extLst>
      <p:ext uri="{C676402C-5697-4E1C-873F-D02D1690AC5C}">
        <p15:threadingInfo xmlns:p15="http://schemas.microsoft.com/office/powerpoint/2012/main" timeZoneBias="0"/>
      </p:ext>
    </p:extLst>
  </p:cm>
  <p:cm authorId="1" dt="2015-01-21T13:08:35.536" idx="11">
    <p:pos x="873" y="1206"/>
    <p:text>displayRefereeEditGUI (), instantiates a new window and displays the RefereeEditGUI</p:text>
    <p:extLst>
      <p:ext uri="{C676402C-5697-4E1C-873F-D02D1690AC5C}">
        <p15:threadingInfo xmlns:p15="http://schemas.microsoft.com/office/powerpoint/2012/main" timeZoneBias="0"/>
      </p:ext>
    </p:extLst>
  </p:cm>
  <p:cm authorId="1" dt="2015-01-21T13:12:06.104" idx="12">
    <p:pos x="6249" y="2824"/>
    <p:text>compareTo(Referee other), method to compare Referee objects on the basis of ID</p:text>
    <p:extLst>
      <p:ext uri="{C676402C-5697-4E1C-873F-D02D1690AC5C}">
        <p15:threadingInfo xmlns:p15="http://schemas.microsoft.com/office/powerpoint/2012/main" timeZoneBias="0"/>
      </p:ext>
    </p:extLst>
  </p:cm>
  <p:cm authorId="1" dt="2015-01-21T13:14:42.893" idx="13">
    <p:pos x="2851" y="1808"/>
    <p:text>sortReferees()</p:text>
    <p:extLst>
      <p:ext uri="{C676402C-5697-4E1C-873F-D02D1690AC5C}">
        <p15:threadingInfo xmlns:p15="http://schemas.microsoft.com/office/powerpoint/2012/main" timeZoneBias="0"/>
      </p:ext>
    </p:extLst>
  </p:cm>
  <p:cm authorId="1" dt="2015-01-21T13:16:06.498" idx="14">
    <p:pos x="2814" y="1982"/>
    <p:text>findRefereeByName(String firstName, String lastName)</p:text>
    <p:extLst>
      <p:ext uri="{C676402C-5697-4E1C-873F-D02D1690AC5C}">
        <p15:threadingInfo xmlns:p15="http://schemas.microsoft.com/office/powerpoint/2012/main" timeZoneBias="0"/>
      </p:ext>
    </p:extLst>
  </p:cm>
  <p:cm authorId="1" dt="2015-01-21T13:21:34.736" idx="15">
    <p:pos x="2830" y="2165"/>
    <p:text>deleteReferee(String firstName, String lastName)</p:text>
    <p:extLst>
      <p:ext uri="{C676402C-5697-4E1C-873F-D02D1690AC5C}">
        <p15:threadingInfo xmlns:p15="http://schemas.microsoft.com/office/powerpoint/2012/main" timeZoneBias="0"/>
      </p:ext>
    </p:extLst>
  </p:cm>
  <p:cm authorId="1" dt="2015-01-21T13:23:14.006" idx="16">
    <p:pos x="3034" y="2176"/>
    <p:text>updateReferee(String firstName, String lastName)</p:text>
    <p:extLst>
      <p:ext uri="{C676402C-5697-4E1C-873F-D02D1690AC5C}">
        <p15:threadingInfo xmlns:p15="http://schemas.microsoft.com/office/powerpoint/2012/main" timeZoneBias="0"/>
      </p:ext>
    </p:extLst>
  </p:cm>
  <p:cm authorId="1" dt="2015-01-21T13:40:36.318" idx="17">
    <p:pos x="3221" y="2165"/>
    <p:text>addReferee(String firstName, String lastName)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1-21T13:02:37.891" idx="10">
    <p:pos x="323" y="1295"/>
    <p:text>processSubmit();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07CEF-C596-4E03-BF0F-DE3875BFCD43}" type="datetimeFigureOut">
              <a:rPr lang="en-US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F2C93-C71E-4456-8D7E-0DE3B30E62F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F2C93-C71E-4456-8D7E-0DE3B30E62F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F2C93-C71E-4456-8D7E-0DE3B30E62F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F2C93-C71E-4456-8D7E-0DE3B30E62F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0651" y="367361"/>
            <a:ext cx="2378075" cy="448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3371" y="398515"/>
            <a:ext cx="2418945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JavaBallGUI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657" y="855564"/>
            <a:ext cx="2196599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r>
              <a:rPr lang="en-US" sz="1200"/>
              <a:t>JavaBallGUI()</a:t>
            </a:r>
          </a:p>
          <a:p>
            <a:pPr algn="just"/>
            <a:r>
              <a:rPr lang="en-US" sz="1200"/>
              <a:t>InitRefList()</a:t>
            </a:r>
          </a:p>
          <a:p>
            <a:pPr algn="just"/>
            <a:r>
              <a:rPr lang="en-US" sz="1200">
                <a:latin typeface="Calibri" charset="0"/>
              </a:rPr>
              <a:t>processAddMatch()</a:t>
            </a:r>
          </a:p>
          <a:p>
            <a:pPr algn="just"/>
            <a:r>
              <a:rPr lang="en-US" sz="1200">
                <a:solidFill>
                  <a:srgbClr val="000000"/>
                </a:solidFill>
                <a:latin typeface="Calibri"/>
              </a:rPr>
              <a:t>actionPerformed()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5031" y="370712"/>
            <a:ext cx="2378075" cy="448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5031" y="370712"/>
            <a:ext cx="2418945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RefereeList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7063" y="760413"/>
            <a:ext cx="2289933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r>
              <a:rPr lang="en-US" sz="1200"/>
              <a:t>MAX:12</a:t>
            </a:r>
          </a:p>
          <a:p>
            <a:pPr algn="just"/>
            <a:endParaRPr lang="en-US" sz="1200"/>
          </a:p>
          <a:p>
            <a:pPr algn="just"/>
            <a:endParaRPr lang="en-US" sz="1200"/>
          </a:p>
          <a:p>
            <a:pPr algn="just"/>
            <a:endParaRPr lang="en-US" sz="1200"/>
          </a:p>
          <a:p>
            <a:pPr algn="just"/>
            <a:r>
              <a:rPr lang="en-US" sz="1200"/>
              <a:t>buildRefereeList(FileReader)</a:t>
            </a:r>
          </a:p>
          <a:p>
            <a:pPr algn="just"/>
            <a:r>
              <a:rPr lang="en-US" sz="1200"/>
              <a:t>public String getReport()</a:t>
            </a:r>
          </a:p>
          <a:p>
            <a:pPr algn="just"/>
            <a:r>
              <a:rPr lang="en-US" sz="1200"/>
              <a:t>search()</a:t>
            </a:r>
          </a:p>
          <a:p>
            <a:pPr algn="just"/>
            <a:r>
              <a:rPr lang="en-US" sz="1200"/>
              <a:t>addReferee(String)</a:t>
            </a:r>
          </a:p>
          <a:p>
            <a:pPr algn="just"/>
            <a:r>
              <a:rPr lang="en-US" sz="1200">
                <a:latin typeface="Calibri" charset="0"/>
              </a:rPr>
              <a:t>allocRef()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5300" y="352425"/>
            <a:ext cx="2378075" cy="4899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52714" y="342909"/>
            <a:ext cx="2418945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Referee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4825" y="685800"/>
            <a:ext cx="2373313" cy="517064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r>
              <a:rPr lang="en-US" sz="1200">
                <a:latin typeface="Calibri" charset="0"/>
              </a:rPr>
              <a:t>ID:String </a:t>
            </a:r>
          </a:p>
          <a:p>
            <a:pPr algn="just"/>
            <a:r>
              <a:rPr lang="en-US" sz="1200">
                <a:latin typeface="Calibri" charset="0"/>
              </a:rPr>
              <a:t>firstName:String </a:t>
            </a:r>
          </a:p>
          <a:p>
            <a:pPr algn="just"/>
            <a:r>
              <a:rPr lang="en-US" sz="1200">
                <a:latin typeface="Calibri" charset="0"/>
              </a:rPr>
              <a:t>lastName:String </a:t>
            </a:r>
          </a:p>
          <a:p>
            <a:pPr algn="just"/>
            <a:r>
              <a:rPr lang="en-US" sz="1200">
                <a:latin typeface="Calibri" charset="0"/>
              </a:rPr>
              <a:t>area:String</a:t>
            </a:r>
          </a:p>
          <a:p>
            <a:pPr algn="just"/>
            <a:r>
              <a:rPr lang="en-US" sz="1200">
                <a:latin typeface="Calibri" charset="0"/>
              </a:rPr>
              <a:t>qualification:String  </a:t>
            </a:r>
          </a:p>
          <a:p>
            <a:pPr algn="just"/>
            <a:r>
              <a:rPr lang="en-US" sz="1200">
                <a:latin typeface="Calibri" charset="0"/>
              </a:rPr>
              <a:t>travelAreas:String </a:t>
            </a:r>
          </a:p>
          <a:p>
            <a:pPr algn="just"/>
            <a:r>
              <a:rPr lang="en-US" sz="1200">
                <a:latin typeface="Calibri" charset="0"/>
              </a:rPr>
              <a:t>matchAlloc:Int</a:t>
            </a:r>
          </a:p>
          <a:p>
            <a:pPr algn="just"/>
            <a:endParaRPr lang="en-US" sz="1200">
              <a:latin typeface="Calibri" charset="0"/>
            </a:endParaRPr>
          </a:p>
          <a:p>
            <a:pPr algn="just"/>
            <a:endParaRPr lang="en-US" sz="1200">
              <a:latin typeface="Calibri" charset="0"/>
            </a:endParaRPr>
          </a:p>
          <a:p>
            <a:pPr algn="just"/>
            <a:r>
              <a:rPr lang="en-US" sz="1200"/>
              <a:t>Referee(String)</a:t>
            </a:r>
          </a:p>
          <a:p>
            <a:pPr algn="just"/>
            <a:r>
              <a:rPr lang="en-US" sz="1200"/>
              <a:t>setID(String)</a:t>
            </a:r>
          </a:p>
          <a:p>
            <a:pPr algn="just"/>
            <a:r>
              <a:rPr lang="en-US" sz="1200"/>
              <a:t>setFirstName(String)</a:t>
            </a:r>
          </a:p>
          <a:p>
            <a:pPr algn="just"/>
            <a:r>
              <a:rPr lang="en-US" sz="1200"/>
              <a:t>setLastName(String)</a:t>
            </a:r>
          </a:p>
          <a:p>
            <a:pPr algn="just"/>
            <a:r>
              <a:rPr lang="en-US" sz="1200"/>
              <a:t>setArea(String)</a:t>
            </a:r>
          </a:p>
          <a:p>
            <a:pPr algn="just"/>
            <a:r>
              <a:rPr lang="en-US" sz="1200"/>
              <a:t>setQualification(String)</a:t>
            </a:r>
          </a:p>
          <a:p>
            <a:pPr algn="just"/>
            <a:r>
              <a:rPr lang="en-US" sz="1200"/>
              <a:t>setTravelAreas(String)</a:t>
            </a:r>
          </a:p>
          <a:p>
            <a:pPr algn="just"/>
            <a:r>
              <a:rPr lang="en-US" sz="1200"/>
              <a:t>setMatchAlloc(Int)</a:t>
            </a:r>
          </a:p>
          <a:p>
            <a:pPr algn="just"/>
            <a:r>
              <a:rPr lang="en-US" sz="1200">
                <a:latin typeface="Calibri" charset="0"/>
              </a:rPr>
              <a:t>getID(String) </a:t>
            </a:r>
          </a:p>
          <a:p>
            <a:pPr algn="just"/>
            <a:r>
              <a:rPr lang="en-US" sz="1200">
                <a:latin typeface="Calibri" charset="0"/>
              </a:rPr>
              <a:t>getFirstName(String) </a:t>
            </a:r>
          </a:p>
          <a:p>
            <a:pPr algn="just"/>
            <a:r>
              <a:rPr lang="en-US" sz="1200">
                <a:latin typeface="Calibri" charset="0"/>
              </a:rPr>
              <a:t>getLastName(String) </a:t>
            </a:r>
          </a:p>
          <a:p>
            <a:pPr algn="just"/>
            <a:r>
              <a:rPr lang="en-US" sz="1200">
                <a:latin typeface="Calibri" charset="0"/>
              </a:rPr>
              <a:t>getArea(String) </a:t>
            </a:r>
          </a:p>
          <a:p>
            <a:pPr algn="just"/>
            <a:r>
              <a:rPr lang="en-US" sz="1200">
                <a:latin typeface="Calibri" charset="0"/>
              </a:rPr>
              <a:t>getQualification(String)</a:t>
            </a:r>
          </a:p>
          <a:p>
            <a:pPr algn="just"/>
            <a:r>
              <a:rPr lang="en-US" sz="1200">
                <a:latin typeface="Calibri" charset="0"/>
              </a:rPr>
              <a:t>getTravelAreas(String) </a:t>
            </a:r>
          </a:p>
          <a:p>
            <a:pPr algn="just"/>
            <a:r>
              <a:rPr lang="en-US" sz="1200">
                <a:latin typeface="Calibri" charset="0"/>
              </a:rPr>
              <a:t>getMatchAlloc(Int) </a:t>
            </a:r>
          </a:p>
          <a:p>
            <a:pPr algn="just"/>
            <a:endParaRPr lang="en-US" sz="1200">
              <a:latin typeface="Calibri" charset="0"/>
            </a:endParaRPr>
          </a:p>
          <a:p>
            <a:pPr algn="just"/>
            <a:endParaRPr lang="en-US" sz="1200">
              <a:latin typeface="Calibri" charset="0"/>
            </a:endParaRPr>
          </a:p>
          <a:p>
            <a:pPr algn="just"/>
            <a:endParaRPr lang="en-US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51827" y="2066677"/>
            <a:ext cx="1071895" cy="618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29809" y="2122282"/>
            <a:ext cx="1071895" cy="618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60252" y="5023031"/>
            <a:ext cx="1785256" cy="7753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3687763" y="5514975"/>
            <a:ext cx="2378075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46433" y="5551488"/>
            <a:ext cx="2020980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MatchList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73563" y="5597525"/>
            <a:ext cx="1354638" cy="110799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endParaRPr lang="en-US" sz="1200"/>
          </a:p>
          <a:p>
            <a:pPr algn="just"/>
            <a:endParaRPr lang="en-US" sz="1200"/>
          </a:p>
          <a:p>
            <a:pPr algn="just"/>
            <a:r>
              <a:rPr lang="en-US" sz="1200" i="1"/>
              <a:t>See slide 2</a:t>
            </a:r>
          </a:p>
          <a:p>
            <a:pPr algn="just"/>
            <a:endParaRPr lang="en-US" sz="1200">
              <a:latin typeface="Calibri" charset="0"/>
            </a:endParaRPr>
          </a:p>
          <a:p>
            <a:pPr algn="just"/>
            <a:endParaRPr lang="en-US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0131" y="296571"/>
            <a:ext cx="2378075" cy="448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6015" y="278036"/>
            <a:ext cx="2418945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Match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511" y="667274"/>
            <a:ext cx="2216150" cy="258532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r>
              <a:rPr lang="en-US" sz="1200"/>
              <a:t>week</a:t>
            </a:r>
            <a:r>
              <a:rPr lang="en-US" sz="1200">
                <a:latin typeface="Calibri" charset="0"/>
              </a:rPr>
              <a:t>:Integer</a:t>
            </a:r>
          </a:p>
          <a:p>
            <a:pPr algn="just"/>
            <a:r>
              <a:rPr lang="en-US" sz="1200"/>
              <a:t>level</a:t>
            </a:r>
            <a:r>
              <a:rPr lang="en-US" sz="1200">
                <a:latin typeface="Calibri" charset="0"/>
              </a:rPr>
              <a:t>:String</a:t>
            </a:r>
          </a:p>
          <a:p>
            <a:pPr algn="just"/>
            <a:r>
              <a:rPr lang="en-US" sz="1200"/>
              <a:t>area:String</a:t>
            </a:r>
          </a:p>
          <a:p>
            <a:pPr algn="just"/>
            <a:endParaRPr lang="en-US" sz="1200"/>
          </a:p>
          <a:p>
            <a:pPr algn="just"/>
            <a:r>
              <a:rPr lang="en-US" sz="1200"/>
              <a:t>Match()</a:t>
            </a:r>
          </a:p>
          <a:p>
            <a:pPr algn="just"/>
            <a:r>
              <a:rPr lang="en-US" sz="1200"/>
              <a:t>public setWeek()</a:t>
            </a:r>
          </a:p>
          <a:p>
            <a:pPr algn="just"/>
            <a:r>
              <a:rPr lang="en-US" sz="1200">
                <a:latin typeface="Calibri" charset="0"/>
              </a:rPr>
              <a:t>public setLevel() </a:t>
            </a:r>
          </a:p>
          <a:p>
            <a:pPr algn="just"/>
            <a:r>
              <a:rPr lang="en-US" sz="1200">
                <a:latin typeface="Calibri" charset="0"/>
              </a:rPr>
              <a:t>public setArea() </a:t>
            </a:r>
          </a:p>
          <a:p>
            <a:pPr algn="just"/>
            <a:r>
              <a:rPr lang="en-US" sz="1200">
                <a:latin typeface="Calibri" charset="0"/>
              </a:rPr>
              <a:t>public getWeek() </a:t>
            </a:r>
          </a:p>
          <a:p>
            <a:pPr algn="just"/>
            <a:r>
              <a:rPr lang="en-US" sz="1200">
                <a:latin typeface="Calibri" charset="0"/>
              </a:rPr>
              <a:t>public getLevel()  </a:t>
            </a:r>
          </a:p>
          <a:p>
            <a:pPr algn="just"/>
            <a:r>
              <a:rPr lang="en-US" sz="1200">
                <a:latin typeface="Calibri" charset="0"/>
              </a:rPr>
              <a:t>public getArea() </a:t>
            </a:r>
          </a:p>
          <a:p>
            <a:pPr algn="just"/>
            <a:endParaRPr lang="en-US" sz="1200">
              <a:latin typeface="Calibri" charset="0"/>
            </a:endParaRPr>
          </a:p>
          <a:p>
            <a:pPr algn="just"/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20544" y="287304"/>
            <a:ext cx="2378075" cy="448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97725" y="379413"/>
            <a:ext cx="2187740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MatchList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79948" y="685809"/>
            <a:ext cx="2216150" cy="110799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endParaRPr lang="en-US" sz="1200"/>
          </a:p>
          <a:p>
            <a:pPr algn="just"/>
            <a:endParaRPr lang="en-US" sz="1200"/>
          </a:p>
          <a:p>
            <a:pPr algn="just"/>
            <a:r>
              <a:rPr lang="en-US" sz="1200"/>
              <a:t>MatchList()</a:t>
            </a:r>
          </a:p>
          <a:p>
            <a:pPr algn="just"/>
            <a:endParaRPr lang="en-US" sz="1200">
              <a:latin typeface="Calibri" charset="0"/>
            </a:endParaRPr>
          </a:p>
          <a:p>
            <a:pPr algn="just"/>
            <a:endParaRPr lang="en-US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60223" y="1834988"/>
            <a:ext cx="3495471" cy="1544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9608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793" y="213163"/>
            <a:ext cx="2378075" cy="448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0587" y="250234"/>
            <a:ext cx="2224797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RefereeEditGUI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380" y="574598"/>
            <a:ext cx="2289933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endParaRPr lang="en-US" sz="1200"/>
          </a:p>
          <a:p>
            <a:pPr algn="just"/>
            <a:endParaRPr lang="en-US" sz="1200"/>
          </a:p>
          <a:p>
            <a:pPr algn="just"/>
            <a:r>
              <a:rPr lang="en-US" sz="1200"/>
              <a:t>RefereeEditGUI()</a:t>
            </a:r>
          </a:p>
          <a:p>
            <a:pPr algn="just"/>
            <a:r>
              <a:rPr lang="en-US" sz="1200"/>
              <a:t>processAdd()</a:t>
            </a:r>
          </a:p>
          <a:p>
            <a:pPr algn="just"/>
            <a:r>
              <a:rPr lang="en-US" sz="1200"/>
              <a:t>processDelete()</a:t>
            </a:r>
          </a:p>
          <a:p>
            <a:pPr algn="just"/>
            <a:r>
              <a:rPr lang="en-US" sz="1200"/>
              <a:t>processUpdate()</a:t>
            </a:r>
          </a:p>
          <a:p>
            <a:pPr algn="just"/>
            <a:r>
              <a:rPr lang="en-US" sz="1200"/>
              <a:t>actionPerformed()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6362" y="213163"/>
            <a:ext cx="2378075" cy="448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58441" y="176093"/>
            <a:ext cx="2378075" cy="448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0477" y="250234"/>
            <a:ext cx="222479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BarChartFrame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86234" y="185361"/>
            <a:ext cx="222479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MatchReportFrame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5288" y="538163"/>
            <a:ext cx="2105474" cy="83026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endParaRPr lang="en-US" sz="1200"/>
          </a:p>
          <a:p>
            <a:pPr algn="just"/>
            <a:endParaRPr lang="en-US" sz="1200"/>
          </a:p>
          <a:p>
            <a:pPr algn="just"/>
            <a:r>
              <a:rPr lang="en-US" sz="1200"/>
              <a:t>BarChartFrame()</a:t>
            </a:r>
          </a:p>
          <a:p>
            <a:pPr algn="just"/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8615936" y="602401"/>
            <a:ext cx="2105474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just"/>
            <a:endParaRPr lang="en-US" sz="1200"/>
          </a:p>
          <a:p>
            <a:pPr algn="just"/>
            <a:endParaRPr lang="en-US" sz="1200"/>
          </a:p>
          <a:p>
            <a:pPr algn="just"/>
            <a:r>
              <a:rPr lang="en-US" sz="1200"/>
              <a:t>MatchReportFrame()</a:t>
            </a:r>
          </a:p>
          <a:p>
            <a:pPr algn="just"/>
            <a:r>
              <a:rPr lang="en-US" sz="1200">
                <a:latin typeface="Calibri" charset="0"/>
              </a:rPr>
              <a:t>processAddMatch()</a:t>
            </a:r>
          </a:p>
        </p:txBody>
      </p:sp>
    </p:spTree>
    <p:extLst>
      <p:ext uri="{BB962C8B-B14F-4D97-AF65-F5344CB8AC3E}">
        <p14:creationId xmlns:p14="http://schemas.microsoft.com/office/powerpoint/2010/main" val="61591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</cp:revision>
  <dcterms:created xsi:type="dcterms:W3CDTF">2012-07-27T01:16:44Z</dcterms:created>
  <dcterms:modified xsi:type="dcterms:W3CDTF">2015-01-21T13:42:55Z</dcterms:modified>
</cp:coreProperties>
</file>