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 ZHOU" initials="YZ" lastIdx="1" clrIdx="0">
    <p:extLst>
      <p:ext uri="{19B8F6BF-5375-455C-9EA6-DF929625EA0E}">
        <p15:presenceInfo xmlns:p15="http://schemas.microsoft.com/office/powerpoint/2012/main" userId="365fa5f62fd0a9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9A-4F36-9223-B930E7E740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9A-4F36-9223-B930E7E740C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F9A-4F36-9223-B930E7E740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3534464"/>
        <c:axId val="73593984"/>
      </c:barChart>
      <c:catAx>
        <c:axId val="735344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73593984"/>
        <c:crosses val="autoZero"/>
        <c:auto val="1"/>
        <c:lblAlgn val="ctr"/>
        <c:lblOffset val="100"/>
        <c:noMultiLvlLbl val="0"/>
      </c:catAx>
      <c:valAx>
        <c:axId val="735939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35344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1-16T14:32:40.801" idx="1">
    <p:pos x="10" y="10"/>
    <p:text>Update and Delete button won't be visible after clicking the Add button from the previous window.</p:text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8D98B-A552-4BE3-A554-FAEB0982A8A3}" type="datetimeFigureOut">
              <a:rPr lang="en-US"/>
              <a:t>1/21/2015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F6699-3F20-429C-B2E4-3D95238ADA8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02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F6699-3F20-429C-B2E4-3D95238ADA8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57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F6699-3F20-429C-B2E4-3D95238ADA8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88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F6699-3F20-429C-B2E4-3D95238ADA8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23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F6699-3F20-429C-B2E4-3D95238ADA8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61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F6699-3F20-429C-B2E4-3D95238ADA8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7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DFC-AC8A-48A9-A018-D82A55A76994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7F88-9518-4752-B653-A2BE29D7D9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54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DFC-AC8A-48A9-A018-D82A55A76994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7F88-9518-4752-B653-A2BE29D7D9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4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DFC-AC8A-48A9-A018-D82A55A76994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7F88-9518-4752-B653-A2BE29D7D9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97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DFC-AC8A-48A9-A018-D82A55A76994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7F88-9518-4752-B653-A2BE29D7D9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34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DFC-AC8A-48A9-A018-D82A55A76994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7F88-9518-4752-B653-A2BE29D7D9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30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DFC-AC8A-48A9-A018-D82A55A76994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7F88-9518-4752-B653-A2BE29D7D9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52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DFC-AC8A-48A9-A018-D82A55A76994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7F88-9518-4752-B653-A2BE29D7D9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74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DFC-AC8A-48A9-A018-D82A55A76994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7F88-9518-4752-B653-A2BE29D7D9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15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DFC-AC8A-48A9-A018-D82A55A76994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7F88-9518-4752-B653-A2BE29D7D9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06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DFC-AC8A-48A9-A018-D82A55A76994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7F88-9518-4752-B653-A2BE29D7D9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94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DFC-AC8A-48A9-A018-D82A55A76994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7F88-9518-4752-B653-A2BE29D7D9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54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DFC-AC8A-48A9-A018-D82A55A76994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F7F88-9518-4752-B653-A2BE29D7D9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44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9870" y="1118164"/>
            <a:ext cx="151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Main </a:t>
            </a:r>
            <a:r>
              <a:rPr lang="en-GB" dirty="0" err="1" smtClean="0"/>
              <a:t>WIndow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89690" y="686415"/>
            <a:ext cx="8064896" cy="56163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34409" y="1122520"/>
            <a:ext cx="7704856" cy="2224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795426" y="754592"/>
            <a:ext cx="540060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754866" y="3562904"/>
            <a:ext cx="1728192" cy="400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758645" y="4066960"/>
            <a:ext cx="1728192" cy="400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38642" y="359467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First Name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10650" y="408263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Last Name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6067234" y="3562904"/>
            <a:ext cx="172819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Search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6067234" y="4123289"/>
            <a:ext cx="172819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Add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686525" y="4746390"/>
            <a:ext cx="168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Week Number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706417" y="5226686"/>
            <a:ext cx="168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Level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679777" y="5601908"/>
            <a:ext cx="168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Area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2720090" y="4730711"/>
            <a:ext cx="1728192" cy="400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2697394" y="5651136"/>
            <a:ext cx="1728192" cy="320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2693946" y="5201218"/>
            <a:ext cx="1728192" cy="305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/>
          <p:cNvSpPr/>
          <p:nvPr/>
        </p:nvSpPr>
        <p:spPr>
          <a:xfrm rot="10800000">
            <a:off x="4123018" y="5226686"/>
            <a:ext cx="216024" cy="18466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Isosceles Triangle 23"/>
          <p:cNvSpPr/>
          <p:nvPr/>
        </p:nvSpPr>
        <p:spPr>
          <a:xfrm rot="10800000">
            <a:off x="4167405" y="5718855"/>
            <a:ext cx="216024" cy="18466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6061082" y="4827690"/>
            <a:ext cx="172819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Allocate</a:t>
            </a:r>
            <a:endParaRPr lang="en-GB" dirty="0"/>
          </a:p>
        </p:txBody>
      </p:sp>
      <p:sp>
        <p:nvSpPr>
          <p:cNvPr id="26" name="Isosceles Triangle 25"/>
          <p:cNvSpPr/>
          <p:nvPr/>
        </p:nvSpPr>
        <p:spPr>
          <a:xfrm rot="10800000">
            <a:off x="4137730" y="4827690"/>
            <a:ext cx="216024" cy="18466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6067234" y="5411352"/>
            <a:ext cx="188914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Display Bar Chart</a:t>
            </a:r>
            <a:endParaRPr lang="en-GB" dirty="0"/>
          </a:p>
        </p:txBody>
      </p:sp>
      <p:sp>
        <p:nvSpPr>
          <p:cNvPr id="54" name="Rectangle 53"/>
          <p:cNvSpPr/>
          <p:nvPr/>
        </p:nvSpPr>
        <p:spPr>
          <a:xfrm>
            <a:off x="5986759" y="5903522"/>
            <a:ext cx="188914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Save and Exit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8390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3548" y="692696"/>
            <a:ext cx="7992888" cy="3922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83568" y="1157536"/>
            <a:ext cx="7632848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ID   First Name Last Name Home Area Qualification # of Allocations Travel Areas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94189" y="2242344"/>
            <a:ext cx="24482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Update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860032" y="2242344"/>
            <a:ext cx="24482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Delete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122181" y="278092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Home Area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115616" y="317326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Qualification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115616" y="354259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Travel Area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745160" y="2780928"/>
            <a:ext cx="1728192" cy="292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Isosceles Triangle 13"/>
          <p:cNvSpPr/>
          <p:nvPr/>
        </p:nvSpPr>
        <p:spPr>
          <a:xfrm rot="10800000">
            <a:off x="4137730" y="2888940"/>
            <a:ext cx="216024" cy="18466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4267694" y="352093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Central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6444208" y="347999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South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745160" y="351365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North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3609256" y="3589159"/>
            <a:ext cx="314672" cy="21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412608" y="3555505"/>
            <a:ext cx="314672" cy="21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563838" y="3589159"/>
            <a:ext cx="314672" cy="21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Left-Up Arrow 20"/>
          <p:cNvSpPr/>
          <p:nvPr/>
        </p:nvSpPr>
        <p:spPr>
          <a:xfrm>
            <a:off x="3707904" y="3622813"/>
            <a:ext cx="117376" cy="184666"/>
          </a:xfrm>
          <a:prstGeom prst="lef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71800" y="3165460"/>
            <a:ext cx="1728192" cy="292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/>
          <p:cNvSpPr/>
          <p:nvPr/>
        </p:nvSpPr>
        <p:spPr>
          <a:xfrm rot="10800000">
            <a:off x="4159682" y="3202827"/>
            <a:ext cx="216024" cy="18466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5563838" y="4149080"/>
            <a:ext cx="24482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22181" y="396932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Number of Allocations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2809280" y="4092145"/>
            <a:ext cx="1728192" cy="400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65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908" y="692696"/>
            <a:ext cx="7992888" cy="3922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83568" y="1157536"/>
            <a:ext cx="7632848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ID   First Name Last Name Home Area Qualification # of Allocations Travel Areas</a:t>
            </a:r>
          </a:p>
        </p:txBody>
      </p:sp>
      <p:sp>
        <p:nvSpPr>
          <p:cNvPr id="7" name="Rectangle 6"/>
          <p:cNvSpPr/>
          <p:nvPr/>
        </p:nvSpPr>
        <p:spPr>
          <a:xfrm>
            <a:off x="2267744" y="2242344"/>
            <a:ext cx="24482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Add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122181" y="278092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Home Area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115616" y="317326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Qualification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115616" y="354259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Travel Area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745160" y="2780928"/>
            <a:ext cx="1728192" cy="292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Isosceles Triangle 13"/>
          <p:cNvSpPr/>
          <p:nvPr/>
        </p:nvSpPr>
        <p:spPr>
          <a:xfrm rot="10800000">
            <a:off x="4137730" y="2888940"/>
            <a:ext cx="216024" cy="18466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4267694" y="352093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Central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6444208" y="347999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South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745160" y="351365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North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3609256" y="3589159"/>
            <a:ext cx="314672" cy="21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412608" y="3555505"/>
            <a:ext cx="314672" cy="21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563838" y="3589159"/>
            <a:ext cx="314672" cy="21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Left-Up Arrow 20"/>
          <p:cNvSpPr/>
          <p:nvPr/>
        </p:nvSpPr>
        <p:spPr>
          <a:xfrm>
            <a:off x="3707904" y="3622813"/>
            <a:ext cx="117376" cy="184666"/>
          </a:xfrm>
          <a:prstGeom prst="lef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71800" y="3165460"/>
            <a:ext cx="1728192" cy="292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/>
          <p:cNvSpPr/>
          <p:nvPr/>
        </p:nvSpPr>
        <p:spPr>
          <a:xfrm rot="10800000">
            <a:off x="4159682" y="3202827"/>
            <a:ext cx="216024" cy="18466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1122181" y="396932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Number of Allocations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2809280" y="4092145"/>
            <a:ext cx="1728192" cy="400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49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332656"/>
            <a:ext cx="8136904" cy="6048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22079421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2760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1560" y="260648"/>
            <a:ext cx="7920880" cy="6048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3910" y="791207"/>
            <a:ext cx="59343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Allocated</a:t>
            </a:r>
          </a:p>
          <a:p>
            <a:endParaRPr lang="en-GB" dirty="0"/>
          </a:p>
          <a:p>
            <a:r>
              <a:rPr lang="en-GB" dirty="0" smtClean="0"/>
              <a:t>Ref Allocated</a:t>
            </a:r>
          </a:p>
          <a:p>
            <a:r>
              <a:rPr lang="en-GB" dirty="0" smtClean="0"/>
              <a:t>Ref allocated</a:t>
            </a:r>
          </a:p>
          <a:p>
            <a:endParaRPr lang="en-GB" dirty="0"/>
          </a:p>
          <a:p>
            <a:r>
              <a:rPr lang="en-GB" dirty="0" smtClean="0"/>
              <a:t>Other Suitable refs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0081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79</Words>
  <Application>Microsoft Office PowerPoint</Application>
  <PresentationFormat>On-screen Show (4:3)</PresentationFormat>
  <Paragraphs>37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Computing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Masters Student</dc:creator>
  <cp:lastModifiedBy>Masters Student</cp:lastModifiedBy>
  <cp:revision>7</cp:revision>
  <dcterms:created xsi:type="dcterms:W3CDTF">2015-01-14T14:37:06Z</dcterms:created>
  <dcterms:modified xsi:type="dcterms:W3CDTF">2015-01-21T14:18:01Z</dcterms:modified>
</cp:coreProperties>
</file>