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70A6D-F4E7-304D-2783-DBAFF9DCB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DBD1D7-EF2F-BEB0-715F-A740539A3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9F16B-5F4B-BFE1-AD20-6FDD39D2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58D2E-EF33-5103-1D7D-58BDF6A2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CCFC2-62C6-0614-9638-D7D5EE6D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1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AC98D-7372-8D44-FEE4-C1EDDD2D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506965-861F-6C39-BE4B-EE8C907C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3E4AC-FF08-FD4E-FBE3-FC021127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C4884-D8DB-2290-B14E-6831DA01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1ABE5-64B4-D9CD-DBB4-CD158C63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44D44-9986-515E-A105-D964BF156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26DB6-C5C3-23A7-3797-5CEEE798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AA285-DB3B-3351-ADE9-8CA456B1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9AF0C-EA7F-A507-F536-6474F4B9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F5440-E791-946B-1A53-07C2457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0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BFAC0-21D3-D377-E4FF-DA23B767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3BB04-6A6C-26FA-E4EC-4D159AA8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76C56-C9D0-2F32-8457-E37B4E4F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CF01B-1738-A76C-EFFC-F1B542EE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8829A-014C-B715-8794-BFD4C18B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4C9C-3165-30C9-86C9-AFF8D4BA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67F0E-AFC7-953D-7AB3-A0AFA82D9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54F2D-FF43-30B0-4AB0-8AE2A673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EAC24-0263-8583-E717-BE7F9BB8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60E33-157F-A9DD-41D1-F4F3087C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6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67931-5085-0944-D062-AB7383FB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9B831-585B-454E-C568-EF00D0406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4CA540-8191-E145-7C59-7E29A5BF9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A31DD-0B40-1F62-5A12-D60AE259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5413D-B211-CF79-27B0-8EAAE43B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31D8F-64D9-F2DD-3031-DCCED0B2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5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EA63-4352-6401-C3F9-693CB664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605D8-20B3-B861-CEF2-E378429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FD942-2E19-34C5-0905-31A0D838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0854DC-80A6-CA5B-802A-3C435378E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9868C-2553-5592-7A14-415AEFC41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6A2DB4-9FDB-92E9-9B6A-D0902879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0774D5-E3DF-EE70-4218-4A96DB67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68DAB3-E3B7-CCF5-9613-8566C571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8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238FC-1BC7-38B5-0F3E-A6AE102B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DC8016-548F-0DF8-821D-0A024314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DF577C-EDAF-C0A0-C721-DBC5EA75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5A646-9336-FA6A-37EF-CF8DA1EA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7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55DEA9-D1DC-10E9-7366-544FE70E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1DA59C-19AF-E0D2-DFB4-F474D37C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05778C-1958-5A5B-788C-5CDEE932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9A7E7-1CA1-A984-245E-7AF8E57A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09F-4384-CE26-7A75-6456BB0B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BDDFB1-B2D2-624D-EC84-0F258191B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09168-801F-1156-AB43-30840F78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B4BF7-F177-1036-B896-391E4EA0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84FDF-A736-E45B-3BFE-A94C993C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0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89DEF-B705-69F1-258F-17DEFCA9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8A6432-70EF-F39E-FDBB-B78434E95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CD1AFE-98A5-B5C7-F8EC-7B2D965E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F40DE-87C4-19B1-E50E-7D59E69B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7F998-A4BD-CE19-0963-1CC1FA27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DC77F-7F96-DFE6-6CE4-84CEA9C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5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E4ABD7-B0A7-C3C8-A9CA-A2673DE5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046C3-7E93-704C-9DB0-78B67D65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56ECF-B2DE-A906-18B5-58480A07D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AC22-3818-44A3-9DED-D67C5ED4CF6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CD5C0-957B-3A8C-6087-D94FA08D3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B4688-6DA9-8E48-BD4B-1055FE20B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3FDC-0EF4-47B7-AEBE-31201032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1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05FA32-4418-D3E7-6847-0565CD10DBBA}"/>
              </a:ext>
            </a:extLst>
          </p:cNvPr>
          <p:cNvGrpSpPr/>
          <p:nvPr/>
        </p:nvGrpSpPr>
        <p:grpSpPr>
          <a:xfrm>
            <a:off x="1710690" y="845820"/>
            <a:ext cx="8770620" cy="5166360"/>
            <a:chOff x="1710690" y="845820"/>
            <a:chExt cx="8770620" cy="51663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CF4CE35-AC83-7896-D669-2CC1501C9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690" y="845820"/>
              <a:ext cx="8770620" cy="516636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E58201-5C36-13D6-84B3-1EA9309AD2C7}"/>
                </a:ext>
              </a:extLst>
            </p:cNvPr>
            <p:cNvSpPr/>
            <p:nvPr/>
          </p:nvSpPr>
          <p:spPr>
            <a:xfrm>
              <a:off x="8866909" y="3556000"/>
              <a:ext cx="1145309" cy="5449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F4476CA-7FD5-A7EF-134C-BABC8541792D}"/>
                </a:ext>
              </a:extLst>
            </p:cNvPr>
            <p:cNvCxnSpPr>
              <a:cxnSpLocks/>
            </p:cNvCxnSpPr>
            <p:nvPr/>
          </p:nvCxnSpPr>
          <p:spPr>
            <a:xfrm>
              <a:off x="9022080" y="3092450"/>
              <a:ext cx="332278" cy="4191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76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F0023B-F21C-EF5D-1919-544E0509C5FF}"/>
              </a:ext>
            </a:extLst>
          </p:cNvPr>
          <p:cNvGrpSpPr/>
          <p:nvPr/>
        </p:nvGrpSpPr>
        <p:grpSpPr>
          <a:xfrm>
            <a:off x="3086099" y="472439"/>
            <a:ext cx="5780809" cy="4620349"/>
            <a:chOff x="3086099" y="472439"/>
            <a:chExt cx="5780809" cy="462034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3247202-63D3-9FC0-8053-8F2D68979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99" y="472439"/>
              <a:ext cx="5780809" cy="46203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E58201-5C36-13D6-84B3-1EA9309AD2C7}"/>
                </a:ext>
              </a:extLst>
            </p:cNvPr>
            <p:cNvSpPr/>
            <p:nvPr/>
          </p:nvSpPr>
          <p:spPr>
            <a:xfrm>
              <a:off x="3418609" y="2675932"/>
              <a:ext cx="1633451" cy="3034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F4476CA-7FD5-A7EF-134C-BABC85417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2060" y="2573063"/>
              <a:ext cx="758304" cy="25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B0A97B7-3409-EF9C-F17E-F488DEF365E8}"/>
                </a:ext>
              </a:extLst>
            </p:cNvPr>
            <p:cNvSpPr txBox="1"/>
            <p:nvPr/>
          </p:nvSpPr>
          <p:spPr>
            <a:xfrm>
              <a:off x="5810364" y="221105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版本信息</a:t>
              </a:r>
              <a:endParaRPr lang="en-US" altLang="zh-CN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58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B8CA95-A4D9-2ABB-19F6-11BF2ED2F5C6}"/>
              </a:ext>
            </a:extLst>
          </p:cNvPr>
          <p:cNvGrpSpPr/>
          <p:nvPr/>
        </p:nvGrpSpPr>
        <p:grpSpPr>
          <a:xfrm>
            <a:off x="1958340" y="1093470"/>
            <a:ext cx="7862329" cy="4074262"/>
            <a:chOff x="1958340" y="1093470"/>
            <a:chExt cx="7862329" cy="40742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01326FB-32BF-8B71-C964-6EB7F43C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340" y="1093470"/>
              <a:ext cx="6954628" cy="347091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E58201-5C36-13D6-84B3-1EA9309AD2C7}"/>
                </a:ext>
              </a:extLst>
            </p:cNvPr>
            <p:cNvSpPr/>
            <p:nvPr/>
          </p:nvSpPr>
          <p:spPr>
            <a:xfrm>
              <a:off x="2778529" y="2066332"/>
              <a:ext cx="894311" cy="3339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1AEEF8D-2FF3-4AE4-8227-E730826D6B71}"/>
                </a:ext>
              </a:extLst>
            </p:cNvPr>
            <p:cNvSpPr/>
            <p:nvPr/>
          </p:nvSpPr>
          <p:spPr>
            <a:xfrm>
              <a:off x="2778528" y="2736892"/>
              <a:ext cx="2494512" cy="3873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3BFD83F-390E-E8C4-FD24-24580FEF8BB3}"/>
                </a:ext>
              </a:extLst>
            </p:cNvPr>
            <p:cNvSpPr txBox="1"/>
            <p:nvPr/>
          </p:nvSpPr>
          <p:spPr>
            <a:xfrm>
              <a:off x="2065020" y="4767622"/>
              <a:ext cx="775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我的</a:t>
              </a:r>
              <a:r>
                <a:rPr lang="en-US" altLang="zh-CN" sz="2000" b="1" dirty="0" err="1">
                  <a:solidFill>
                    <a:srgbClr val="FF0000"/>
                  </a:solidFill>
                </a:rPr>
                <a:t>codeSmith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安装目录：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C:\Program Files (x86)\</a:t>
              </a:r>
              <a:r>
                <a:rPr lang="en-US" altLang="zh-CN" sz="2000" b="1" dirty="0" err="1">
                  <a:solidFill>
                    <a:srgbClr val="FF0000"/>
                  </a:solidFill>
                </a:rPr>
                <a:t>CodeSmith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\v8.5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96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Qixian Wu</dc:creator>
  <cp:lastModifiedBy>Qixian Wu</cp:lastModifiedBy>
  <cp:revision>1</cp:revision>
  <dcterms:created xsi:type="dcterms:W3CDTF">2023-12-26T05:20:12Z</dcterms:created>
  <dcterms:modified xsi:type="dcterms:W3CDTF">2023-12-26T05:29:54Z</dcterms:modified>
</cp:coreProperties>
</file>