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75CDD-F16F-4990-8D7E-E3445CCF733B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5EB0-F2F6-47A1-AD86-63E4DA2C0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19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E5EB0-F2F6-47A1-AD86-63E4DA2C00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13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E5EB0-F2F6-47A1-AD86-63E4DA2C00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51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E5EB0-F2F6-47A1-AD86-63E4DA2C00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9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E5EB0-F2F6-47A1-AD86-63E4DA2C00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E5EB0-F2F6-47A1-AD86-63E4DA2C00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669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E5EB0-F2F6-47A1-AD86-63E4DA2C00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67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E5EB0-F2F6-47A1-AD86-63E4DA2C00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1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E5EB0-F2F6-47A1-AD86-63E4DA2C00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47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E5EB0-F2F6-47A1-AD86-63E4DA2C00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813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E5EB0-F2F6-47A1-AD86-63E4DA2C00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90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E5EB0-F2F6-47A1-AD86-63E4DA2C00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676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E5EB0-F2F6-47A1-AD86-63E4DA2C00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1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6CAC3-97BC-A102-3A1D-B9E62FA46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257E75-E78F-488F-0BB7-884691E64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0AD6C-C593-76D9-5519-EFDA3FF6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D6A7-8229-49DF-8F3E-C5445FD5629C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E1317-A8AE-A812-0B31-DCE560E2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172C3-8A4D-3F7A-B35E-FCB57641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8D1C-C8BA-48E1-8025-AF3787BF5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70E0A-960A-AA38-FD2A-C5CEEA22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46608C-120B-51E9-5887-C3CECD2A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9F053-534C-475B-E633-2A62AFE1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D6A7-8229-49DF-8F3E-C5445FD5629C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D2A8E-1225-A954-5794-38AFCB58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00FCD-E1AB-2B78-0FE5-0806873D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8D1C-C8BA-48E1-8025-AF3787BF5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7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8D3B08-C3BA-A6DB-5B2C-80D416FD8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DB8FED-C9E3-C758-16ED-78F7C175D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09881-A467-A1DD-3889-5D333729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D6A7-8229-49DF-8F3E-C5445FD5629C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37EE1-49FB-500F-7AD0-735D2220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A7256-C7FF-FA85-2A3B-07A906DE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8D1C-C8BA-48E1-8025-AF3787BF5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8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0AE4E-8D25-C98E-03E7-3926BA48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D1D8B-9C4C-B0A8-9C52-2BD3F73A0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EAB93-3213-7130-81C2-4816F2C9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D6A7-8229-49DF-8F3E-C5445FD5629C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02DC8-850B-85D5-3930-FC68AF8C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EE719-DD7C-F7C8-1B35-8642E048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8D1C-C8BA-48E1-8025-AF3787BF5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3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BD565-18D4-4A3F-E37C-370E8752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C2136A-4449-B635-D859-EFD8A49B2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20FE1-9DC0-DBBB-CFCD-8F493EED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D6A7-8229-49DF-8F3E-C5445FD5629C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CE213-93BF-0C14-FD77-9A5F29F0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C4FD9-D0D9-4105-C4BE-D1C605B2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8D1C-C8BA-48E1-8025-AF3787BF5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4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74EF4-7FC7-4AD8-969A-282533BD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60C99-2618-E7D2-C603-AB79D6ADD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C253B-B38C-6BBA-7F8E-9A98F393E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C48E5-882F-AB43-6FD3-7440FF0F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D6A7-8229-49DF-8F3E-C5445FD5629C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04E81-B886-6C2B-67B8-6062DE9C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A46381-CE7B-9354-2008-132D32B9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8D1C-C8BA-48E1-8025-AF3787BF5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2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32A96-94F5-3596-C238-50C3AC29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14A89B-8A68-C043-997A-19A84180C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31D521-0647-7301-ADEA-FE33BA528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7FE90D-F9A5-6E1D-ABF8-26629F71E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E36902-84E0-995E-7514-F9BD3FF96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680E7C-3CB7-1B6E-6A03-F44129DF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D6A7-8229-49DF-8F3E-C5445FD5629C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D9AFA8-2C92-FB98-8D46-F723CB7D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B9C70E-EE9D-CBC4-46A6-F3C5F940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8D1C-C8BA-48E1-8025-AF3787BF5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7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6A55F-8408-3A6C-D70B-12BA8513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46779B-717B-2740-69BD-5D492947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D6A7-8229-49DF-8F3E-C5445FD5629C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DFB260-A7A0-9947-6B52-2EABAD63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7616E3-49DD-46B2-8BCB-F490C297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8D1C-C8BA-48E1-8025-AF3787BF5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21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B538F4-E9CE-EAD5-DAD2-2F368BB6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D6A7-8229-49DF-8F3E-C5445FD5629C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021FDD-F47E-67D3-8CEB-31D3366D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CDD54F-28FA-4022-F3C1-FFFFDB0D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8D1C-C8BA-48E1-8025-AF3787BF5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80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4F576-5072-B7CD-BB8E-761EC069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D1FE1-4E5F-7788-4453-5A802E538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7C3E88-0055-08F1-A1BE-9362B8292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3212B-0715-B880-7DA1-DD4C2D93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D6A7-8229-49DF-8F3E-C5445FD5629C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FC4F6-F9D0-8B85-CFFC-28DD2384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2A1E02-5F3C-B63E-B095-87E7E942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8D1C-C8BA-48E1-8025-AF3787BF5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01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B6391-0D97-25BD-6278-8CD4D677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9D319-418B-7402-F519-D0F5E415E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4D67FF-3089-1655-037D-77AEA2E07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67312-1D93-E90C-4983-A747CE62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D6A7-8229-49DF-8F3E-C5445FD5629C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61DDF5-895D-5440-54FD-0FB1DEB4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08E917-BA8B-26B3-AB18-F1D9B12C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8D1C-C8BA-48E1-8025-AF3787BF5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9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E42801-BFE5-EBB7-1798-BB141600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F1D423-4F67-BC49-CD5E-633E2470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DB32C-C775-3511-923C-12DE63B96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D6A7-8229-49DF-8F3E-C5445FD5629C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873FC-836D-9139-9DD2-3A9CFF887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3D7EE-CC08-8DB7-D351-F07D39496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A8D1C-C8BA-48E1-8025-AF3787BF5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91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9E271727-65E7-0BCD-E434-A069DD4267BD}"/>
              </a:ext>
            </a:extLst>
          </p:cNvPr>
          <p:cNvGrpSpPr/>
          <p:nvPr/>
        </p:nvGrpSpPr>
        <p:grpSpPr>
          <a:xfrm>
            <a:off x="-2484276" y="-88900"/>
            <a:ext cx="19199213" cy="6946900"/>
            <a:chOff x="-2484276" y="-88900"/>
            <a:chExt cx="19199213" cy="69469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0F54F40-AE52-2567-9411-1514E16AD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484276" y="0"/>
              <a:ext cx="11884360" cy="6858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215985E-4BBD-60C2-95BD-698C2D2BA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0546" y="-88900"/>
              <a:ext cx="7174391" cy="685800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319D3E-721D-94EC-96B2-4AC3525FA737}"/>
                </a:ext>
              </a:extLst>
            </p:cNvPr>
            <p:cNvSpPr/>
            <p:nvPr/>
          </p:nvSpPr>
          <p:spPr>
            <a:xfrm>
              <a:off x="927100" y="5181600"/>
              <a:ext cx="1612900" cy="381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8D160B6-EAA9-BE41-7FC4-38728FA533E0}"/>
                </a:ext>
              </a:extLst>
            </p:cNvPr>
            <p:cNvSpPr/>
            <p:nvPr/>
          </p:nvSpPr>
          <p:spPr>
            <a:xfrm>
              <a:off x="2651454" y="4711700"/>
              <a:ext cx="6340146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645998A-EEDD-2B91-61ED-C1E5C39365BE}"/>
                </a:ext>
              </a:extLst>
            </p:cNvPr>
            <p:cNvSpPr/>
            <p:nvPr/>
          </p:nvSpPr>
          <p:spPr>
            <a:xfrm>
              <a:off x="7073900" y="5588000"/>
              <a:ext cx="1003300" cy="457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69AF687-6E49-3863-A438-2F3A6C4E2415}"/>
                </a:ext>
              </a:extLst>
            </p:cNvPr>
            <p:cNvSpPr/>
            <p:nvPr/>
          </p:nvSpPr>
          <p:spPr>
            <a:xfrm>
              <a:off x="9677400" y="2171700"/>
              <a:ext cx="3187700" cy="914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166F592-0F5F-1BB3-C76E-7A8DC8A9BD27}"/>
                </a:ext>
              </a:extLst>
            </p:cNvPr>
            <p:cNvCxnSpPr>
              <a:endCxn id="13" idx="1"/>
            </p:cNvCxnSpPr>
            <p:nvPr/>
          </p:nvCxnSpPr>
          <p:spPr>
            <a:xfrm flipV="1">
              <a:off x="1917700" y="4864100"/>
              <a:ext cx="733754" cy="3175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784CD66-B856-CF26-EAEA-7B942AA186F6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5803900" y="4953000"/>
              <a:ext cx="1270000" cy="863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12ABBEE-807B-7731-6694-20211AA41FB7}"/>
                </a:ext>
              </a:extLst>
            </p:cNvPr>
            <p:cNvSpPr txBox="1"/>
            <p:nvPr/>
          </p:nvSpPr>
          <p:spPr>
            <a:xfrm>
              <a:off x="9996984" y="534769"/>
              <a:ext cx="5070619" cy="12003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>
                  <a:solidFill>
                    <a:srgbClr val="FF0000"/>
                  </a:solidFill>
                </a:rPr>
                <a:t>将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anaconda</a:t>
              </a:r>
              <a:r>
                <a:rPr lang="zh-CN" altLang="en-US" sz="3600" b="1" dirty="0">
                  <a:solidFill>
                    <a:srgbClr val="FF0000"/>
                  </a:solidFill>
                </a:rPr>
                <a:t>对应的路径</a:t>
              </a:r>
              <a:endParaRPr lang="en-US" altLang="zh-CN" sz="3600" b="1" dirty="0">
                <a:solidFill>
                  <a:srgbClr val="FF0000"/>
                </a:solidFill>
              </a:endParaRPr>
            </a:p>
            <a:p>
              <a:r>
                <a:rPr lang="zh-CN" altLang="en-US" sz="3600" b="1" dirty="0">
                  <a:solidFill>
                    <a:srgbClr val="FF0000"/>
                  </a:solidFill>
                </a:rPr>
                <a:t>添加到环境变量‘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path</a:t>
              </a:r>
              <a:r>
                <a:rPr lang="zh-CN" altLang="en-US" sz="3600" b="1" dirty="0">
                  <a:solidFill>
                    <a:srgbClr val="FF0000"/>
                  </a:solidFill>
                </a:rPr>
                <a:t>’中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E89563D-5A8D-C18C-D93C-C57F14D0E964}"/>
                </a:ext>
              </a:extLst>
            </p:cNvPr>
            <p:cNvCxnSpPr>
              <a:cxnSpLocks/>
              <a:stCxn id="22" idx="2"/>
              <a:endCxn id="15" idx="0"/>
            </p:cNvCxnSpPr>
            <p:nvPr/>
          </p:nvCxnSpPr>
          <p:spPr>
            <a:xfrm flipH="1">
              <a:off x="11271250" y="1735098"/>
              <a:ext cx="1261044" cy="4366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010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EB19AF9E-385E-CCB6-DCD3-3D1C3DE54517}"/>
              </a:ext>
            </a:extLst>
          </p:cNvPr>
          <p:cNvGrpSpPr/>
          <p:nvPr/>
        </p:nvGrpSpPr>
        <p:grpSpPr>
          <a:xfrm>
            <a:off x="509212" y="2733841"/>
            <a:ext cx="10094299" cy="2298987"/>
            <a:chOff x="509212" y="2733841"/>
            <a:chExt cx="10094299" cy="229898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40367D7-0A7A-2805-8E4D-7D2D07DFF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213" y="2733841"/>
              <a:ext cx="9972632" cy="2298987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F66480C-9986-DC9C-14FE-702FB8BBD0FC}"/>
                </a:ext>
              </a:extLst>
            </p:cNvPr>
            <p:cNvSpPr/>
            <p:nvPr/>
          </p:nvSpPr>
          <p:spPr>
            <a:xfrm>
              <a:off x="509212" y="4119419"/>
              <a:ext cx="7618787" cy="8405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C8BF604-3FED-2541-0D92-9144A6E41229}"/>
                </a:ext>
              </a:extLst>
            </p:cNvPr>
            <p:cNvSpPr txBox="1"/>
            <p:nvPr/>
          </p:nvSpPr>
          <p:spPr>
            <a:xfrm>
              <a:off x="8977745" y="4441701"/>
              <a:ext cx="1625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</a:rPr>
                <a:t>Cuda</a:t>
              </a:r>
              <a:r>
                <a:rPr lang="zh-CN" altLang="en-US" dirty="0">
                  <a:solidFill>
                    <a:srgbClr val="FF0000"/>
                  </a:solidFill>
                </a:rPr>
                <a:t>运行版本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EE0A70C-FEF5-4A81-FAAF-37B0D06ABC66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99" y="4626367"/>
              <a:ext cx="84974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119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050707F-3843-0CD4-73C0-CCAD0B7920C2}"/>
              </a:ext>
            </a:extLst>
          </p:cNvPr>
          <p:cNvGrpSpPr/>
          <p:nvPr/>
        </p:nvGrpSpPr>
        <p:grpSpPr>
          <a:xfrm>
            <a:off x="0" y="288420"/>
            <a:ext cx="12192000" cy="6281159"/>
            <a:chOff x="0" y="288420"/>
            <a:chExt cx="12192000" cy="628115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412F446-CD0B-76CB-E6C7-0006D5305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8420"/>
              <a:ext cx="12192000" cy="6281159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F66480C-9986-DC9C-14FE-702FB8BBD0FC}"/>
                </a:ext>
              </a:extLst>
            </p:cNvPr>
            <p:cNvSpPr/>
            <p:nvPr/>
          </p:nvSpPr>
          <p:spPr>
            <a:xfrm>
              <a:off x="416849" y="2022764"/>
              <a:ext cx="5928534" cy="5357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C8BF604-3FED-2541-0D92-9144A6E41229}"/>
                </a:ext>
              </a:extLst>
            </p:cNvPr>
            <p:cNvSpPr txBox="1"/>
            <p:nvPr/>
          </p:nvSpPr>
          <p:spPr>
            <a:xfrm>
              <a:off x="3934691" y="3879273"/>
              <a:ext cx="197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下载</a:t>
              </a:r>
              <a:r>
                <a:rPr lang="en-US" altLang="zh-CN" dirty="0">
                  <a:solidFill>
                    <a:srgbClr val="FF0000"/>
                  </a:solidFill>
                </a:rPr>
                <a:t>windows</a:t>
              </a:r>
              <a:r>
                <a:rPr lang="zh-CN" altLang="en-US" dirty="0">
                  <a:solidFill>
                    <a:srgbClr val="FF0000"/>
                  </a:solidFill>
                </a:rPr>
                <a:t>版本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EE0A70C-FEF5-4A81-FAAF-37B0D06ABC66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955635" y="4063939"/>
              <a:ext cx="979056" cy="221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2468780-AA82-D5E6-6515-4C23C29F7EC7}"/>
                </a:ext>
              </a:extLst>
            </p:cNvPr>
            <p:cNvSpPr/>
            <p:nvPr/>
          </p:nvSpPr>
          <p:spPr>
            <a:xfrm>
              <a:off x="416848" y="3879273"/>
              <a:ext cx="2538787" cy="4135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9081E75-2C69-D6B8-B4C5-B91574AABC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255" y="2687751"/>
              <a:ext cx="1182861" cy="11176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093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1A293A1B-C7C7-6B04-2E6B-51E742A018B6}"/>
              </a:ext>
            </a:extLst>
          </p:cNvPr>
          <p:cNvGrpSpPr/>
          <p:nvPr/>
        </p:nvGrpSpPr>
        <p:grpSpPr>
          <a:xfrm>
            <a:off x="486871" y="1318374"/>
            <a:ext cx="10186481" cy="4792952"/>
            <a:chOff x="486871" y="1318374"/>
            <a:chExt cx="10186481" cy="479295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45BB566-E9CD-DCF6-8826-480FE9BC2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71" y="1318374"/>
              <a:ext cx="10186481" cy="4592897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C8BF604-3FED-2541-0D92-9144A6E41229}"/>
                </a:ext>
              </a:extLst>
            </p:cNvPr>
            <p:cNvSpPr txBox="1"/>
            <p:nvPr/>
          </p:nvSpPr>
          <p:spPr>
            <a:xfrm>
              <a:off x="4564448" y="5711216"/>
              <a:ext cx="2031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FF0000"/>
                  </a:solidFill>
                </a:rPr>
                <a:t>Conda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 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安装指令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2468780-AA82-D5E6-6515-4C23C29F7EC7}"/>
                </a:ext>
              </a:extLst>
            </p:cNvPr>
            <p:cNvSpPr/>
            <p:nvPr/>
          </p:nvSpPr>
          <p:spPr>
            <a:xfrm>
              <a:off x="2892193" y="4919409"/>
              <a:ext cx="7415589" cy="6499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361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1A293A1B-C7C7-6B04-2E6B-51E742A018B6}"/>
              </a:ext>
            </a:extLst>
          </p:cNvPr>
          <p:cNvGrpSpPr/>
          <p:nvPr/>
        </p:nvGrpSpPr>
        <p:grpSpPr>
          <a:xfrm>
            <a:off x="486871" y="1692766"/>
            <a:ext cx="10186481" cy="3844113"/>
            <a:chOff x="486871" y="1692766"/>
            <a:chExt cx="10186481" cy="384411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45BB566-E9CD-DCF6-8826-480FE9BC2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6871" y="1692766"/>
              <a:ext cx="10186481" cy="3844113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C8BF604-3FED-2541-0D92-9144A6E41229}"/>
                </a:ext>
              </a:extLst>
            </p:cNvPr>
            <p:cNvSpPr txBox="1"/>
            <p:nvPr/>
          </p:nvSpPr>
          <p:spPr>
            <a:xfrm>
              <a:off x="5272798" y="5071439"/>
              <a:ext cx="2031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FF0000"/>
                  </a:solidFill>
                </a:rPr>
                <a:t>Conda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 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安装指令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2468780-AA82-D5E6-6515-4C23C29F7EC7}"/>
                </a:ext>
              </a:extLst>
            </p:cNvPr>
            <p:cNvSpPr/>
            <p:nvPr/>
          </p:nvSpPr>
          <p:spPr>
            <a:xfrm>
              <a:off x="2887978" y="4402174"/>
              <a:ext cx="6800967" cy="6039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090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21BC14B-733B-D299-BA60-F2A746726B0A}"/>
              </a:ext>
            </a:extLst>
          </p:cNvPr>
          <p:cNvGrpSpPr/>
          <p:nvPr/>
        </p:nvGrpSpPr>
        <p:grpSpPr>
          <a:xfrm>
            <a:off x="254000" y="369247"/>
            <a:ext cx="5676900" cy="2500953"/>
            <a:chOff x="254000" y="369247"/>
            <a:chExt cx="5676900" cy="2500953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0E44161-C060-5D74-75E0-B8BBD14268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3438" b="60603"/>
            <a:stretch/>
          </p:blipFill>
          <p:spPr>
            <a:xfrm>
              <a:off x="254000" y="369247"/>
              <a:ext cx="5676900" cy="2500953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3207394-3259-8AB3-693C-18732140680A}"/>
                </a:ext>
              </a:extLst>
            </p:cNvPr>
            <p:cNvSpPr/>
            <p:nvPr/>
          </p:nvSpPr>
          <p:spPr>
            <a:xfrm>
              <a:off x="254000" y="1162522"/>
              <a:ext cx="3187700" cy="7424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86E546F-8579-A001-DD5B-D5CF84840F93}"/>
              </a:ext>
            </a:extLst>
          </p:cNvPr>
          <p:cNvGrpSpPr/>
          <p:nvPr/>
        </p:nvGrpSpPr>
        <p:grpSpPr>
          <a:xfrm>
            <a:off x="4764835" y="0"/>
            <a:ext cx="6751729" cy="6858000"/>
            <a:chOff x="4764835" y="0"/>
            <a:chExt cx="6751729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9B20174-231D-700C-D3E2-F6A43E2DC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4835" y="0"/>
              <a:ext cx="6751729" cy="68580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61CD6B2-7960-DF17-8683-E8013C6B39FC}"/>
                </a:ext>
              </a:extLst>
            </p:cNvPr>
            <p:cNvSpPr/>
            <p:nvPr/>
          </p:nvSpPr>
          <p:spPr>
            <a:xfrm>
              <a:off x="5372099" y="3239447"/>
              <a:ext cx="2806699" cy="15865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DFC4CC93-AC84-43A7-8D87-8E08F2271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79700" y="3429000"/>
            <a:ext cx="634453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E6C7C26-A1D3-5946-F4FF-61E230D864DF}"/>
              </a:ext>
            </a:extLst>
          </p:cNvPr>
          <p:cNvGrpSpPr/>
          <p:nvPr/>
        </p:nvGrpSpPr>
        <p:grpSpPr>
          <a:xfrm>
            <a:off x="0" y="2694759"/>
            <a:ext cx="7663222" cy="1338066"/>
            <a:chOff x="0" y="2694759"/>
            <a:chExt cx="7663222" cy="1338066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DFC4CC93-AC84-43A7-8D87-8E08F2271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308824"/>
              <a:ext cx="6344535" cy="724001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61CD6B2-7960-DF17-8683-E8013C6B39FC}"/>
                </a:ext>
              </a:extLst>
            </p:cNvPr>
            <p:cNvSpPr/>
            <p:nvPr/>
          </p:nvSpPr>
          <p:spPr>
            <a:xfrm>
              <a:off x="3327399" y="3613624"/>
              <a:ext cx="889001" cy="4192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55318B9-1957-FA16-1E7C-DE2951AA6AC9}"/>
                </a:ext>
              </a:extLst>
            </p:cNvPr>
            <p:cNvSpPr/>
            <p:nvPr/>
          </p:nvSpPr>
          <p:spPr>
            <a:xfrm>
              <a:off x="4622800" y="3670824"/>
              <a:ext cx="1574799" cy="3620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A60F028-8146-8071-191C-B9F77B70CA08}"/>
                </a:ext>
              </a:extLst>
            </p:cNvPr>
            <p:cNvSpPr txBox="1"/>
            <p:nvPr/>
          </p:nvSpPr>
          <p:spPr>
            <a:xfrm>
              <a:off x="1125021" y="2694759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点击切换语言环境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3D99672-FF80-5CD9-3DD5-C37DA24A3D7D}"/>
                </a:ext>
              </a:extLst>
            </p:cNvPr>
            <p:cNvSpPr txBox="1"/>
            <p:nvPr/>
          </p:nvSpPr>
          <p:spPr>
            <a:xfrm>
              <a:off x="4777496" y="2694759"/>
              <a:ext cx="28857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点击</a:t>
              </a:r>
              <a:r>
                <a:rPr lang="en-US" altLang="zh-CN" sz="2400" b="1" dirty="0" err="1">
                  <a:solidFill>
                    <a:srgbClr val="FF0000"/>
                  </a:solidFill>
                </a:rPr>
                <a:t>conda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虚拟环境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F0280AA-68F9-EE95-2B6D-89AC3D4E091B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2448460" y="3156424"/>
              <a:ext cx="1323439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B66177A-581F-8E6D-97FE-3F88ED17F674}"/>
                </a:ext>
              </a:extLst>
            </p:cNvPr>
            <p:cNvCxnSpPr>
              <a:cxnSpLocks/>
              <a:stCxn id="9" idx="2"/>
              <a:endCxn id="6" idx="0"/>
            </p:cNvCxnSpPr>
            <p:nvPr/>
          </p:nvCxnSpPr>
          <p:spPr>
            <a:xfrm flipH="1">
              <a:off x="5410200" y="3156424"/>
              <a:ext cx="810159" cy="514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E0D36E5E-9F3B-E554-A687-ED3F00831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34" y="659983"/>
            <a:ext cx="10012426" cy="638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5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DE9FA6-745D-85BE-0921-42C933E26DE2}"/>
              </a:ext>
            </a:extLst>
          </p:cNvPr>
          <p:cNvGrpSpPr/>
          <p:nvPr/>
        </p:nvGrpSpPr>
        <p:grpSpPr>
          <a:xfrm>
            <a:off x="4229100" y="-35417"/>
            <a:ext cx="10012426" cy="6383681"/>
            <a:chOff x="4229100" y="-35417"/>
            <a:chExt cx="10012426" cy="6383681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0D36E5E-9F3B-E554-A687-ED3F00831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100" y="-35417"/>
              <a:ext cx="10012426" cy="6383681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61CD6B2-7960-DF17-8683-E8013C6B39FC}"/>
                </a:ext>
              </a:extLst>
            </p:cNvPr>
            <p:cNvSpPr/>
            <p:nvPr/>
          </p:nvSpPr>
          <p:spPr>
            <a:xfrm>
              <a:off x="4777496" y="54594"/>
              <a:ext cx="889001" cy="4192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55318B9-1957-FA16-1E7C-DE2951AA6AC9}"/>
                </a:ext>
              </a:extLst>
            </p:cNvPr>
            <p:cNvSpPr/>
            <p:nvPr/>
          </p:nvSpPr>
          <p:spPr>
            <a:xfrm>
              <a:off x="4991100" y="3379148"/>
              <a:ext cx="2730500" cy="4192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F0280AA-68F9-EE95-2B6D-89AC3D4E091B}"/>
                </a:ext>
              </a:extLst>
            </p:cNvPr>
            <p:cNvCxnSpPr>
              <a:cxnSpLocks/>
            </p:cNvCxnSpPr>
            <p:nvPr/>
          </p:nvCxnSpPr>
          <p:spPr>
            <a:xfrm>
              <a:off x="5221996" y="368300"/>
              <a:ext cx="1134354" cy="30108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E5D0C22-44AD-D3E4-09EC-3D507422397A}"/>
                </a:ext>
              </a:extLst>
            </p:cNvPr>
            <p:cNvSpPr/>
            <p:nvPr/>
          </p:nvSpPr>
          <p:spPr>
            <a:xfrm>
              <a:off x="7870063" y="3379148"/>
              <a:ext cx="2730500" cy="4192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00172FA-4494-BB89-424D-A21B60567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6925"/>
            <a:ext cx="12192000" cy="35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E7E2AEA-C1BD-32E6-2A7F-315B7E64588A}"/>
              </a:ext>
            </a:extLst>
          </p:cNvPr>
          <p:cNvGrpSpPr/>
          <p:nvPr/>
        </p:nvGrpSpPr>
        <p:grpSpPr>
          <a:xfrm>
            <a:off x="630621" y="2286525"/>
            <a:ext cx="12192000" cy="3504150"/>
            <a:chOff x="630621" y="2286525"/>
            <a:chExt cx="12192000" cy="35041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00172FA-4494-BB89-424D-A21B60567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621" y="2286525"/>
              <a:ext cx="12192000" cy="350415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61CD6B2-7960-DF17-8683-E8013C6B39FC}"/>
                </a:ext>
              </a:extLst>
            </p:cNvPr>
            <p:cNvSpPr/>
            <p:nvPr/>
          </p:nvSpPr>
          <p:spPr>
            <a:xfrm>
              <a:off x="1803068" y="2398401"/>
              <a:ext cx="889001" cy="4192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55318B9-1957-FA16-1E7C-DE2951AA6AC9}"/>
                </a:ext>
              </a:extLst>
            </p:cNvPr>
            <p:cNvSpPr/>
            <p:nvPr/>
          </p:nvSpPr>
          <p:spPr>
            <a:xfrm>
              <a:off x="9606455" y="2474030"/>
              <a:ext cx="564055" cy="2679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F0280AA-68F9-EE95-2B6D-89AC3D4E091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2692069" y="2608001"/>
              <a:ext cx="6914386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E5D0C22-44AD-D3E4-09EC-3D507422397A}"/>
                </a:ext>
              </a:extLst>
            </p:cNvPr>
            <p:cNvSpPr/>
            <p:nvPr/>
          </p:nvSpPr>
          <p:spPr>
            <a:xfrm>
              <a:off x="9858703" y="3305575"/>
              <a:ext cx="2213308" cy="3520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816C9D7C-8819-D2C1-8C86-03F3E42E161B}"/>
                </a:ext>
              </a:extLst>
            </p:cNvPr>
            <p:cNvCxnSpPr>
              <a:cxnSpLocks/>
            </p:cNvCxnSpPr>
            <p:nvPr/>
          </p:nvCxnSpPr>
          <p:spPr>
            <a:xfrm>
              <a:off x="9858703" y="2817602"/>
              <a:ext cx="0" cy="6113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697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2307187-6E31-241A-DB9C-A8B53C2BF722}"/>
              </a:ext>
            </a:extLst>
          </p:cNvPr>
          <p:cNvGrpSpPr/>
          <p:nvPr/>
        </p:nvGrpSpPr>
        <p:grpSpPr>
          <a:xfrm>
            <a:off x="4270" y="2177899"/>
            <a:ext cx="11623157" cy="3429001"/>
            <a:chOff x="4270" y="2177899"/>
            <a:chExt cx="11623157" cy="342900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44C82C5-593F-FA68-9C30-9187C9BBD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" y="2177899"/>
              <a:ext cx="5473817" cy="342900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AC1E4B6-3245-B60F-B19A-21F864A80DD8}"/>
                </a:ext>
              </a:extLst>
            </p:cNvPr>
            <p:cNvSpPr/>
            <p:nvPr/>
          </p:nvSpPr>
          <p:spPr>
            <a:xfrm>
              <a:off x="2793999" y="5201920"/>
              <a:ext cx="1198881" cy="4049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CD01F5C-2A21-B18B-49F5-7B07B305D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8087" y="2177900"/>
              <a:ext cx="6149340" cy="3429000"/>
            </a:xfrm>
            <a:prstGeom prst="rect">
              <a:avLst/>
            </a:prstGeom>
          </p:spPr>
        </p:pic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8700BAF-B77C-9986-8C2A-81817FC7CF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3040" y="4277360"/>
              <a:ext cx="6342033" cy="8534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18BD123-1FE3-AECE-D397-14F6123D590E}"/>
                </a:ext>
              </a:extLst>
            </p:cNvPr>
            <p:cNvSpPr/>
            <p:nvPr/>
          </p:nvSpPr>
          <p:spPr>
            <a:xfrm>
              <a:off x="10345073" y="3860800"/>
              <a:ext cx="873760" cy="5994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969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705EE426-B435-5C49-1010-F916ECD8680A}"/>
              </a:ext>
            </a:extLst>
          </p:cNvPr>
          <p:cNvGrpSpPr/>
          <p:nvPr/>
        </p:nvGrpSpPr>
        <p:grpSpPr>
          <a:xfrm>
            <a:off x="455929" y="2170474"/>
            <a:ext cx="9547051" cy="2960326"/>
            <a:chOff x="455929" y="2170474"/>
            <a:chExt cx="9547051" cy="296032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1550E64-C8B9-C2C8-B74A-108EAF74C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29" y="2170474"/>
              <a:ext cx="9547051" cy="2960326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AC1E4B6-3245-B60F-B19A-21F864A80DD8}"/>
                </a:ext>
              </a:extLst>
            </p:cNvPr>
            <p:cNvSpPr/>
            <p:nvPr/>
          </p:nvSpPr>
          <p:spPr>
            <a:xfrm>
              <a:off x="4030573" y="2818937"/>
              <a:ext cx="2711972" cy="3583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18BD123-1FE3-AECE-D397-14F6123D590E}"/>
                </a:ext>
              </a:extLst>
            </p:cNvPr>
            <p:cNvSpPr/>
            <p:nvPr/>
          </p:nvSpPr>
          <p:spPr>
            <a:xfrm>
              <a:off x="7174055" y="2818937"/>
              <a:ext cx="2191617" cy="4049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11E0C77-27E9-9E46-D5A7-C57A7AD5B3D7}"/>
                </a:ext>
              </a:extLst>
            </p:cNvPr>
            <p:cNvSpPr txBox="1"/>
            <p:nvPr/>
          </p:nvSpPr>
          <p:spPr>
            <a:xfrm>
              <a:off x="4849091" y="236450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驱动版本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9DBA9B-C8C7-D234-554F-3ACC7283974A}"/>
                </a:ext>
              </a:extLst>
            </p:cNvPr>
            <p:cNvSpPr txBox="1"/>
            <p:nvPr/>
          </p:nvSpPr>
          <p:spPr>
            <a:xfrm>
              <a:off x="7456980" y="2336800"/>
              <a:ext cx="1625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</a:rPr>
                <a:t>Cuda</a:t>
              </a:r>
              <a:r>
                <a:rPr lang="zh-CN" altLang="en-US" dirty="0">
                  <a:solidFill>
                    <a:srgbClr val="FF0000"/>
                  </a:solidFill>
                </a:rPr>
                <a:t>驱动版本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49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F75243D-7CFF-9652-1673-3AF168AC4F71}"/>
              </a:ext>
            </a:extLst>
          </p:cNvPr>
          <p:cNvGrpSpPr/>
          <p:nvPr/>
        </p:nvGrpSpPr>
        <p:grpSpPr>
          <a:xfrm>
            <a:off x="600364" y="1398421"/>
            <a:ext cx="9983167" cy="4595980"/>
            <a:chOff x="600364" y="1398421"/>
            <a:chExt cx="9983167" cy="459598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FDCF310-E4FF-D9DC-91F5-8754D79B7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64" y="1398421"/>
              <a:ext cx="9983167" cy="459598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AC1E4B6-3245-B60F-B19A-21F864A80DD8}"/>
                </a:ext>
              </a:extLst>
            </p:cNvPr>
            <p:cNvSpPr/>
            <p:nvPr/>
          </p:nvSpPr>
          <p:spPr>
            <a:xfrm>
              <a:off x="3472873" y="3410527"/>
              <a:ext cx="1052945" cy="4779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18BD123-1FE3-AECE-D397-14F6123D590E}"/>
                </a:ext>
              </a:extLst>
            </p:cNvPr>
            <p:cNvSpPr/>
            <p:nvPr/>
          </p:nvSpPr>
          <p:spPr>
            <a:xfrm>
              <a:off x="8562109" y="5301673"/>
              <a:ext cx="1625767" cy="5272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11E0C77-27E9-9E46-D5A7-C57A7AD5B3D7}"/>
                </a:ext>
              </a:extLst>
            </p:cNvPr>
            <p:cNvSpPr txBox="1"/>
            <p:nvPr/>
          </p:nvSpPr>
          <p:spPr>
            <a:xfrm>
              <a:off x="4618366" y="236450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选这个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9DBA9B-C8C7-D234-554F-3ACC7283974A}"/>
                </a:ext>
              </a:extLst>
            </p:cNvPr>
            <p:cNvSpPr txBox="1"/>
            <p:nvPr/>
          </p:nvSpPr>
          <p:spPr>
            <a:xfrm>
              <a:off x="6588762" y="47105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点击下载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195B8FC-A5FC-B237-3C17-A5233391B3FF}"/>
                </a:ext>
              </a:extLst>
            </p:cNvPr>
            <p:cNvCxnSpPr/>
            <p:nvPr/>
          </p:nvCxnSpPr>
          <p:spPr>
            <a:xfrm flipV="1">
              <a:off x="4525818" y="2706132"/>
              <a:ext cx="323273" cy="6863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46FA5CE-6E8C-4D8C-AA10-5224F863493B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 flipV="1">
              <a:off x="7696758" y="4895212"/>
              <a:ext cx="865351" cy="4064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75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C4EC4-C50D-B657-EF2B-E33459BFA08D}"/>
              </a:ext>
            </a:extLst>
          </p:cNvPr>
          <p:cNvGrpSpPr/>
          <p:nvPr/>
        </p:nvGrpSpPr>
        <p:grpSpPr>
          <a:xfrm>
            <a:off x="283193" y="3649518"/>
            <a:ext cx="11462324" cy="1786774"/>
            <a:chOff x="283193" y="3649518"/>
            <a:chExt cx="11462324" cy="1786774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0BBE6B5-6C43-B417-8CD5-C4FBEBA4C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93" y="3649518"/>
              <a:ext cx="11462324" cy="1786774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3CF5542-4D15-8E5A-4B79-F0668BF91ED4}"/>
                </a:ext>
              </a:extLst>
            </p:cNvPr>
            <p:cNvSpPr/>
            <p:nvPr/>
          </p:nvSpPr>
          <p:spPr>
            <a:xfrm>
              <a:off x="350982" y="3796145"/>
              <a:ext cx="11259127" cy="15332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991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54</Words>
  <Application>Microsoft Office PowerPoint</Application>
  <PresentationFormat>宽屏</PresentationFormat>
  <Paragraphs>24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QiXian Wu</dc:creator>
  <cp:lastModifiedBy>Qixian Wu</cp:lastModifiedBy>
  <cp:revision>7</cp:revision>
  <dcterms:created xsi:type="dcterms:W3CDTF">2023-09-23T08:06:21Z</dcterms:created>
  <dcterms:modified xsi:type="dcterms:W3CDTF">2023-12-23T12:56:36Z</dcterms:modified>
</cp:coreProperties>
</file>