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16" r:id="rId5"/>
    <p:sldId id="426" r:id="rId6"/>
    <p:sldId id="419" r:id="rId7"/>
    <p:sldId id="418" r:id="rId8"/>
    <p:sldId id="423" r:id="rId9"/>
    <p:sldId id="34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D25"/>
    <a:srgbClr val="32B9CE"/>
    <a:srgbClr val="F9F9FB"/>
    <a:srgbClr val="DFDFE1"/>
    <a:srgbClr val="B2B2B2"/>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5" autoAdjust="0"/>
    <p:restoredTop sz="96362" autoAdjust="0"/>
  </p:normalViewPr>
  <p:slideViewPr>
    <p:cSldViewPr snapToGrid="0">
      <p:cViewPr varScale="1">
        <p:scale>
          <a:sx n="73" d="100"/>
          <a:sy n="73" d="100"/>
        </p:scale>
        <p:origin x="72" y="780"/>
      </p:cViewPr>
      <p:guideLst>
        <p:guide orient="horz" pos="2125"/>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F22FE-CCE1-432F-B7AD-6F76D48612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00ACD-FD38-435B-93FE-FF31ECDF37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D9E290E-B897-4C81-8DB9-5E218080C6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54F834A8-5282-449B-B509-C9995649F389}"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1" y="6592893"/>
            <a:ext cx="12192000" cy="265109"/>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a:p>
        </p:txBody>
      </p:sp>
      <p:pic>
        <p:nvPicPr>
          <p:cNvPr id="16" name="图片 15"/>
          <p:cNvPicPr>
            <a:picLocks noChangeAspect="1"/>
          </p:cNvPicPr>
          <p:nvPr userDrawn="1"/>
        </p:nvPicPr>
        <p:blipFill rotWithShape="1">
          <a:blip r:embed="rId2">
            <a:extLst>
              <a:ext uri="{28A0092B-C50C-407E-A947-70E740481C1C}">
                <a14:useLocalDpi xmlns:a14="http://schemas.microsoft.com/office/drawing/2010/main" val="0"/>
              </a:ext>
            </a:extLst>
          </a:blip>
          <a:srcRect l="-157" t="6144" r="86" b="10249"/>
          <a:stretch>
            <a:fillRect/>
          </a:stretch>
        </p:blipFill>
        <p:spPr>
          <a:xfrm>
            <a:off x="-7075" y="0"/>
            <a:ext cx="12199075" cy="4542971"/>
          </a:xfrm>
          <a:prstGeom prst="rect">
            <a:avLst/>
          </a:prstGeom>
        </p:spPr>
      </p:pic>
      <p:sp>
        <p:nvSpPr>
          <p:cNvPr id="2" name="Title 1"/>
          <p:cNvSpPr>
            <a:spLocks noGrp="1"/>
          </p:cNvSpPr>
          <p:nvPr>
            <p:ph type="ctrTitle"/>
          </p:nvPr>
        </p:nvSpPr>
        <p:spPr>
          <a:xfrm>
            <a:off x="1524000" y="1598157"/>
            <a:ext cx="9144000" cy="2387600"/>
          </a:xfrm>
          <a:ln>
            <a:solidFill>
              <a:schemeClr val="bg1"/>
            </a:solidFill>
          </a:ln>
        </p:spPr>
        <p:txBody>
          <a:bodyPr anchor="ctr" anchorCtr="0"/>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965339"/>
            <a:ext cx="9144000" cy="5572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38200" y="6327322"/>
            <a:ext cx="2743200" cy="365125"/>
          </a:xfrm>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a:xfrm>
            <a:off x="4038600" y="6327322"/>
            <a:ext cx="4114800" cy="365125"/>
          </a:xfrm>
        </p:spPr>
        <p:txBody>
          <a:bodyPr/>
          <a:lstStyle/>
          <a:p>
            <a:endParaRPr lang="zh-CN" altLang="en-US" dirty="0"/>
          </a:p>
        </p:txBody>
      </p:sp>
      <p:sp>
        <p:nvSpPr>
          <p:cNvPr id="6" name="Slide Number Placeholder 5"/>
          <p:cNvSpPr>
            <a:spLocks noGrp="1"/>
          </p:cNvSpPr>
          <p:nvPr>
            <p:ph type="sldNum" sz="quarter" idx="12"/>
          </p:nvPr>
        </p:nvSpPr>
        <p:spPr>
          <a:xfrm>
            <a:off x="8610600" y="6327322"/>
            <a:ext cx="2743200" cy="365125"/>
          </a:xfrm>
        </p:spPr>
        <p:txBody>
          <a:bodyPr/>
          <a:lstStyle/>
          <a:p>
            <a:fld id="{172ADDBC-82C7-4793-9803-830791364863}" type="slidenum">
              <a:rPr lang="zh-CN" altLang="en-US" smtClean="0"/>
            </a:fld>
            <a:endParaRPr lang="zh-CN" altLang="en-US"/>
          </a:p>
        </p:txBody>
      </p:sp>
      <p:grpSp>
        <p:nvGrpSpPr>
          <p:cNvPr id="8" name="组合 7"/>
          <p:cNvGrpSpPr/>
          <p:nvPr userDrawn="1"/>
        </p:nvGrpSpPr>
        <p:grpSpPr>
          <a:xfrm>
            <a:off x="3886201" y="5651720"/>
            <a:ext cx="4648200" cy="45719"/>
            <a:chOff x="3886200" y="5631919"/>
            <a:chExt cx="4648200" cy="45719"/>
          </a:xfrm>
        </p:grpSpPr>
        <p:sp>
          <p:nvSpPr>
            <p:cNvPr id="9" name="矩形 8"/>
            <p:cNvSpPr/>
            <p:nvPr userDrawn="1"/>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0" name="矩形 9"/>
            <p:cNvSpPr/>
            <p:nvPr userDrawn="1"/>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1" name="矩形 10"/>
            <p:cNvSpPr/>
            <p:nvPr userDrawn="1"/>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2" name="矩形 11"/>
            <p:cNvSpPr/>
            <p:nvPr userDrawn="1"/>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3" name="矩形 12"/>
            <p:cNvSpPr/>
            <p:nvPr userDrawn="1"/>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sp>
          <p:nvSpPr>
            <p:cNvPr id="14" name="矩形 13"/>
            <p:cNvSpPr/>
            <p:nvPr userDrawn="1"/>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70" baseline="0">
                <a:latin typeface="Arial" panose="020B0604020202020204" pitchFamily="34" charset="0"/>
                <a:ea typeface="黑体" panose="02010609060101010101" pitchFamily="49" charset="-122"/>
              </a:endParaRPr>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latin typeface="黑体" panose="02010609060101010101" pitchFamily="49" charset="-122"/>
                <a:ea typeface="黑体" panose="02010609060101010101" pitchFamily="49" charset="-122"/>
              </a:defRPr>
            </a:lvl3pPr>
            <a:lvl4pPr marL="851535" indent="0">
              <a:buFontTx/>
              <a:buNone/>
              <a:defRPr sz="1800">
                <a:solidFill>
                  <a:schemeClr val="tx1"/>
                </a:solidFill>
                <a:latin typeface="黑体" panose="02010609060101010101" pitchFamily="49" charset="-122"/>
                <a:ea typeface="黑体" panose="02010609060101010101" pitchFamily="49" charset="-122"/>
              </a:defRPr>
            </a:lvl4pPr>
            <a:lvl5pPr marL="1054735" indent="0">
              <a:buFontTx/>
              <a:buNone/>
              <a:defRPr sz="1800">
                <a:solidFill>
                  <a:schemeClr val="tx1"/>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0" y="0"/>
            <a:ext cx="12192000" cy="1189922"/>
            <a:chOff x="0" y="0"/>
            <a:chExt cx="12192000" cy="1189922"/>
          </a:xfrm>
        </p:grpSpPr>
        <p:sp>
          <p:nvSpPr>
            <p:cNvPr id="8" name="矩形 7"/>
            <p:cNvSpPr/>
            <p:nvPr userDrawn="1"/>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66850" y="1714500"/>
            <a:ext cx="9886950" cy="42665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4" name="直接连接符 13"/>
          <p:cNvCxnSpPr/>
          <p:nvPr userDrawn="1"/>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2" cy="6858000"/>
          </a:xfrm>
          <a:prstGeom prst="rect">
            <a:avLst/>
          </a:prstGeom>
        </p:spPr>
      </p:pic>
      <p:sp>
        <p:nvSpPr>
          <p:cNvPr id="9" name="矩形 8"/>
          <p:cNvSpPr/>
          <p:nvPr userDrawn="1"/>
        </p:nvSpPr>
        <p:spPr>
          <a:xfrm>
            <a:off x="-6891" y="2190751"/>
            <a:ext cx="12193083" cy="14477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61985" tIns="34343" bIns="0" rtlCol="0" anchor="ctr">
            <a:noAutofit/>
          </a:bodyPr>
          <a:lstStyle/>
          <a:p>
            <a:pPr marL="0" marR="0" lvl="0" indent="0" algn="l" defTabSz="670560" rtl="0" eaLnBrk="1" latinLnBrk="0" hangingPunct="1">
              <a:lnSpc>
                <a:spcPct val="150000"/>
              </a:lnSpc>
              <a:spcBef>
                <a:spcPts val="0"/>
              </a:spcBef>
              <a:spcAft>
                <a:spcPts val="0"/>
              </a:spcAft>
              <a:buClrTx/>
              <a:buSzTx/>
              <a:buFontTx/>
              <a:buNone/>
              <a:defRPr/>
            </a:pPr>
            <a:endParaRPr lang="en-US" altLang="zh-CN" sz="2350" b="1" dirty="0" smtClean="0">
              <a:solidFill>
                <a:schemeClr val="accent1"/>
              </a:solidFill>
              <a:effectLst>
                <a:outerShdw dist="38100" dir="5400000" algn="t" rotWithShape="0">
                  <a:srgbClr val="FFFFFF">
                    <a:alpha val="44000"/>
                  </a:srgbClr>
                </a:outerShdw>
              </a:effectLst>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4038600" y="2190751"/>
            <a:ext cx="7308850" cy="1447799"/>
          </a:xfrm>
        </p:spPr>
        <p:txBody>
          <a:bodyPr anchor="ctr" anchorCtr="0">
            <a:normAutofit/>
          </a:bodyPr>
          <a:lstStyle>
            <a:lvl1pP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038600" y="3730625"/>
            <a:ext cx="7308850" cy="6318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nvGrpSpPr>
        <p:grpSpPr>
          <a:xfrm>
            <a:off x="0" y="0"/>
            <a:ext cx="12192000" cy="1189922"/>
            <a:chOff x="0" y="0"/>
            <a:chExt cx="12192000" cy="1189922"/>
          </a:xfrm>
        </p:grpSpPr>
        <p:sp>
          <p:nvSpPr>
            <p:cNvPr id="9" name="矩形 8"/>
            <p:cNvSpPr/>
            <p:nvPr userDrawn="1"/>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307594" y="1824423"/>
            <a:ext cx="4712205" cy="4352540"/>
          </a:xfrm>
        </p:spPr>
        <p:txBody>
          <a:bodyPr/>
          <a:lstStyle>
            <a:lvl1pPr>
              <a:lnSpc>
                <a:spcPct val="100000"/>
              </a:lnSpc>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641594" y="1824423"/>
            <a:ext cx="4712205" cy="4352540"/>
          </a:xfrm>
        </p:spPr>
        <p:txBody>
          <a:bodyPr/>
          <a:lstStyle>
            <a:lvl1pPr>
              <a:lnSpc>
                <a:spcPct val="100000"/>
              </a:lnSpc>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1" name="直接连接符 10"/>
          <p:cNvCxnSpPr/>
          <p:nvPr userDrawn="1"/>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custDataLst>
              <p:tags r:id="rId2"/>
            </p:custDataLst>
          </p:nvPr>
        </p:nvSpPr>
        <p:spPr>
          <a:xfrm>
            <a:off x="838200" y="1711887"/>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
        <p:nvSpPr>
          <p:cNvPr id="13" name="文本框 12"/>
          <p:cNvSpPr txBox="1"/>
          <p:nvPr userDrawn="1">
            <p:custDataLst>
              <p:tags r:id="rId3"/>
            </p:custDataLst>
          </p:nvPr>
        </p:nvSpPr>
        <p:spPr>
          <a:xfrm>
            <a:off x="6172200" y="1748223"/>
            <a:ext cx="469395"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2"/>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25000" lnSpcReduction="20000"/>
          </a:bodyPr>
          <a:lstStyle/>
          <a:p>
            <a:pPr algn="just">
              <a:lnSpc>
                <a:spcPct val="150000"/>
              </a:lnSpc>
            </a:pPr>
            <a:endParaRPr lang="zh-CN" altLang="en-US" sz="14605" dirty="0">
              <a:latin typeface="Arial" panose="020B0604020202020204" pitchFamily="34" charset="0"/>
              <a:ea typeface="微软雅黑" panose="020B0503020204020204" pitchFamily="34"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0" y="0"/>
            <a:ext cx="12192000" cy="1189922"/>
            <a:chOff x="0" y="0"/>
            <a:chExt cx="12192000" cy="1189922"/>
          </a:xfrm>
        </p:grpSpPr>
        <p:sp>
          <p:nvSpPr>
            <p:cNvPr id="11" name="矩形 10"/>
            <p:cNvSpPr/>
            <p:nvPr userDrawn="1"/>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839788" y="248400"/>
            <a:ext cx="10515600" cy="7992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44772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271637"/>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44772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271637"/>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3" name="直接连接符 12"/>
          <p:cNvCxnSpPr/>
          <p:nvPr userDrawn="1"/>
        </p:nvCxnSpPr>
        <p:spPr>
          <a:xfrm>
            <a:off x="0" y="1188720"/>
            <a:ext cx="12192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81125" y="2152651"/>
            <a:ext cx="9429750" cy="1616528"/>
          </a:xfrm>
        </p:spPr>
        <p:txBody>
          <a:bodyPr>
            <a:normAutofit/>
          </a:bodyPr>
          <a:lstStyle>
            <a:lvl1pPr algn="ctr">
              <a:defRPr sz="4400">
                <a:solidFill>
                  <a:srgbClr val="32B9CE"/>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solidFill>
                  <a:srgbClr val="32B9CE"/>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32B9CE"/>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247559"/>
            <a:ext cx="10515600" cy="797469"/>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58537"/>
            <a:ext cx="10515600" cy="46224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ADDBC-82C7-4793-9803-8307913648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6" Type="http://schemas.openxmlformats.org/officeDocument/2006/relationships/notesSlide" Target="../notesSlides/notesSlide2.xml"/><Relationship Id="rId15" Type="http://schemas.openxmlformats.org/officeDocument/2006/relationships/slideLayout" Target="../slideLayouts/slideLayout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tags" Target="../tags/tag27.xml"/><Relationship Id="rId5" Type="http://schemas.openxmlformats.org/officeDocument/2006/relationships/image" Target="../media/image5.emf"/><Relationship Id="rId4" Type="http://schemas.openxmlformats.org/officeDocument/2006/relationships/oleObject" Target="../embeddings/oleObject3.bin"/><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notesSlide" Target="../notesSlides/notesSlide7.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wrap="square"/>
          <a:lstStyle/>
          <a:p>
            <a:r>
              <a:rPr lang="zh-CN" altLang="zh-CN" sz="5400" dirty="0"/>
              <a:t>学业综合报告</a:t>
            </a:r>
            <a:endParaRPr lang="zh-CN" altLang="zh-CN" sz="5400" dirty="0"/>
          </a:p>
        </p:txBody>
      </p:sp>
      <p:sp>
        <p:nvSpPr>
          <p:cNvPr id="2" name="副标题 1"/>
          <p:cNvSpPr>
            <a:spLocks noGrp="1"/>
          </p:cNvSpPr>
          <p:nvPr>
            <p:ph type="subTitle" idx="1"/>
            <p:custDataLst>
              <p:tags r:id="rId2"/>
            </p:custDataLst>
          </p:nvPr>
        </p:nvSpPr>
        <p:spPr>
          <a:xfrm>
            <a:off x="2544445" y="4668520"/>
            <a:ext cx="7127875" cy="854075"/>
          </a:xfrm>
        </p:spPr>
        <p:txBody>
          <a:bodyPr wrap="square">
            <a:normAutofit fontScale="90000"/>
          </a:bodyPr>
          <a:lstStyle/>
          <a:p>
            <a:pPr algn="ctr"/>
            <a:r>
              <a:rPr lang="zh-CN" altLang="en-US" dirty="0"/>
              <a:t>汇报人：倪天娇</a:t>
            </a:r>
            <a:endParaRPr lang="zh-CN" altLang="en-US" dirty="0"/>
          </a:p>
          <a:p>
            <a:pPr algn="ctr"/>
            <a:r>
              <a:rPr lang="zh-CN" altLang="en-US" dirty="0"/>
              <a:t>           导师：陈志立教授</a:t>
            </a:r>
            <a:endParaRPr lang="zh-CN" altLang="en-US" dirty="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584200" y="273050"/>
            <a:ext cx="11029950" cy="698400"/>
          </a:xfrm>
          <a:prstGeom prst="rect">
            <a:avLst/>
          </a:prstGeom>
        </p:spPr>
        <p:txBody>
          <a:bodyPr vert="horz" lIns="91440" tIns="45720" rIns="91440" bIns="45720" rtlCol="0" anchor="b">
            <a:normAutofit/>
          </a:bodyPr>
          <a:lstStyle>
            <a:lvl1pPr>
              <a:lnSpc>
                <a:spcPct val="90000"/>
              </a:lnSpc>
              <a:spcAft>
                <a:spcPts val="0"/>
              </a:spcAft>
              <a:defRPr sz="3000" b="1">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atin typeface="+mj-lt"/>
                <a:ea typeface="+mj-ea"/>
                <a:cs typeface="+mj-cs"/>
              </a:defRPr>
            </a:lvl1pPr>
            <a:lvl2pPr>
              <a:lnSpc>
                <a:spcPct val="90000"/>
              </a:lnSpc>
              <a:defRPr sz="3000" b="1">
                <a:ea typeface="黑体" panose="02010609060101010101" pitchFamily="49" charset="-122"/>
              </a:defRPr>
            </a:lvl2pPr>
            <a:lvl3pPr>
              <a:lnSpc>
                <a:spcPct val="90000"/>
              </a:lnSpc>
              <a:defRPr sz="3000" b="1">
                <a:ea typeface="黑体" panose="02010609060101010101" pitchFamily="49" charset="-122"/>
              </a:defRPr>
            </a:lvl3pPr>
            <a:lvl4pPr>
              <a:lnSpc>
                <a:spcPct val="90000"/>
              </a:lnSpc>
              <a:defRPr sz="3000" b="1">
                <a:ea typeface="黑体" panose="02010609060101010101" pitchFamily="49" charset="-122"/>
              </a:defRPr>
            </a:lvl4pPr>
            <a:lvl5pPr>
              <a:lnSpc>
                <a:spcPct val="90000"/>
              </a:lnSpc>
              <a:defRPr sz="3000" b="1">
                <a:ea typeface="黑体" panose="02010609060101010101" pitchFamily="49" charset="-122"/>
              </a:defRPr>
            </a:lvl5pPr>
            <a:lvl6pPr marL="457200" fontAlgn="base">
              <a:lnSpc>
                <a:spcPct val="90000"/>
              </a:lnSpc>
              <a:spcBef>
                <a:spcPct val="0"/>
              </a:spcBef>
              <a:spcAft>
                <a:spcPct val="0"/>
              </a:spcAft>
              <a:defRPr sz="3000" b="1">
                <a:ea typeface="黑体" panose="02010609060101010101" pitchFamily="49" charset="-122"/>
              </a:defRPr>
            </a:lvl6pPr>
            <a:lvl7pPr marL="914400" fontAlgn="base">
              <a:lnSpc>
                <a:spcPct val="90000"/>
              </a:lnSpc>
              <a:spcBef>
                <a:spcPct val="0"/>
              </a:spcBef>
              <a:spcAft>
                <a:spcPct val="0"/>
              </a:spcAft>
              <a:defRPr sz="3000" b="1">
                <a:ea typeface="黑体" panose="02010609060101010101" pitchFamily="49" charset="-122"/>
              </a:defRPr>
            </a:lvl7pPr>
            <a:lvl8pPr marL="1371600" fontAlgn="base">
              <a:lnSpc>
                <a:spcPct val="90000"/>
              </a:lnSpc>
              <a:spcBef>
                <a:spcPct val="0"/>
              </a:spcBef>
              <a:spcAft>
                <a:spcPct val="0"/>
              </a:spcAft>
              <a:defRPr sz="3000" b="1">
                <a:ea typeface="黑体" panose="02010609060101010101" pitchFamily="49" charset="-122"/>
              </a:defRPr>
            </a:lvl8pPr>
            <a:lvl9pPr marL="1828800" fontAlgn="base">
              <a:lnSpc>
                <a:spcPct val="90000"/>
              </a:lnSpc>
              <a:spcBef>
                <a:spcPct val="0"/>
              </a:spcBef>
              <a:spcAft>
                <a:spcPct val="0"/>
              </a:spcAft>
              <a:defRPr sz="3000" b="1">
                <a:ea typeface="黑体" panose="02010609060101010101" pitchFamily="49" charset="-122"/>
              </a:defRPr>
            </a:lvl9pPr>
          </a:lstStyle>
          <a:p>
            <a:r>
              <a:rPr lang="zh-CN" altLang="en-US" dirty="0"/>
              <a:t>目录</a:t>
            </a:r>
            <a:endParaRPr lang="zh-CN" altLang="en-US" dirty="0"/>
          </a:p>
        </p:txBody>
      </p:sp>
      <p:grpSp>
        <p:nvGrpSpPr>
          <p:cNvPr id="12" name="组合 11"/>
          <p:cNvGrpSpPr/>
          <p:nvPr>
            <p:custDataLst>
              <p:tags r:id="rId2"/>
            </p:custDataLst>
          </p:nvPr>
        </p:nvGrpSpPr>
        <p:grpSpPr>
          <a:xfrm rot="0">
            <a:off x="3096260" y="1692275"/>
            <a:ext cx="4510405" cy="594995"/>
            <a:chOff x="3827463" y="2547938"/>
            <a:chExt cx="4522787" cy="595312"/>
          </a:xfrm>
        </p:grpSpPr>
        <p:sp>
          <p:nvSpPr>
            <p:cNvPr id="5" name="MH_Number_1"/>
            <p:cNvSpPr/>
            <p:nvPr>
              <p:custDataLst>
                <p:tags r:id="rId3"/>
              </p:custDataLst>
            </p:nvPr>
          </p:nvSpPr>
          <p:spPr>
            <a:xfrm>
              <a:off x="3827463" y="2547938"/>
              <a:ext cx="595312" cy="59531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en-US" altLang="zh-CN" sz="2800">
                  <a:solidFill>
                    <a:schemeClr val="accent1"/>
                  </a:solidFill>
                </a:rPr>
                <a:t>01</a:t>
              </a:r>
              <a:endParaRPr lang="zh-CN" altLang="en-US" sz="2800">
                <a:solidFill>
                  <a:schemeClr val="accent1"/>
                </a:solidFill>
              </a:endParaRPr>
            </a:p>
          </p:txBody>
        </p:sp>
        <p:sp>
          <p:nvSpPr>
            <p:cNvPr id="6" name="MH_Entry_1"/>
            <p:cNvSpPr/>
            <p:nvPr>
              <p:custDataLst>
                <p:tags r:id="rId4"/>
              </p:custDataLst>
            </p:nvPr>
          </p:nvSpPr>
          <p:spPr>
            <a:xfrm>
              <a:off x="4554538" y="2547938"/>
              <a:ext cx="3795712" cy="595312"/>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zh-CN" altLang="en-US" dirty="0">
                  <a:solidFill>
                    <a:schemeClr val="bg1"/>
                  </a:solidFill>
                </a:rPr>
                <a:t>个人简介</a:t>
              </a:r>
              <a:endParaRPr lang="zh-CN" altLang="en-US" dirty="0">
                <a:solidFill>
                  <a:schemeClr val="bg1"/>
                </a:solidFill>
              </a:endParaRPr>
            </a:p>
          </p:txBody>
        </p:sp>
      </p:grpSp>
      <p:grpSp>
        <p:nvGrpSpPr>
          <p:cNvPr id="11" name="组合 10"/>
          <p:cNvGrpSpPr/>
          <p:nvPr>
            <p:custDataLst>
              <p:tags r:id="rId5"/>
            </p:custDataLst>
          </p:nvPr>
        </p:nvGrpSpPr>
        <p:grpSpPr>
          <a:xfrm rot="0">
            <a:off x="3096260" y="3862705"/>
            <a:ext cx="4510405" cy="594995"/>
            <a:chOff x="3827463" y="3633788"/>
            <a:chExt cx="4522787" cy="595312"/>
          </a:xfrm>
        </p:grpSpPr>
        <p:sp>
          <p:nvSpPr>
            <p:cNvPr id="21" name="MH_Number_2"/>
            <p:cNvSpPr/>
            <p:nvPr>
              <p:custDataLst>
                <p:tags r:id="rId6"/>
              </p:custDataLst>
            </p:nvPr>
          </p:nvSpPr>
          <p:spPr>
            <a:xfrm>
              <a:off x="3827463" y="3633788"/>
              <a:ext cx="595312" cy="59531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en-US" altLang="zh-CN" sz="2800">
                  <a:solidFill>
                    <a:schemeClr val="accent1"/>
                  </a:solidFill>
                </a:rPr>
                <a:t>0</a:t>
              </a:r>
              <a:r>
                <a:rPr lang="en-US" sz="2800">
                  <a:solidFill>
                    <a:schemeClr val="accent1"/>
                  </a:solidFill>
                </a:rPr>
                <a:t>3</a:t>
              </a:r>
              <a:endParaRPr lang="en-US" sz="2800">
                <a:solidFill>
                  <a:schemeClr val="accent1"/>
                </a:solidFill>
              </a:endParaRPr>
            </a:p>
          </p:txBody>
        </p:sp>
        <p:sp>
          <p:nvSpPr>
            <p:cNvPr id="22" name="MH_Entry_2"/>
            <p:cNvSpPr/>
            <p:nvPr>
              <p:custDataLst>
                <p:tags r:id="rId7"/>
              </p:custDataLst>
            </p:nvPr>
          </p:nvSpPr>
          <p:spPr>
            <a:xfrm>
              <a:off x="4554538" y="3633788"/>
              <a:ext cx="3795712" cy="595312"/>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zh-CN" altLang="en-US" dirty="0">
                  <a:solidFill>
                    <a:schemeClr val="bg1"/>
                  </a:solidFill>
                  <a:sym typeface="+mn-ea"/>
                </a:rPr>
                <a:t>总结与展望</a:t>
              </a:r>
              <a:endParaRPr lang="zh-CN" altLang="en-US" dirty="0">
                <a:solidFill>
                  <a:schemeClr val="bg1"/>
                </a:solidFill>
              </a:endParaRPr>
            </a:p>
          </p:txBody>
        </p:sp>
      </p:grpSp>
      <p:grpSp>
        <p:nvGrpSpPr>
          <p:cNvPr id="2" name="组合 1"/>
          <p:cNvGrpSpPr/>
          <p:nvPr>
            <p:custDataLst>
              <p:tags r:id="rId8"/>
            </p:custDataLst>
          </p:nvPr>
        </p:nvGrpSpPr>
        <p:grpSpPr>
          <a:xfrm rot="0">
            <a:off x="3096260" y="5030470"/>
            <a:ext cx="4510405" cy="595630"/>
            <a:chOff x="3827463" y="4718050"/>
            <a:chExt cx="4522787" cy="595313"/>
          </a:xfrm>
        </p:grpSpPr>
        <p:sp>
          <p:nvSpPr>
            <p:cNvPr id="7" name="MH_Number_1"/>
            <p:cNvSpPr/>
            <p:nvPr>
              <p:custDataLst>
                <p:tags r:id="rId9"/>
              </p:custDataLst>
            </p:nvPr>
          </p:nvSpPr>
          <p:spPr>
            <a:xfrm>
              <a:off x="3827463" y="4718050"/>
              <a:ext cx="595312" cy="59531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en-US" altLang="zh-CN" sz="2800">
                  <a:solidFill>
                    <a:schemeClr val="accent1"/>
                  </a:solidFill>
                </a:rPr>
                <a:t>0</a:t>
              </a:r>
              <a:r>
                <a:rPr lang="en-US" sz="2800">
                  <a:solidFill>
                    <a:schemeClr val="accent1"/>
                  </a:solidFill>
                </a:rPr>
                <a:t>4</a:t>
              </a:r>
              <a:endParaRPr lang="en-US" sz="2800">
                <a:solidFill>
                  <a:schemeClr val="accent1"/>
                </a:solidFill>
              </a:endParaRPr>
            </a:p>
          </p:txBody>
        </p:sp>
        <p:sp>
          <p:nvSpPr>
            <p:cNvPr id="8" name="MH_Entry_1"/>
            <p:cNvSpPr/>
            <p:nvPr>
              <p:custDataLst>
                <p:tags r:id="rId10"/>
              </p:custDataLst>
            </p:nvPr>
          </p:nvSpPr>
          <p:spPr>
            <a:xfrm>
              <a:off x="4554538" y="4718050"/>
              <a:ext cx="3795712" cy="595313"/>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zh-CN" altLang="en-US" dirty="0">
                  <a:solidFill>
                    <a:schemeClr val="bg1"/>
                  </a:solidFill>
                </a:rPr>
                <a:t>总结与展望</a:t>
              </a:r>
              <a:endParaRPr lang="zh-CN" altLang="en-US" dirty="0">
                <a:solidFill>
                  <a:schemeClr val="bg1"/>
                </a:solidFill>
              </a:endParaRPr>
            </a:p>
          </p:txBody>
        </p:sp>
      </p:grpSp>
      <p:grpSp>
        <p:nvGrpSpPr>
          <p:cNvPr id="20" name="组合 19"/>
          <p:cNvGrpSpPr/>
          <p:nvPr>
            <p:custDataLst>
              <p:tags r:id="rId11"/>
            </p:custDataLst>
          </p:nvPr>
        </p:nvGrpSpPr>
        <p:grpSpPr>
          <a:xfrm>
            <a:off x="3083878" y="2777490"/>
            <a:ext cx="4522787" cy="595313"/>
            <a:chOff x="3827463" y="4718050"/>
            <a:chExt cx="4522787" cy="595313"/>
          </a:xfrm>
        </p:grpSpPr>
        <p:sp>
          <p:nvSpPr>
            <p:cNvPr id="23" name="MH_Number_1"/>
            <p:cNvSpPr/>
            <p:nvPr>
              <p:custDataLst>
                <p:tags r:id="rId12"/>
              </p:custDataLst>
            </p:nvPr>
          </p:nvSpPr>
          <p:spPr>
            <a:xfrm>
              <a:off x="3827463" y="4718050"/>
              <a:ext cx="595312" cy="59531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en-US" altLang="zh-CN" sz="2800">
                  <a:solidFill>
                    <a:schemeClr val="accent1"/>
                  </a:solidFill>
                </a:rPr>
                <a:t>0</a:t>
              </a:r>
              <a:r>
                <a:rPr lang="en-US" sz="2800">
                  <a:solidFill>
                    <a:schemeClr val="accent1"/>
                  </a:solidFill>
                </a:rPr>
                <a:t>2</a:t>
              </a:r>
              <a:endParaRPr lang="en-US" sz="2800">
                <a:solidFill>
                  <a:schemeClr val="accent1"/>
                </a:solidFill>
              </a:endParaRPr>
            </a:p>
          </p:txBody>
        </p:sp>
        <p:sp>
          <p:nvSpPr>
            <p:cNvPr id="24" name="MH_Entry_1"/>
            <p:cNvSpPr/>
            <p:nvPr>
              <p:custDataLst>
                <p:tags r:id="rId13"/>
              </p:custDataLst>
            </p:nvPr>
          </p:nvSpPr>
          <p:spPr>
            <a:xfrm>
              <a:off x="4554538" y="4718050"/>
              <a:ext cx="3795712" cy="595313"/>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r>
                <a:rPr lang="zh-CN" altLang="en-US" dirty="0">
                  <a:solidFill>
                    <a:schemeClr val="bg1"/>
                  </a:solidFill>
                </a:rPr>
                <a:t>研究方向及现状</a:t>
              </a:r>
              <a:endParaRPr lang="zh-CN" altLang="en-US" dirty="0">
                <a:solidFill>
                  <a:schemeClr val="bg1"/>
                </a:solidFill>
              </a:endParaRPr>
            </a:p>
          </p:txBody>
        </p:sp>
      </p:grpSp>
      <p:sp>
        <p:nvSpPr>
          <p:cNvPr id="13" name="文本框 12"/>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2/8</a:t>
            </a:r>
            <a:endParaRPr lang="en-US" altLang="zh-CN" sz="1400" dirty="0" smtClean="0">
              <a:latin typeface="Arial" panose="020B0604020202020204" pitchFamily="34" charset="0"/>
              <a:ea typeface="微软雅黑" panose="020B0503020204020204" pitchFamily="34" charset="-122"/>
            </a:endParaRPr>
          </a:p>
        </p:txBody>
      </p:sp>
    </p:spTree>
    <p:custDataLst>
      <p:tags r:id="rId1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35" y="424815"/>
            <a:ext cx="10515600" cy="591185"/>
          </a:xfrm>
          <a:prstGeom prst="rect">
            <a:avLst/>
          </a:prstGeom>
        </p:spPr>
        <p:txBody>
          <a:bodyPr anchor="ctr" anchorCtr="0">
            <a:normAutofit fontScale="8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研究背景</a:t>
            </a:r>
            <a:endParaRPr lang="zh-CN" altLang="en-US" dirty="0">
              <a:solidFill>
                <a:srgbClr val="32B9CE"/>
              </a:solidFill>
            </a:endParaRPr>
          </a:p>
        </p:txBody>
      </p:sp>
      <p:sp>
        <p:nvSpPr>
          <p:cNvPr id="11274" name="TextBox 3"/>
          <p:cNvSpPr txBox="1"/>
          <p:nvPr/>
        </p:nvSpPr>
        <p:spPr>
          <a:xfrm>
            <a:off x="1059815" y="3895408"/>
            <a:ext cx="2736850" cy="646112"/>
          </a:xfrm>
          <a:prstGeom prst="rect">
            <a:avLst/>
          </a:prstGeom>
          <a:noFill/>
          <a:ln w="9525">
            <a:noFill/>
          </a:ln>
        </p:spPr>
        <p:txBody>
          <a:bodyPr wrap="none">
            <a:spAutoFit/>
          </a:bodyPr>
          <a:lstStyle>
            <a:lvl1pPr marL="266700" indent="-266700" algn="l" defTabSz="685800" rtl="0" eaLnBrk="0" fontAlgn="base" hangingPunct="0">
              <a:lnSpc>
                <a:spcPct val="90000"/>
              </a:lnSpc>
              <a:spcBef>
                <a:spcPts val="1350"/>
              </a:spcBef>
              <a:spcAft>
                <a:spcPct val="0"/>
              </a:spcAft>
              <a:buClr>
                <a:schemeClr val="accent1"/>
              </a:buClr>
              <a:buSzPct val="60000"/>
              <a:buFont typeface="Wingdings 2" panose="05020102010507070707" pitchFamily="18" charset="2"/>
              <a:buChar char=""/>
              <a:defRPr sz="2400" kern="1200">
                <a:solidFill>
                  <a:schemeClr val="tx1"/>
                </a:solidFill>
                <a:latin typeface="Arial" panose="020B0604020202020204" pitchFamily="34" charset="0"/>
                <a:ea typeface="黑体" panose="02010609060101010101" pitchFamily="49" charset="-122"/>
                <a:cs typeface="+mn-cs"/>
              </a:defRPr>
            </a:lvl1pPr>
            <a:lvl2pPr marL="536575" indent="-285750" algn="l" defTabSz="685800" rtl="0" eaLnBrk="0" fontAlgn="base" hangingPunct="0">
              <a:lnSpc>
                <a:spcPct val="13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914400" eaLnBrk="1" hangingPunct="1">
              <a:lnSpc>
                <a:spcPct val="100000"/>
              </a:lnSpc>
              <a:spcBef>
                <a:spcPct val="0"/>
              </a:spcBef>
              <a:buClrTx/>
              <a:buSzPct val="100000"/>
              <a:buNone/>
            </a:pPr>
            <a:r>
              <a:rPr lang="zh-CN" altLang="en-US" sz="1800" dirty="0">
                <a:latin typeface="Times New Roman" panose="02020603050405020304" pitchFamily="18" charset="0"/>
                <a:ea typeface="宋体" panose="02010600030101010101" pitchFamily="2" charset="-122"/>
              </a:rPr>
              <a:t>授权频谱持有者</a:t>
            </a:r>
            <a:endParaRPr lang="en-US" altLang="zh-CN" sz="1800" dirty="0">
              <a:latin typeface="Times New Roman" panose="02020603050405020304" pitchFamily="18" charset="0"/>
              <a:ea typeface="宋体" panose="02010600030101010101" pitchFamily="2" charset="-122"/>
            </a:endParaRPr>
          </a:p>
          <a:p>
            <a:pPr marL="0" lvl="0" indent="0" algn="ctr" defTabSz="914400" eaLnBrk="1" hangingPunct="1">
              <a:lnSpc>
                <a:spcPct val="100000"/>
              </a:lnSpc>
              <a:spcBef>
                <a:spcPct val="0"/>
              </a:spcBef>
              <a:buClrTx/>
              <a:buSzPct val="100000"/>
              <a:buNone/>
            </a:pPr>
            <a:r>
              <a:rPr lang="en-US" altLang="zh-CN" sz="1800" dirty="0">
                <a:latin typeface="Times New Roman" panose="02020603050405020304" pitchFamily="18" charset="0"/>
                <a:ea typeface="宋体" panose="02010600030101010101" pitchFamily="2" charset="-122"/>
              </a:rPr>
              <a:t>(licensed spectrum holders)</a:t>
            </a:r>
            <a:endParaRPr lang="zh-CN" altLang="en-US" sz="1800" dirty="0">
              <a:latin typeface="Times New Roman" panose="02020603050405020304" pitchFamily="18" charset="0"/>
              <a:ea typeface="宋体" panose="02010600030101010101" pitchFamily="2" charset="-122"/>
            </a:endParaRPr>
          </a:p>
        </p:txBody>
      </p:sp>
      <p:sp>
        <p:nvSpPr>
          <p:cNvPr id="11275" name="TextBox 16"/>
          <p:cNvSpPr txBox="1"/>
          <p:nvPr/>
        </p:nvSpPr>
        <p:spPr>
          <a:xfrm>
            <a:off x="8422005" y="3895408"/>
            <a:ext cx="2736850" cy="646112"/>
          </a:xfrm>
          <a:prstGeom prst="rect">
            <a:avLst/>
          </a:prstGeom>
          <a:noFill/>
          <a:ln w="9525">
            <a:noFill/>
          </a:ln>
        </p:spPr>
        <p:txBody>
          <a:bodyPr wrap="none">
            <a:spAutoFit/>
          </a:bodyPr>
          <a:lstStyle>
            <a:lvl1pPr marL="266700" indent="-266700" algn="l" defTabSz="685800" rtl="0" eaLnBrk="0" fontAlgn="base" hangingPunct="0">
              <a:lnSpc>
                <a:spcPct val="90000"/>
              </a:lnSpc>
              <a:spcBef>
                <a:spcPts val="1350"/>
              </a:spcBef>
              <a:spcAft>
                <a:spcPct val="0"/>
              </a:spcAft>
              <a:buClr>
                <a:schemeClr val="accent1"/>
              </a:buClr>
              <a:buSzPct val="60000"/>
              <a:buFont typeface="Wingdings 2" panose="05020102010507070707" pitchFamily="18" charset="2"/>
              <a:buChar char=""/>
              <a:defRPr sz="2400" kern="1200">
                <a:solidFill>
                  <a:schemeClr val="tx1"/>
                </a:solidFill>
                <a:latin typeface="Arial" panose="020B0604020202020204" pitchFamily="34" charset="0"/>
                <a:ea typeface="黑体" panose="02010609060101010101" pitchFamily="49" charset="-122"/>
                <a:cs typeface="+mn-cs"/>
              </a:defRPr>
            </a:lvl1pPr>
            <a:lvl2pPr marL="536575" indent="-285750" algn="l" defTabSz="685800" rtl="0" eaLnBrk="0" fontAlgn="base" hangingPunct="0">
              <a:lnSpc>
                <a:spcPct val="13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914400" eaLnBrk="1" hangingPunct="1">
              <a:lnSpc>
                <a:spcPct val="100000"/>
              </a:lnSpc>
              <a:spcBef>
                <a:spcPct val="0"/>
              </a:spcBef>
              <a:buClrTx/>
              <a:buSzPct val="100000"/>
              <a:buNone/>
            </a:pPr>
            <a:r>
              <a:rPr lang="zh-CN" altLang="en-US" sz="1800" dirty="0">
                <a:latin typeface="Times New Roman" panose="02020603050405020304" pitchFamily="18" charset="0"/>
                <a:ea typeface="宋体" panose="02010600030101010101" pitchFamily="2" charset="-122"/>
              </a:rPr>
              <a:t>二级频谱用户</a:t>
            </a:r>
            <a:endParaRPr lang="en-US" altLang="zh-CN" sz="1800" dirty="0">
              <a:latin typeface="Times New Roman" panose="02020603050405020304" pitchFamily="18" charset="0"/>
              <a:ea typeface="宋体" panose="02010600030101010101" pitchFamily="2" charset="-122"/>
            </a:endParaRPr>
          </a:p>
          <a:p>
            <a:pPr marL="0" lvl="0" indent="0" algn="ctr" defTabSz="914400" eaLnBrk="1" hangingPunct="1">
              <a:lnSpc>
                <a:spcPct val="100000"/>
              </a:lnSpc>
              <a:spcBef>
                <a:spcPct val="0"/>
              </a:spcBef>
              <a:buClrTx/>
              <a:buSzPct val="100000"/>
              <a:buNone/>
            </a:pPr>
            <a:r>
              <a:rPr lang="en-US" altLang="zh-CN" sz="1800" dirty="0">
                <a:latin typeface="Times New Roman" panose="02020603050405020304" pitchFamily="18" charset="0"/>
                <a:ea typeface="宋体" panose="02010600030101010101" pitchFamily="2" charset="-122"/>
              </a:rPr>
              <a:t>(secondary spectrum users)</a:t>
            </a:r>
            <a:endParaRPr lang="zh-CN" altLang="en-US" sz="1800" dirty="0">
              <a:latin typeface="Times New Roman" panose="02020603050405020304" pitchFamily="18" charset="0"/>
              <a:ea typeface="宋体" panose="02010600030101010101" pitchFamily="2" charset="-122"/>
            </a:endParaRPr>
          </a:p>
        </p:txBody>
      </p:sp>
      <p:graphicFrame>
        <p:nvGraphicFramePr>
          <p:cNvPr id="2" name="对象 1"/>
          <p:cNvGraphicFramePr/>
          <p:nvPr/>
        </p:nvGraphicFramePr>
        <p:xfrm>
          <a:off x="5697220" y="3136900"/>
          <a:ext cx="797560" cy="758825"/>
        </p:xfrm>
        <a:graphic>
          <a:graphicData uri="http://schemas.openxmlformats.org/presentationml/2006/ole">
            <mc:AlternateContent xmlns:mc="http://schemas.openxmlformats.org/markup-compatibility/2006">
              <mc:Choice xmlns:v="urn:schemas-microsoft-com:vml" Requires="v">
                <p:oleObj spid="_x0000_s3" name="" r:id="rId2" imgW="838200" imgH="850900" progId="Visio.Drawing.11">
                  <p:embed/>
                </p:oleObj>
              </mc:Choice>
              <mc:Fallback>
                <p:oleObj name="" r:id="rId2" imgW="838200" imgH="850900" progId="Visio.Drawing.11">
                  <p:embed/>
                  <p:pic>
                    <p:nvPicPr>
                      <p:cNvPr id="0" name="图片 2"/>
                      <p:cNvPicPr/>
                      <p:nvPr/>
                    </p:nvPicPr>
                    <p:blipFill>
                      <a:blip r:embed="rId3"/>
                      <a:stretch>
                        <a:fillRect/>
                      </a:stretch>
                    </p:blipFill>
                    <p:spPr>
                      <a:xfrm>
                        <a:off x="5697220" y="3136900"/>
                        <a:ext cx="797560" cy="758825"/>
                      </a:xfrm>
                      <a:prstGeom prst="rect">
                        <a:avLst/>
                      </a:prstGeom>
                    </p:spPr>
                  </p:pic>
                </p:oleObj>
              </mc:Fallback>
            </mc:AlternateContent>
          </a:graphicData>
        </a:graphic>
      </p:graphicFrame>
      <p:sp>
        <p:nvSpPr>
          <p:cNvPr id="7" name="文本框 6"/>
          <p:cNvSpPr txBox="1"/>
          <p:nvPr/>
        </p:nvSpPr>
        <p:spPr>
          <a:xfrm>
            <a:off x="4475480" y="2604770"/>
            <a:ext cx="3103880" cy="368300"/>
          </a:xfrm>
          <a:prstGeom prst="rect">
            <a:avLst/>
          </a:prstGeom>
          <a:noFill/>
        </p:spPr>
        <p:txBody>
          <a:bodyPr wrap="none" rtlCol="0" anchor="t">
            <a:spAutoFit/>
          </a:bodyPr>
          <a:p>
            <a:r>
              <a:rPr lang="zh-CN" altLang="en-US" noProof="0" dirty="0">
                <a:solidFill>
                  <a:schemeClr val="accent1">
                    <a:lumMod val="50000"/>
                  </a:schemeClr>
                </a:solidFill>
                <a:latin typeface="Arial" panose="020B0604020202020204" pitchFamily="34" charset="0"/>
                <a:ea typeface="宋体" panose="02010600030101010101" pitchFamily="2" charset="-122"/>
                <a:sym typeface="+mn-ea"/>
              </a:rPr>
              <a:t>频谱拍卖(</a:t>
            </a:r>
            <a:r>
              <a:rPr lang="en-US" altLang="zh-CN" noProof="0" dirty="0">
                <a:solidFill>
                  <a:schemeClr val="accent1">
                    <a:lumMod val="50000"/>
                  </a:schemeClr>
                </a:solidFill>
                <a:latin typeface="Arial" panose="020B0604020202020204" pitchFamily="34" charset="0"/>
                <a:ea typeface="宋体" panose="02010600030101010101" pitchFamily="2" charset="-122"/>
                <a:sym typeface="+mn-ea"/>
              </a:rPr>
              <a:t>Spectrum Auction</a:t>
            </a:r>
            <a:r>
              <a:rPr lang="zh-CN" altLang="en-US" noProof="0" dirty="0">
                <a:solidFill>
                  <a:schemeClr val="accent1">
                    <a:lumMod val="50000"/>
                  </a:schemeClr>
                </a:solidFill>
                <a:latin typeface="Arial" panose="020B0604020202020204" pitchFamily="34" charset="0"/>
                <a:ea typeface="宋体" panose="02010600030101010101" pitchFamily="2" charset="-122"/>
                <a:sym typeface="+mn-ea"/>
              </a:rPr>
              <a:t>) </a:t>
            </a:r>
            <a:endParaRPr lang="zh-CN" altLang="en-US"/>
          </a:p>
        </p:txBody>
      </p:sp>
      <p:sp>
        <p:nvSpPr>
          <p:cNvPr id="10" name="文本框 9"/>
          <p:cNvSpPr txBox="1"/>
          <p:nvPr/>
        </p:nvSpPr>
        <p:spPr>
          <a:xfrm>
            <a:off x="2814320" y="1811655"/>
            <a:ext cx="1248410"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稀缺资源</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不可再生</a:t>
            </a:r>
            <a:endParaRPr lang="zh-CN" altLang="en-US">
              <a:latin typeface="宋体" panose="02010600030101010101" pitchFamily="2" charset="-122"/>
              <a:ea typeface="宋体" panose="02010600030101010101" pitchFamily="2" charset="-122"/>
            </a:endParaRPr>
          </a:p>
        </p:txBody>
      </p:sp>
      <p:cxnSp>
        <p:nvCxnSpPr>
          <p:cNvPr id="11" name="直接箭头连接符 10"/>
          <p:cNvCxnSpPr/>
          <p:nvPr/>
        </p:nvCxnSpPr>
        <p:spPr>
          <a:xfrm>
            <a:off x="3919855" y="4109085"/>
            <a:ext cx="435356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10255" y="3493770"/>
            <a:ext cx="108204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闲置频谱</a:t>
            </a:r>
            <a:endParaRPr lang="zh-CN" altLang="en-US" sz="1400">
              <a:latin typeface="宋体" panose="02010600030101010101" pitchFamily="2" charset="-122"/>
              <a:ea typeface="宋体" panose="02010600030101010101" pitchFamily="2" charset="-122"/>
            </a:endParaRPr>
          </a:p>
        </p:txBody>
      </p:sp>
      <p:sp>
        <p:nvSpPr>
          <p:cNvPr id="13" name="文本框 12"/>
          <p:cNvSpPr txBox="1"/>
          <p:nvPr/>
        </p:nvSpPr>
        <p:spPr>
          <a:xfrm>
            <a:off x="8069580" y="1811655"/>
            <a:ext cx="167005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公平</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有效</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再分配</a:t>
            </a:r>
            <a:endParaRPr lang="zh-CN" altLang="en-US">
              <a:latin typeface="宋体" panose="02010600030101010101" pitchFamily="2" charset="-122"/>
              <a:ea typeface="宋体" panose="02010600030101010101" pitchFamily="2" charset="-122"/>
            </a:endParaRPr>
          </a:p>
        </p:txBody>
      </p:sp>
      <p:sp>
        <p:nvSpPr>
          <p:cNvPr id="14" name="文本框 13"/>
          <p:cNvSpPr txBox="1"/>
          <p:nvPr/>
        </p:nvSpPr>
        <p:spPr>
          <a:xfrm>
            <a:off x="7991475" y="4711700"/>
            <a:ext cx="102362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完成工作</a:t>
            </a:r>
            <a:endParaRPr lang="zh-CN" altLang="en-US" sz="1400">
              <a:latin typeface="宋体" panose="02010600030101010101" pitchFamily="2" charset="-122"/>
              <a:ea typeface="宋体" panose="02010600030101010101" pitchFamily="2" charset="-122"/>
            </a:endParaRPr>
          </a:p>
        </p:txBody>
      </p:sp>
      <p:cxnSp>
        <p:nvCxnSpPr>
          <p:cNvPr id="15" name="直接箭头连接符 14"/>
          <p:cNvCxnSpPr/>
          <p:nvPr/>
        </p:nvCxnSpPr>
        <p:spPr>
          <a:xfrm flipH="1" flipV="1">
            <a:off x="3919855" y="4446905"/>
            <a:ext cx="4344035"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10255" y="4711700"/>
            <a:ext cx="108204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获得收益</a:t>
            </a:r>
            <a:endParaRPr lang="zh-CN" altLang="en-US" sz="1400">
              <a:latin typeface="宋体" panose="02010600030101010101" pitchFamily="2" charset="-122"/>
              <a:ea typeface="宋体" panose="02010600030101010101" pitchFamily="2" charset="-122"/>
            </a:endParaRPr>
          </a:p>
        </p:txBody>
      </p:sp>
      <p:sp>
        <p:nvSpPr>
          <p:cNvPr id="17" name="文本框 16"/>
          <p:cNvSpPr txBox="1"/>
          <p:nvPr/>
        </p:nvSpPr>
        <p:spPr>
          <a:xfrm>
            <a:off x="7900035" y="3493770"/>
            <a:ext cx="1205865"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报价购买</a:t>
            </a:r>
            <a:endParaRPr lang="zh-CN" altLang="en-US" sz="1400">
              <a:latin typeface="宋体" panose="02010600030101010101" pitchFamily="2" charset="-122"/>
              <a:ea typeface="宋体" panose="02010600030101010101" pitchFamily="2" charset="-122"/>
            </a:endParaRPr>
          </a:p>
        </p:txBody>
      </p:sp>
      <p:sp>
        <p:nvSpPr>
          <p:cNvPr id="6" name="文本框 5"/>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3/8</a:t>
            </a:r>
            <a:endParaRPr lang="en-US" altLang="zh-CN" sz="1400" dirty="0" smtClean="0">
              <a:latin typeface="Arial" panose="020B0604020202020204" pitchFamily="34" charset="0"/>
              <a:ea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2300" y="414655"/>
            <a:ext cx="10515600" cy="591185"/>
          </a:xfrm>
          <a:prstGeom prst="rect">
            <a:avLst/>
          </a:prstGeom>
        </p:spPr>
        <p:txBody>
          <a:bodyPr anchor="ctr" anchorCtr="0">
            <a:normAutofit fontScale="8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研究方向及现状</a:t>
            </a:r>
            <a:endParaRPr lang="en-US" altLang="zh-CN" dirty="0">
              <a:solidFill>
                <a:srgbClr val="32B9CE"/>
              </a:solidFill>
            </a:endParaRPr>
          </a:p>
        </p:txBody>
      </p:sp>
      <p:sp>
        <p:nvSpPr>
          <p:cNvPr id="39" name="文本框 38"/>
          <p:cNvSpPr txBox="1"/>
          <p:nvPr/>
        </p:nvSpPr>
        <p:spPr>
          <a:xfrm>
            <a:off x="1097087" y="3488884"/>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2006</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40" name="六边形 39"/>
          <p:cNvSpPr/>
          <p:nvPr/>
        </p:nvSpPr>
        <p:spPr>
          <a:xfrm>
            <a:off x="1382507" y="3224380"/>
            <a:ext cx="199571"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1" name="组合 40"/>
          <p:cNvGrpSpPr/>
          <p:nvPr/>
        </p:nvGrpSpPr>
        <p:grpSpPr>
          <a:xfrm>
            <a:off x="1174007" y="2516823"/>
            <a:ext cx="633412" cy="633412"/>
            <a:chOff x="1744706" y="3555940"/>
            <a:chExt cx="633412" cy="633412"/>
          </a:xfrm>
        </p:grpSpPr>
        <p:sp>
          <p:nvSpPr>
            <p:cNvPr id="42" name="椭圆 41"/>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Freeform 14"/>
            <p:cNvSpPr>
              <a:spLocks noEditPoints="1"/>
            </p:cNvSpPr>
            <p:nvPr/>
          </p:nvSpPr>
          <p:spPr bwMode="auto">
            <a:xfrm>
              <a:off x="1923652" y="3670080"/>
              <a:ext cx="275520" cy="405132"/>
            </a:xfrm>
            <a:custGeom>
              <a:avLst/>
              <a:gdLst>
                <a:gd name="T0" fmla="*/ 110 w 157"/>
                <a:gd name="T1" fmla="*/ 3 h 231"/>
                <a:gd name="T2" fmla="*/ 13 w 157"/>
                <a:gd name="T3" fmla="*/ 36 h 231"/>
                <a:gd name="T4" fmla="*/ 3 w 157"/>
                <a:gd name="T5" fmla="*/ 75 h 231"/>
                <a:gd name="T6" fmla="*/ 5 w 157"/>
                <a:gd name="T7" fmla="*/ 201 h 231"/>
                <a:gd name="T8" fmla="*/ 42 w 157"/>
                <a:gd name="T9" fmla="*/ 229 h 231"/>
                <a:gd name="T10" fmla="*/ 52 w 157"/>
                <a:gd name="T11" fmla="*/ 229 h 231"/>
                <a:gd name="T12" fmla="*/ 150 w 157"/>
                <a:gd name="T13" fmla="*/ 193 h 231"/>
                <a:gd name="T14" fmla="*/ 156 w 157"/>
                <a:gd name="T15" fmla="*/ 170 h 231"/>
                <a:gd name="T16" fmla="*/ 155 w 157"/>
                <a:gd name="T17" fmla="*/ 29 h 231"/>
                <a:gd name="T18" fmla="*/ 152 w 157"/>
                <a:gd name="T19" fmla="*/ 27 h 231"/>
                <a:gd name="T20" fmla="*/ 150 w 157"/>
                <a:gd name="T21" fmla="*/ 27 h 231"/>
                <a:gd name="T22" fmla="*/ 88 w 157"/>
                <a:gd name="T23" fmla="*/ 51 h 231"/>
                <a:gd name="T24" fmla="*/ 87 w 157"/>
                <a:gd name="T25" fmla="*/ 51 h 231"/>
                <a:gd name="T26" fmla="*/ 53 w 157"/>
                <a:gd name="T27" fmla="*/ 64 h 231"/>
                <a:gd name="T28" fmla="*/ 51 w 157"/>
                <a:gd name="T29" fmla="*/ 65 h 231"/>
                <a:gd name="T30" fmla="*/ 87 w 157"/>
                <a:gd name="T31" fmla="*/ 51 h 231"/>
                <a:gd name="T32" fmla="*/ 150 w 157"/>
                <a:gd name="T33" fmla="*/ 27 h 231"/>
                <a:gd name="T34" fmla="*/ 145 w 157"/>
                <a:gd name="T35" fmla="*/ 24 h 231"/>
                <a:gd name="T36" fmla="*/ 40 w 157"/>
                <a:gd name="T37" fmla="*/ 64 h 231"/>
                <a:gd name="T38" fmla="*/ 43 w 157"/>
                <a:gd name="T39" fmla="*/ 65 h 231"/>
                <a:gd name="T40" fmla="*/ 42 w 157"/>
                <a:gd name="T41" fmla="*/ 65 h 231"/>
                <a:gd name="T42" fmla="*/ 36 w 157"/>
                <a:gd name="T43" fmla="*/ 62 h 231"/>
                <a:gd name="T44" fmla="*/ 142 w 157"/>
                <a:gd name="T45" fmla="*/ 22 h 231"/>
                <a:gd name="T46" fmla="*/ 137 w 157"/>
                <a:gd name="T47" fmla="*/ 19 h 231"/>
                <a:gd name="T48" fmla="*/ 31 w 157"/>
                <a:gd name="T49" fmla="*/ 59 h 231"/>
                <a:gd name="T50" fmla="*/ 27 w 157"/>
                <a:gd name="T51" fmla="*/ 57 h 231"/>
                <a:gd name="T52" fmla="*/ 134 w 157"/>
                <a:gd name="T53" fmla="*/ 17 h 231"/>
                <a:gd name="T54" fmla="*/ 130 w 157"/>
                <a:gd name="T55" fmla="*/ 15 h 231"/>
                <a:gd name="T56" fmla="*/ 23 w 157"/>
                <a:gd name="T57" fmla="*/ 55 h 231"/>
                <a:gd name="T58" fmla="*/ 21 w 157"/>
                <a:gd name="T59" fmla="*/ 53 h 231"/>
                <a:gd name="T60" fmla="*/ 127 w 157"/>
                <a:gd name="T61" fmla="*/ 13 h 231"/>
                <a:gd name="T62" fmla="*/ 123 w 157"/>
                <a:gd name="T63" fmla="*/ 10 h 231"/>
                <a:gd name="T64" fmla="*/ 17 w 157"/>
                <a:gd name="T65" fmla="*/ 50 h 231"/>
                <a:gd name="T66" fmla="*/ 26 w 157"/>
                <a:gd name="T67" fmla="*/ 42 h 231"/>
                <a:gd name="T68" fmla="*/ 120 w 157"/>
                <a:gd name="T69" fmla="*/ 9 h 231"/>
                <a:gd name="T70" fmla="*/ 110 w 157"/>
                <a:gd name="T71" fmla="*/ 3 h 231"/>
                <a:gd name="T72" fmla="*/ 27 w 157"/>
                <a:gd name="T73" fmla="*/ 57 h 231"/>
                <a:gd name="T74" fmla="*/ 23 w 157"/>
                <a:gd name="T75" fmla="*/ 55 h 231"/>
                <a:gd name="T76" fmla="*/ 27 w 157"/>
                <a:gd name="T77" fmla="*/ 57 h 231"/>
                <a:gd name="T78" fmla="*/ 18 w 157"/>
                <a:gd name="T79" fmla="*/ 51 h 231"/>
                <a:gd name="T80" fmla="*/ 17 w 157"/>
                <a:gd name="T81" fmla="*/ 50 h 231"/>
                <a:gd name="T82" fmla="*/ 18 w 157"/>
                <a:gd name="T83" fmla="*/ 51 h 231"/>
                <a:gd name="T84" fmla="*/ 70 w 157"/>
                <a:gd name="T85" fmla="*/ 108 h 231"/>
                <a:gd name="T86" fmla="*/ 67 w 157"/>
                <a:gd name="T87" fmla="*/ 105 h 231"/>
                <a:gd name="T88" fmla="*/ 68 w 157"/>
                <a:gd name="T89" fmla="*/ 88 h 231"/>
                <a:gd name="T90" fmla="*/ 71 w 157"/>
                <a:gd name="T91" fmla="*/ 83 h 231"/>
                <a:gd name="T92" fmla="*/ 142 w 157"/>
                <a:gd name="T93" fmla="*/ 60 h 231"/>
                <a:gd name="T94" fmla="*/ 145 w 157"/>
                <a:gd name="T95" fmla="*/ 63 h 231"/>
                <a:gd name="T96" fmla="*/ 145 w 157"/>
                <a:gd name="T97" fmla="*/ 80 h 231"/>
                <a:gd name="T98" fmla="*/ 142 w 157"/>
                <a:gd name="T99" fmla="*/ 85 h 231"/>
                <a:gd name="T100" fmla="*/ 70 w 157"/>
                <a:gd name="T101" fmla="*/ 10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49" name="文本框 48"/>
          <p:cNvSpPr txBox="1"/>
          <p:nvPr/>
        </p:nvSpPr>
        <p:spPr>
          <a:xfrm>
            <a:off x="2820262" y="3494206"/>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2007</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50" name="六边形 49"/>
          <p:cNvSpPr/>
          <p:nvPr/>
        </p:nvSpPr>
        <p:spPr>
          <a:xfrm>
            <a:off x="3098831" y="3224380"/>
            <a:ext cx="199571"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1" name="组合 50"/>
          <p:cNvGrpSpPr/>
          <p:nvPr/>
        </p:nvGrpSpPr>
        <p:grpSpPr>
          <a:xfrm>
            <a:off x="2873522" y="2516823"/>
            <a:ext cx="633412" cy="633412"/>
            <a:chOff x="3231450" y="3555940"/>
            <a:chExt cx="633412" cy="633412"/>
          </a:xfrm>
        </p:grpSpPr>
        <p:sp>
          <p:nvSpPr>
            <p:cNvPr id="52" name="椭圆 51"/>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Freeform 29"/>
            <p:cNvSpPr>
              <a:spLocks noEditPoints="1"/>
            </p:cNvSpPr>
            <p:nvPr/>
          </p:nvSpPr>
          <p:spPr bwMode="auto">
            <a:xfrm>
              <a:off x="3410691" y="3702149"/>
              <a:ext cx="274930" cy="340994"/>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sp>
        <p:nvSpPr>
          <p:cNvPr id="54" name="文本框 53"/>
          <p:cNvSpPr txBox="1"/>
          <p:nvPr/>
        </p:nvSpPr>
        <p:spPr>
          <a:xfrm>
            <a:off x="4684824" y="3499836"/>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2012</a:t>
            </a:r>
            <a:r>
              <a:rPr lang="zh-CN" altLang="en-US" sz="1200" dirty="0" smtClean="0">
                <a:latin typeface="微软雅黑" panose="020B0503020204020204" pitchFamily="34" charset="-122"/>
                <a:ea typeface="微软雅黑" panose="020B0503020204020204" pitchFamily="34" charset="-122"/>
              </a:rPr>
              <a:t>年</a:t>
            </a:r>
            <a:endParaRPr lang="en-US" altLang="zh-CN" sz="1200" dirty="0" smtClean="0">
              <a:latin typeface="微软雅黑" panose="020B0503020204020204" pitchFamily="34" charset="-122"/>
              <a:ea typeface="微软雅黑" panose="020B0503020204020204" pitchFamily="34" charset="-122"/>
            </a:endParaRPr>
          </a:p>
        </p:txBody>
      </p:sp>
      <p:sp>
        <p:nvSpPr>
          <p:cNvPr id="55" name="六边形 54"/>
          <p:cNvSpPr/>
          <p:nvPr/>
        </p:nvSpPr>
        <p:spPr>
          <a:xfrm>
            <a:off x="4961855" y="3224380"/>
            <a:ext cx="199571"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a:off x="4744936" y="2516823"/>
            <a:ext cx="633412" cy="633412"/>
            <a:chOff x="4916977" y="3555940"/>
            <a:chExt cx="633412" cy="633412"/>
          </a:xfrm>
        </p:grpSpPr>
        <p:sp>
          <p:nvSpPr>
            <p:cNvPr id="57" name="椭圆 56"/>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Freeform 24"/>
            <p:cNvSpPr>
              <a:spLocks noEditPoints="1"/>
            </p:cNvSpPr>
            <p:nvPr/>
          </p:nvSpPr>
          <p:spPr bwMode="auto">
            <a:xfrm>
              <a:off x="5068142" y="3730839"/>
              <a:ext cx="331082" cy="283614"/>
            </a:xfrm>
            <a:custGeom>
              <a:avLst/>
              <a:gdLst>
                <a:gd name="T0" fmla="*/ 233 w 233"/>
                <a:gd name="T1" fmla="*/ 199 h 199"/>
                <a:gd name="T2" fmla="*/ 193 w 233"/>
                <a:gd name="T3" fmla="*/ 187 h 199"/>
                <a:gd name="T4" fmla="*/ 193 w 233"/>
                <a:gd name="T5" fmla="*/ 9 h 199"/>
                <a:gd name="T6" fmla="*/ 137 w 233"/>
                <a:gd name="T7" fmla="*/ 55 h 199"/>
                <a:gd name="T8" fmla="*/ 199 w 233"/>
                <a:gd name="T9" fmla="*/ 55 h 199"/>
                <a:gd name="T10" fmla="*/ 137 w 233"/>
                <a:gd name="T11" fmla="*/ 81 h 199"/>
                <a:gd name="T12" fmla="*/ 137 w 233"/>
                <a:gd name="T13" fmla="*/ 77 h 199"/>
                <a:gd name="T14" fmla="*/ 199 w 233"/>
                <a:gd name="T15" fmla="*/ 102 h 199"/>
                <a:gd name="T16" fmla="*/ 137 w 233"/>
                <a:gd name="T17" fmla="*/ 119 h 199"/>
                <a:gd name="T18" fmla="*/ 199 w 233"/>
                <a:gd name="T19" fmla="*/ 119 h 199"/>
                <a:gd name="T20" fmla="*/ 137 w 233"/>
                <a:gd name="T21" fmla="*/ 145 h 199"/>
                <a:gd name="T22" fmla="*/ 137 w 233"/>
                <a:gd name="T23" fmla="*/ 140 h 199"/>
                <a:gd name="T24" fmla="*/ 96 w 233"/>
                <a:gd name="T25" fmla="*/ 60 h 199"/>
                <a:gd name="T26" fmla="*/ 33 w 233"/>
                <a:gd name="T27" fmla="*/ 77 h 199"/>
                <a:gd name="T28" fmla="*/ 33 w 233"/>
                <a:gd name="T29" fmla="*/ 81 h 199"/>
                <a:gd name="T30" fmla="*/ 96 w 233"/>
                <a:gd name="T31" fmla="*/ 98 h 199"/>
                <a:gd name="T32" fmla="*/ 33 w 233"/>
                <a:gd name="T33" fmla="*/ 98 h 199"/>
                <a:gd name="T34" fmla="*/ 96 w 233"/>
                <a:gd name="T35" fmla="*/ 124 h 199"/>
                <a:gd name="T36" fmla="*/ 33 w 233"/>
                <a:gd name="T37" fmla="*/ 140 h 199"/>
                <a:gd name="T38" fmla="*/ 33 w 233"/>
                <a:gd name="T39" fmla="*/ 145 h 199"/>
                <a:gd name="T40" fmla="*/ 16 w 233"/>
                <a:gd name="T41" fmla="*/ 34 h 199"/>
                <a:gd name="T42" fmla="*/ 114 w 233"/>
                <a:gd name="T43" fmla="*/ 183 h 199"/>
                <a:gd name="T44" fmla="*/ 102 w 233"/>
                <a:gd name="T45" fmla="*/ 157 h 199"/>
                <a:gd name="T46" fmla="*/ 102 w 233"/>
                <a:gd name="T47" fmla="*/ 48 h 199"/>
                <a:gd name="T48" fmla="*/ 114 w 233"/>
                <a:gd name="T49" fmla="*/ 12 h 199"/>
                <a:gd name="T50" fmla="*/ 191 w 233"/>
                <a:gd name="T51" fmla="*/ 183 h 199"/>
                <a:gd name="T52" fmla="*/ 191 w 233"/>
                <a:gd name="T53" fmla="*/ 12 h 199"/>
                <a:gd name="T54" fmla="*/ 131 w 233"/>
                <a:gd name="T55" fmla="*/ 38 h 199"/>
                <a:gd name="T56" fmla="*/ 118 w 233"/>
                <a:gd name="T57" fmla="*/ 157 h 199"/>
                <a:gd name="T58" fmla="*/ 118 w 233"/>
                <a:gd name="T59" fmla="*/ 168 h 199"/>
                <a:gd name="T60" fmla="*/ 0 w 233"/>
                <a:gd name="T61" fmla="*/ 199 h 199"/>
                <a:gd name="T62" fmla="*/ 114 w 233"/>
                <a:gd name="T63" fmla="*/ 187 h 199"/>
                <a:gd name="T64" fmla="*/ 11 w 233"/>
                <a:gd name="T65" fmla="*/ 34 h 199"/>
                <a:gd name="T66" fmla="*/ 114 w 233"/>
                <a:gd name="T67" fmla="*/ 9 h 199"/>
                <a:gd name="T68" fmla="*/ 114 w 233"/>
                <a:gd name="T69" fmla="*/ 41 h 199"/>
                <a:gd name="T70" fmla="*/ 104 w 233"/>
                <a:gd name="T71" fmla="*/ 45 h 199"/>
                <a:gd name="T72" fmla="*/ 114 w 233"/>
                <a:gd name="T73" fmla="*/ 41 h 199"/>
                <a:gd name="T74" fmla="*/ 114 w 233"/>
                <a:gd name="T75" fmla="*/ 165 h 199"/>
                <a:gd name="T76" fmla="*/ 114 w 233"/>
                <a:gd name="T77" fmla="*/ 161 h 199"/>
                <a:gd name="T78" fmla="*/ 129 w 233"/>
                <a:gd name="T79" fmla="*/ 165 h 199"/>
                <a:gd name="T80" fmla="*/ 118 w 233"/>
                <a:gd name="T81" fmla="*/ 165 h 199"/>
                <a:gd name="T82" fmla="*/ 129 w 233"/>
                <a:gd name="T83" fmla="*/ 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sp>
        <p:nvSpPr>
          <p:cNvPr id="59" name="文本框 58"/>
          <p:cNvSpPr txBox="1"/>
          <p:nvPr/>
        </p:nvSpPr>
        <p:spPr>
          <a:xfrm>
            <a:off x="6584218" y="3499836"/>
            <a:ext cx="770411"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2014</a:t>
            </a:r>
            <a:r>
              <a:rPr lang="zh-CN" altLang="en-US" sz="1200" dirty="0" smtClean="0">
                <a:latin typeface="微软雅黑" panose="020B0503020204020204" pitchFamily="34" charset="-122"/>
                <a:ea typeface="微软雅黑" panose="020B0503020204020204" pitchFamily="34" charset="-122"/>
              </a:rPr>
              <a:t>年</a:t>
            </a:r>
            <a:endParaRPr lang="zh-CN" altLang="en-US" sz="1200" dirty="0">
              <a:latin typeface="微软雅黑" panose="020B0503020204020204" pitchFamily="34" charset="-122"/>
              <a:ea typeface="微软雅黑" panose="020B0503020204020204" pitchFamily="34" charset="-122"/>
            </a:endParaRPr>
          </a:p>
        </p:txBody>
      </p:sp>
      <p:sp>
        <p:nvSpPr>
          <p:cNvPr id="60" name="六边形 59"/>
          <p:cNvSpPr/>
          <p:nvPr/>
        </p:nvSpPr>
        <p:spPr>
          <a:xfrm>
            <a:off x="6869638" y="3224380"/>
            <a:ext cx="199571"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1" name="组合 60"/>
          <p:cNvGrpSpPr/>
          <p:nvPr/>
        </p:nvGrpSpPr>
        <p:grpSpPr>
          <a:xfrm>
            <a:off x="6652817" y="2506663"/>
            <a:ext cx="633412" cy="633412"/>
            <a:chOff x="6443478" y="3555940"/>
            <a:chExt cx="633412" cy="633412"/>
          </a:xfrm>
        </p:grpSpPr>
        <p:sp>
          <p:nvSpPr>
            <p:cNvPr id="62" name="椭圆 61"/>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Freeform 13"/>
            <p:cNvSpPr>
              <a:spLocks noEditPoints="1"/>
            </p:cNvSpPr>
            <p:nvPr/>
          </p:nvSpPr>
          <p:spPr bwMode="auto">
            <a:xfrm>
              <a:off x="6582884" y="3680358"/>
              <a:ext cx="354600" cy="384576"/>
            </a:xfrm>
            <a:custGeom>
              <a:avLst/>
              <a:gdLst>
                <a:gd name="T0" fmla="*/ 185 w 205"/>
                <a:gd name="T1" fmla="*/ 103 h 222"/>
                <a:gd name="T2" fmla="*/ 150 w 205"/>
                <a:gd name="T3" fmla="*/ 174 h 222"/>
                <a:gd name="T4" fmla="*/ 12 w 205"/>
                <a:gd name="T5" fmla="*/ 96 h 222"/>
                <a:gd name="T6" fmla="*/ 194 w 205"/>
                <a:gd name="T7" fmla="*/ 83 h 222"/>
                <a:gd name="T8" fmla="*/ 12 w 205"/>
                <a:gd name="T9" fmla="*/ 96 h 222"/>
                <a:gd name="T10" fmla="*/ 205 w 205"/>
                <a:gd name="T11" fmla="*/ 222 h 222"/>
                <a:gd name="T12" fmla="*/ 199 w 205"/>
                <a:gd name="T13" fmla="*/ 209 h 222"/>
                <a:gd name="T14" fmla="*/ 192 w 205"/>
                <a:gd name="T15" fmla="*/ 200 h 222"/>
                <a:gd name="T16" fmla="*/ 188 w 205"/>
                <a:gd name="T17" fmla="*/ 189 h 222"/>
                <a:gd name="T18" fmla="*/ 17 w 205"/>
                <a:gd name="T19" fmla="*/ 179 h 222"/>
                <a:gd name="T20" fmla="*/ 13 w 205"/>
                <a:gd name="T21" fmla="*/ 189 h 222"/>
                <a:gd name="T22" fmla="*/ 6 w 205"/>
                <a:gd name="T23" fmla="*/ 200 h 222"/>
                <a:gd name="T24" fmla="*/ 0 w 205"/>
                <a:gd name="T25" fmla="*/ 209 h 222"/>
                <a:gd name="T26" fmla="*/ 9 w 205"/>
                <a:gd name="T27" fmla="*/ 78 h 222"/>
                <a:gd name="T28" fmla="*/ 197 w 205"/>
                <a:gd name="T29" fmla="*/ 63 h 222"/>
                <a:gd name="T30" fmla="*/ 9 w 205"/>
                <a:gd name="T31" fmla="*/ 63 h 222"/>
                <a:gd name="T32" fmla="*/ 19 w 205"/>
                <a:gd name="T33" fmla="*/ 103 h 222"/>
                <a:gd name="T34" fmla="*/ 54 w 205"/>
                <a:gd name="T35" fmla="*/ 174 h 222"/>
                <a:gd name="T36" fmla="*/ 19 w 205"/>
                <a:gd name="T37" fmla="*/ 103 h 222"/>
                <a:gd name="T38" fmla="*/ 25 w 205"/>
                <a:gd name="T39" fmla="*/ 110 h 222"/>
                <a:gd name="T40" fmla="*/ 28 w 205"/>
                <a:gd name="T41" fmla="*/ 170 h 222"/>
                <a:gd name="T42" fmla="*/ 31 w 205"/>
                <a:gd name="T43" fmla="*/ 167 h 222"/>
                <a:gd name="T44" fmla="*/ 28 w 205"/>
                <a:gd name="T45" fmla="*/ 107 h 222"/>
                <a:gd name="T46" fmla="*/ 63 w 205"/>
                <a:gd name="T47" fmla="*/ 103 h 222"/>
                <a:gd name="T48" fmla="*/ 97 w 205"/>
                <a:gd name="T49" fmla="*/ 174 h 222"/>
                <a:gd name="T50" fmla="*/ 63 w 205"/>
                <a:gd name="T51" fmla="*/ 103 h 222"/>
                <a:gd name="T52" fmla="*/ 69 w 205"/>
                <a:gd name="T53" fmla="*/ 110 h 222"/>
                <a:gd name="T54" fmla="*/ 72 w 205"/>
                <a:gd name="T55" fmla="*/ 170 h 222"/>
                <a:gd name="T56" fmla="*/ 74 w 205"/>
                <a:gd name="T57" fmla="*/ 167 h 222"/>
                <a:gd name="T58" fmla="*/ 72 w 205"/>
                <a:gd name="T59" fmla="*/ 107 h 222"/>
                <a:gd name="T60" fmla="*/ 106 w 205"/>
                <a:gd name="T61" fmla="*/ 103 h 222"/>
                <a:gd name="T62" fmla="*/ 141 w 205"/>
                <a:gd name="T63" fmla="*/ 174 h 222"/>
                <a:gd name="T64" fmla="*/ 106 w 205"/>
                <a:gd name="T65" fmla="*/ 103 h 222"/>
                <a:gd name="T66" fmla="*/ 113 w 205"/>
                <a:gd name="T67" fmla="*/ 110 h 222"/>
                <a:gd name="T68" fmla="*/ 115 w 205"/>
                <a:gd name="T69" fmla="*/ 170 h 222"/>
                <a:gd name="T70" fmla="*/ 118 w 205"/>
                <a:gd name="T71" fmla="*/ 167 h 222"/>
                <a:gd name="T72" fmla="*/ 115 w 205"/>
                <a:gd name="T73" fmla="*/ 107 h 222"/>
                <a:gd name="T74" fmla="*/ 159 w 205"/>
                <a:gd name="T75" fmla="*/ 107 h 222"/>
                <a:gd name="T76" fmla="*/ 156 w 205"/>
                <a:gd name="T77" fmla="*/ 167 h 222"/>
                <a:gd name="T78" fmla="*/ 159 w 205"/>
                <a:gd name="T79" fmla="*/ 170 h 222"/>
                <a:gd name="T80" fmla="*/ 162 w 205"/>
                <a:gd name="T81"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cxnSp>
        <p:nvCxnSpPr>
          <p:cNvPr id="73" name="直接连接符 72"/>
          <p:cNvCxnSpPr/>
          <p:nvPr/>
        </p:nvCxnSpPr>
        <p:spPr>
          <a:xfrm>
            <a:off x="585891" y="3318022"/>
            <a:ext cx="10969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639175" y="3488690"/>
            <a:ext cx="1396365" cy="275590"/>
          </a:xfrm>
          <a:prstGeom prst="rect">
            <a:avLst/>
          </a:prstGeom>
          <a:noFill/>
        </p:spPr>
        <p:txBody>
          <a:bodyPr wrap="square" rtlCol="0">
            <a:spAutoFit/>
          </a:bodyPr>
          <a:p>
            <a:pPr algn="ctr"/>
            <a:r>
              <a:rPr lang="en-US" altLang="zh-CN" sz="1200" dirty="0" smtClean="0">
                <a:latin typeface="微软雅黑" panose="020B0503020204020204" pitchFamily="34" charset="-122"/>
                <a:ea typeface="微软雅黑" panose="020B0503020204020204" pitchFamily="34" charset="-122"/>
              </a:rPr>
              <a:t>2015</a:t>
            </a:r>
            <a:r>
              <a:rPr lang="zh-CN" altLang="en-US" sz="1200" dirty="0" smtClean="0">
                <a:latin typeface="微软雅黑" panose="020B0503020204020204" pitchFamily="34" charset="-122"/>
                <a:ea typeface="微软雅黑" panose="020B0503020204020204" pitchFamily="34" charset="-122"/>
              </a:rPr>
              <a:t>年</a:t>
            </a:r>
            <a:endParaRPr lang="zh-CN" altLang="en-US" sz="1200" dirty="0" smtClean="0">
              <a:latin typeface="微软雅黑" panose="020B0503020204020204" pitchFamily="34" charset="-122"/>
              <a:ea typeface="微软雅黑" panose="020B0503020204020204" pitchFamily="34" charset="-122"/>
            </a:endParaRPr>
          </a:p>
        </p:txBody>
      </p:sp>
      <p:sp>
        <p:nvSpPr>
          <p:cNvPr id="65" name="六边形 64"/>
          <p:cNvSpPr/>
          <p:nvPr/>
        </p:nvSpPr>
        <p:spPr>
          <a:xfrm>
            <a:off x="9237577" y="3224380"/>
            <a:ext cx="199571" cy="17204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6" name="组合 65"/>
          <p:cNvGrpSpPr/>
          <p:nvPr/>
        </p:nvGrpSpPr>
        <p:grpSpPr>
          <a:xfrm>
            <a:off x="9019869" y="2511108"/>
            <a:ext cx="633412" cy="633412"/>
            <a:chOff x="8009736" y="3555940"/>
            <a:chExt cx="633412" cy="633412"/>
          </a:xfrm>
        </p:grpSpPr>
        <p:sp>
          <p:nvSpPr>
            <p:cNvPr id="67" name="椭圆 66"/>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Freeform 15"/>
            <p:cNvSpPr>
              <a:spLocks noEditPoints="1"/>
            </p:cNvSpPr>
            <p:nvPr/>
          </p:nvSpPr>
          <p:spPr bwMode="auto">
            <a:xfrm>
              <a:off x="8154960" y="3675625"/>
              <a:ext cx="342964" cy="394044"/>
            </a:xfrm>
            <a:custGeom>
              <a:avLst/>
              <a:gdLst>
                <a:gd name="T0" fmla="*/ 25 w 98"/>
                <a:gd name="T1" fmla="*/ 8 h 111"/>
                <a:gd name="T2" fmla="*/ 26 w 98"/>
                <a:gd name="T3" fmla="*/ 14 h 111"/>
                <a:gd name="T4" fmla="*/ 6 w 98"/>
                <a:gd name="T5" fmla="*/ 7 h 111"/>
                <a:gd name="T6" fmla="*/ 1 w 98"/>
                <a:gd name="T7" fmla="*/ 10 h 111"/>
                <a:gd name="T8" fmla="*/ 0 w 98"/>
                <a:gd name="T9" fmla="*/ 26 h 111"/>
                <a:gd name="T10" fmla="*/ 4 w 98"/>
                <a:gd name="T11" fmla="*/ 48 h 111"/>
                <a:gd name="T12" fmla="*/ 21 w 98"/>
                <a:gd name="T13" fmla="*/ 62 h 111"/>
                <a:gd name="T14" fmla="*/ 25 w 98"/>
                <a:gd name="T15" fmla="*/ 62 h 111"/>
                <a:gd name="T16" fmla="*/ 25 w 98"/>
                <a:gd name="T17" fmla="*/ 62 h 111"/>
                <a:gd name="T18" fmla="*/ 39 w 98"/>
                <a:gd name="T19" fmla="*/ 65 h 111"/>
                <a:gd name="T20" fmla="*/ 39 w 98"/>
                <a:gd name="T21" fmla="*/ 80 h 111"/>
                <a:gd name="T22" fmla="*/ 33 w 98"/>
                <a:gd name="T23" fmla="*/ 80 h 111"/>
                <a:gd name="T24" fmla="*/ 33 w 98"/>
                <a:gd name="T25" fmla="*/ 85 h 111"/>
                <a:gd name="T26" fmla="*/ 19 w 98"/>
                <a:gd name="T27" fmla="*/ 85 h 111"/>
                <a:gd name="T28" fmla="*/ 19 w 98"/>
                <a:gd name="T29" fmla="*/ 111 h 111"/>
                <a:gd name="T30" fmla="*/ 80 w 98"/>
                <a:gd name="T31" fmla="*/ 111 h 111"/>
                <a:gd name="T32" fmla="*/ 80 w 98"/>
                <a:gd name="T33" fmla="*/ 85 h 111"/>
                <a:gd name="T34" fmla="*/ 65 w 98"/>
                <a:gd name="T35" fmla="*/ 85 h 111"/>
                <a:gd name="T36" fmla="*/ 65 w 98"/>
                <a:gd name="T37" fmla="*/ 80 h 111"/>
                <a:gd name="T38" fmla="*/ 59 w 98"/>
                <a:gd name="T39" fmla="*/ 80 h 111"/>
                <a:gd name="T40" fmla="*/ 59 w 98"/>
                <a:gd name="T41" fmla="*/ 65 h 111"/>
                <a:gd name="T42" fmla="*/ 73 w 98"/>
                <a:gd name="T43" fmla="*/ 62 h 111"/>
                <a:gd name="T44" fmla="*/ 73 w 98"/>
                <a:gd name="T45" fmla="*/ 62 h 111"/>
                <a:gd name="T46" fmla="*/ 77 w 98"/>
                <a:gd name="T47" fmla="*/ 62 h 111"/>
                <a:gd name="T48" fmla="*/ 93 w 98"/>
                <a:gd name="T49" fmla="*/ 48 h 111"/>
                <a:gd name="T50" fmla="*/ 98 w 98"/>
                <a:gd name="T51" fmla="*/ 26 h 111"/>
                <a:gd name="T52" fmla="*/ 97 w 98"/>
                <a:gd name="T53" fmla="*/ 10 h 111"/>
                <a:gd name="T54" fmla="*/ 91 w 98"/>
                <a:gd name="T55" fmla="*/ 7 h 111"/>
                <a:gd name="T56" fmla="*/ 72 w 98"/>
                <a:gd name="T57" fmla="*/ 14 h 111"/>
                <a:gd name="T58" fmla="*/ 72 w 98"/>
                <a:gd name="T59" fmla="*/ 8 h 111"/>
                <a:gd name="T60" fmla="*/ 75 w 98"/>
                <a:gd name="T61" fmla="*/ 8 h 111"/>
                <a:gd name="T62" fmla="*/ 75 w 98"/>
                <a:gd name="T63" fmla="*/ 0 h 111"/>
                <a:gd name="T64" fmla="*/ 21 w 98"/>
                <a:gd name="T65" fmla="*/ 0 h 111"/>
                <a:gd name="T66" fmla="*/ 21 w 98"/>
                <a:gd name="T67" fmla="*/ 8 h 111"/>
                <a:gd name="T68" fmla="*/ 25 w 98"/>
                <a:gd name="T69" fmla="*/ 8 h 111"/>
                <a:gd name="T70" fmla="*/ 78 w 98"/>
                <a:gd name="T71" fmla="*/ 53 h 111"/>
                <a:gd name="T72" fmla="*/ 73 w 98"/>
                <a:gd name="T73" fmla="*/ 25 h 111"/>
                <a:gd name="T74" fmla="*/ 76 w 98"/>
                <a:gd name="T75" fmla="*/ 28 h 111"/>
                <a:gd name="T76" fmla="*/ 82 w 98"/>
                <a:gd name="T77" fmla="*/ 22 h 111"/>
                <a:gd name="T78" fmla="*/ 80 w 98"/>
                <a:gd name="T79" fmla="*/ 20 h 111"/>
                <a:gd name="T80" fmla="*/ 89 w 98"/>
                <a:gd name="T81" fmla="*/ 17 h 111"/>
                <a:gd name="T82" fmla="*/ 90 w 98"/>
                <a:gd name="T83" fmla="*/ 25 h 111"/>
                <a:gd name="T84" fmla="*/ 86 w 98"/>
                <a:gd name="T85" fmla="*/ 45 h 111"/>
                <a:gd name="T86" fmla="*/ 78 w 98"/>
                <a:gd name="T87" fmla="*/ 53 h 111"/>
                <a:gd name="T88" fmla="*/ 24 w 98"/>
                <a:gd name="T89" fmla="*/ 25 h 111"/>
                <a:gd name="T90" fmla="*/ 19 w 98"/>
                <a:gd name="T91" fmla="*/ 53 h 111"/>
                <a:gd name="T92" fmla="*/ 12 w 98"/>
                <a:gd name="T93" fmla="*/ 45 h 111"/>
                <a:gd name="T94" fmla="*/ 8 w 98"/>
                <a:gd name="T95" fmla="*/ 25 h 111"/>
                <a:gd name="T96" fmla="*/ 8 w 98"/>
                <a:gd name="T97" fmla="*/ 17 h 111"/>
                <a:gd name="T98" fmla="*/ 18 w 98"/>
                <a:gd name="T99" fmla="*/ 20 h 111"/>
                <a:gd name="T100" fmla="*/ 16 w 98"/>
                <a:gd name="T101" fmla="*/ 22 h 111"/>
                <a:gd name="T102" fmla="*/ 21 w 98"/>
                <a:gd name="T103" fmla="*/ 28 h 111"/>
                <a:gd name="T104" fmla="*/ 24 w 98"/>
                <a:gd name="T105" fmla="*/ 25 h 111"/>
                <a:gd name="T106" fmla="*/ 41 w 98"/>
                <a:gd name="T107" fmla="*/ 13 h 111"/>
                <a:gd name="T108" fmla="*/ 41 w 98"/>
                <a:gd name="T109" fmla="*/ 57 h 111"/>
                <a:gd name="T110" fmla="*/ 32 w 98"/>
                <a:gd name="T111" fmla="*/ 52 h 111"/>
                <a:gd name="T112" fmla="*/ 35 w 98"/>
                <a:gd name="T113" fmla="*/ 18 h 111"/>
                <a:gd name="T114" fmla="*/ 35 w 98"/>
                <a:gd name="T115" fmla="*/ 13 h 111"/>
                <a:gd name="T116" fmla="*/ 41 w 98"/>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p:spPr>
          <p:txBody>
            <a:bodyPr vert="horz" wrap="square" lIns="91440" tIns="45720" rIns="91440" bIns="45720" numCol="1" anchor="t" anchorCtr="0" compatLnSpc="1"/>
            <a:p>
              <a:pPr algn="ctr"/>
              <a:endParaRPr lang="zh-CN" altLang="en-US"/>
            </a:p>
          </p:txBody>
        </p:sp>
      </p:grpSp>
      <p:sp>
        <p:nvSpPr>
          <p:cNvPr id="3" name="文本框 2"/>
          <p:cNvSpPr txBox="1"/>
          <p:nvPr/>
        </p:nvSpPr>
        <p:spPr>
          <a:xfrm>
            <a:off x="613410" y="1282065"/>
            <a:ext cx="1737360" cy="953135"/>
          </a:xfrm>
          <a:prstGeom prst="rect">
            <a:avLst/>
          </a:prstGeom>
          <a:noFill/>
        </p:spPr>
        <p:txBody>
          <a:bodyPr wrap="square" rtlCol="0">
            <a:spAutoFit/>
          </a:bodyPr>
          <a:p>
            <a:r>
              <a:rPr lang="en-US" altLang="zh-CN" sz="1400"/>
              <a:t>C.Dwork</a:t>
            </a:r>
            <a:r>
              <a:rPr lang="zh-CN" altLang="en-US" sz="1400"/>
              <a:t>首次提出了差分隐私，在发布整体信息的同时可以保护个人隐私 </a:t>
            </a:r>
            <a:endParaRPr lang="zh-CN" altLang="en-US" sz="1400"/>
          </a:p>
        </p:txBody>
      </p:sp>
      <p:sp>
        <p:nvSpPr>
          <p:cNvPr id="6" name="文本框 5"/>
          <p:cNvSpPr txBox="1"/>
          <p:nvPr/>
        </p:nvSpPr>
        <p:spPr>
          <a:xfrm>
            <a:off x="607060" y="4215130"/>
            <a:ext cx="10946765" cy="1014730"/>
          </a:xfrm>
          <a:prstGeom prst="rect">
            <a:avLst/>
          </a:prstGeom>
          <a:noFill/>
        </p:spPr>
        <p:txBody>
          <a:bodyPr wrap="square" rtlCol="0">
            <a:spAutoFit/>
          </a:bodyPr>
          <a:p>
            <a:r>
              <a:rPr lang="zh-CN" altLang="en-US" sz="1200"/>
              <a:t>[</a:t>
            </a:r>
            <a:r>
              <a:rPr lang="en-US" altLang="zh-CN" sz="1200"/>
              <a:t>1</a:t>
            </a:r>
            <a:r>
              <a:rPr lang="zh-CN" altLang="en-US" sz="1200"/>
              <a:t>] C. Dwork, “Differential privacy,” in ICALP’06, 2006</a:t>
            </a:r>
            <a:endParaRPr lang="zh-CN" altLang="en-US" sz="1200"/>
          </a:p>
          <a:p>
            <a:r>
              <a:rPr lang="en-US" altLang="zh-CN" sz="1200"/>
              <a:t>[2]</a:t>
            </a:r>
            <a:r>
              <a:rPr lang="zh-CN" altLang="en-US" sz="1200"/>
              <a:t>F. McSherry and K. Talwar, “Mechanism design via differential privacy,” in FOCS’07, 2007.</a:t>
            </a:r>
            <a:endParaRPr lang="zh-CN" altLang="en-US" sz="1200"/>
          </a:p>
          <a:p>
            <a:r>
              <a:rPr lang="en-US" altLang="zh-CN" sz="1200"/>
              <a:t>[3]</a:t>
            </a:r>
            <a:r>
              <a:rPr lang="zh-CN" altLang="en-US" sz="1200"/>
              <a:t>Z. Huang and S. Kannan, “The exponential mechanism for social welfare: Private, truthful, and nearly optimal,”in FOCS’12, 2012.</a:t>
            </a:r>
            <a:endParaRPr lang="zh-CN" altLang="en-US" sz="1200"/>
          </a:p>
          <a:p>
            <a:r>
              <a:rPr lang="en-US" altLang="zh-CN" sz="1200"/>
              <a:t>[4]R. Zhu, Z. Li, F. Wu, K. Shin, and G. Chen, “Differentially private spectrum auction with approximate revenue maximization,” in MobiHoc, 2014.</a:t>
            </a:r>
            <a:endParaRPr lang="en-US" altLang="zh-CN" sz="1200"/>
          </a:p>
          <a:p>
            <a:r>
              <a:rPr lang="en-US" altLang="zh-CN" sz="1200"/>
              <a:t>[5]R. Zhu and K. Shin, “Differentially private and strategy-proof spectrum auction with approximate revenue maximization,” in INFOCOM, 2015.</a:t>
            </a:r>
            <a:endParaRPr lang="en-US" altLang="zh-CN" sz="1200"/>
          </a:p>
        </p:txBody>
      </p:sp>
      <p:sp>
        <p:nvSpPr>
          <p:cNvPr id="8" name="文本框 7"/>
          <p:cNvSpPr txBox="1"/>
          <p:nvPr/>
        </p:nvSpPr>
        <p:spPr>
          <a:xfrm>
            <a:off x="2327275" y="1282065"/>
            <a:ext cx="1741805" cy="1168400"/>
          </a:xfrm>
          <a:prstGeom prst="rect">
            <a:avLst/>
          </a:prstGeom>
          <a:noFill/>
        </p:spPr>
        <p:txBody>
          <a:bodyPr wrap="square" rtlCol="0">
            <a:spAutoFit/>
          </a:bodyPr>
          <a:p>
            <a:r>
              <a:rPr lang="zh-CN" altLang="en-US" sz="1400">
                <a:sym typeface="+mn-ea"/>
              </a:rPr>
              <a:t>F. McSherry and K. Talwar将差分隐私和机制设计相结合，可以实现近视诚实性和抗共谋</a:t>
            </a:r>
            <a:endParaRPr lang="en-US" altLang="zh-CN" sz="1400">
              <a:sym typeface="+mn-ea"/>
            </a:endParaRPr>
          </a:p>
        </p:txBody>
      </p:sp>
      <p:sp>
        <p:nvSpPr>
          <p:cNvPr id="9" name="文本框 8"/>
          <p:cNvSpPr txBox="1"/>
          <p:nvPr/>
        </p:nvSpPr>
        <p:spPr>
          <a:xfrm>
            <a:off x="4327525" y="1282065"/>
            <a:ext cx="1466850" cy="953135"/>
          </a:xfrm>
          <a:prstGeom prst="rect">
            <a:avLst/>
          </a:prstGeom>
          <a:noFill/>
        </p:spPr>
        <p:txBody>
          <a:bodyPr wrap="square" rtlCol="0">
            <a:spAutoFit/>
          </a:bodyPr>
          <a:p>
            <a:r>
              <a:rPr lang="zh-CN" altLang="en-US" sz="1400">
                <a:sym typeface="+mn-ea"/>
              </a:rPr>
              <a:t>Z. Huang and S. Kannan进一步将指数机制与机制设计相结合</a:t>
            </a:r>
            <a:endParaRPr lang="en-US" altLang="zh-CN" sz="1400">
              <a:sym typeface="+mn-ea"/>
            </a:endParaRPr>
          </a:p>
        </p:txBody>
      </p:sp>
      <p:sp>
        <p:nvSpPr>
          <p:cNvPr id="11" name="文本框 10"/>
          <p:cNvSpPr txBox="1"/>
          <p:nvPr/>
        </p:nvSpPr>
        <p:spPr>
          <a:xfrm>
            <a:off x="6099175" y="1282065"/>
            <a:ext cx="2073910" cy="1168400"/>
          </a:xfrm>
          <a:prstGeom prst="rect">
            <a:avLst/>
          </a:prstGeom>
          <a:noFill/>
        </p:spPr>
        <p:txBody>
          <a:bodyPr wrap="square" rtlCol="0">
            <a:spAutoFit/>
          </a:bodyPr>
          <a:p>
            <a:r>
              <a:rPr lang="en-US" altLang="zh-CN" sz="1400">
                <a:sym typeface="+mn-ea"/>
              </a:rPr>
              <a:t>R. Zhu, Z. Li </a:t>
            </a:r>
            <a:r>
              <a:rPr lang="zh-CN" altLang="en-US" sz="1400">
                <a:sym typeface="+mn-ea"/>
              </a:rPr>
              <a:t>等首次将差分隐私机制设计与频谱拍卖相结合，能够保护报价隐私同时实现近视收益最大化</a:t>
            </a:r>
            <a:endParaRPr lang="zh-CN" altLang="en-US" sz="1400">
              <a:sym typeface="+mn-ea"/>
            </a:endParaRPr>
          </a:p>
        </p:txBody>
      </p:sp>
      <p:sp>
        <p:nvSpPr>
          <p:cNvPr id="13" name="文本框 12"/>
          <p:cNvSpPr txBox="1"/>
          <p:nvPr/>
        </p:nvSpPr>
        <p:spPr>
          <a:xfrm>
            <a:off x="8522970" y="1282065"/>
            <a:ext cx="2152015" cy="1168400"/>
          </a:xfrm>
          <a:prstGeom prst="rect">
            <a:avLst/>
          </a:prstGeom>
          <a:noFill/>
        </p:spPr>
        <p:txBody>
          <a:bodyPr wrap="square" rtlCol="0">
            <a:spAutoFit/>
          </a:bodyPr>
          <a:p>
            <a:pPr algn="l"/>
            <a:r>
              <a:rPr lang="en-US" altLang="zh-CN" sz="1400">
                <a:sym typeface="+mn-ea"/>
              </a:rPr>
              <a:t>R. Zhu and K. Shin</a:t>
            </a:r>
            <a:r>
              <a:rPr lang="zh-CN" altLang="en-US" sz="1400">
                <a:sym typeface="+mn-ea"/>
              </a:rPr>
              <a:t>首次设计出能够实现近似最优收益的差分隐私和策略防护的拍卖机制</a:t>
            </a:r>
            <a:endParaRPr lang="zh-CN" altLang="en-US" sz="1400">
              <a:sym typeface="+mn-ea"/>
            </a:endParaRPr>
          </a:p>
          <a:p>
            <a:pPr algn="l"/>
            <a:endParaRPr lang="zh-CN" altLang="en-US" sz="1400">
              <a:sym typeface="+mn-ea"/>
            </a:endParaRPr>
          </a:p>
        </p:txBody>
      </p:sp>
      <p:sp>
        <p:nvSpPr>
          <p:cNvPr id="2" name="文本框 1"/>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4/8</a:t>
            </a:r>
            <a:endParaRPr lang="en-US" altLang="zh-CN" sz="1400" dirty="0" smtClean="0">
              <a:latin typeface="Arial" panose="020B0604020202020204" pitchFamily="34" charset="0"/>
              <a:ea typeface="微软雅黑" panose="020B0503020204020204"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42" presetClass="entr" presetSubtype="0" fill="hold" nodeType="withEffect">
                                  <p:stCondLst>
                                    <p:cond delay="7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strVal val="#ppt_x"/>
                                          </p:val>
                                        </p:tav>
                                        <p:tav tm="100000">
                                          <p:val>
                                            <p:strVal val="#ppt_x"/>
                                          </p:val>
                                        </p:tav>
                                      </p:tavLst>
                                    </p:anim>
                                    <p:anim calcmode="lin" valueType="num">
                                      <p:cBhvr>
                                        <p:cTn id="18" dur="500" fill="hold"/>
                                        <p:tgtEl>
                                          <p:spTgt spid="41"/>
                                        </p:tgtEl>
                                        <p:attrNameLst>
                                          <p:attrName>ppt_y</p:attrName>
                                        </p:attrNameLst>
                                      </p:cBhvr>
                                      <p:tavLst>
                                        <p:tav tm="0">
                                          <p:val>
                                            <p:strVal val="#ppt_y+.1"/>
                                          </p:val>
                                        </p:tav>
                                        <p:tav tm="100000">
                                          <p:val>
                                            <p:strVal val="#ppt_y"/>
                                          </p:val>
                                        </p:tav>
                                      </p:tavLst>
                                    </p:anim>
                                  </p:childTnLst>
                                </p:cTn>
                              </p:par>
                            </p:childTnLst>
                          </p:cTn>
                        </p:par>
                        <p:par>
                          <p:cTn id="19" fill="hold">
                            <p:stCondLst>
                              <p:cond delay="800"/>
                            </p:stCondLst>
                            <p:childTnLst>
                              <p:par>
                                <p:cTn id="20" presetID="3"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10" presetClass="entr" presetSubtype="0" fill="hold" grpId="0" nodeType="withEffect">
                                  <p:stCondLst>
                                    <p:cond delay="170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42" presetClass="entr" presetSubtype="0" fill="hold" nodeType="withEffect">
                                  <p:stCondLst>
                                    <p:cond delay="190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anim calcmode="lin" valueType="num">
                                      <p:cBhvr>
                                        <p:cTn id="29" dur="500" fill="hold"/>
                                        <p:tgtEl>
                                          <p:spTgt spid="51"/>
                                        </p:tgtEl>
                                        <p:attrNameLst>
                                          <p:attrName>ppt_x</p:attrName>
                                        </p:attrNameLst>
                                      </p:cBhvr>
                                      <p:tavLst>
                                        <p:tav tm="0">
                                          <p:val>
                                            <p:strVal val="#ppt_x"/>
                                          </p:val>
                                        </p:tav>
                                        <p:tav tm="100000">
                                          <p:val>
                                            <p:strVal val="#ppt_x"/>
                                          </p:val>
                                        </p:tav>
                                      </p:tavLst>
                                    </p:anim>
                                    <p:anim calcmode="lin" valueType="num">
                                      <p:cBhvr>
                                        <p:cTn id="30" dur="500" fill="hold"/>
                                        <p:tgtEl>
                                          <p:spTgt spid="51"/>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170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par>
                          <p:cTn id="34" fill="hold">
                            <p:stCondLst>
                              <p:cond delay="1300"/>
                            </p:stCondLst>
                            <p:childTnLst>
                              <p:par>
                                <p:cTn id="35" presetID="3" presetClass="entr" presetSubtype="1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10" presetClass="entr" presetSubtype="0" fill="hold" grpId="0" nodeType="withEffect">
                                  <p:stCondLst>
                                    <p:cond delay="220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Par">
                                  <p:stCondLst>
                                    <p:cond delay="230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anim calcmode="lin" valueType="num">
                                      <p:cBhvr>
                                        <p:cTn id="46" dur="500" fill="hold"/>
                                        <p:tgtEl>
                                          <p:spTgt spid="56"/>
                                        </p:tgtEl>
                                        <p:attrNameLst>
                                          <p:attrName>ppt_x</p:attrName>
                                        </p:attrNameLst>
                                      </p:cBhvr>
                                      <p:tavLst>
                                        <p:tav tm="0">
                                          <p:val>
                                            <p:strVal val="#ppt_x"/>
                                          </p:val>
                                        </p:tav>
                                        <p:tav tm="100000">
                                          <p:val>
                                            <p:strVal val="#ppt_x"/>
                                          </p:val>
                                        </p:tav>
                                      </p:tavLst>
                                    </p:anim>
                                    <p:anim calcmode="lin" valueType="num">
                                      <p:cBhvr>
                                        <p:cTn id="47" dur="500" fill="hold"/>
                                        <p:tgtEl>
                                          <p:spTgt spid="56"/>
                                        </p:tgtEl>
                                        <p:attrNameLst>
                                          <p:attrName>ppt_y</p:attrName>
                                        </p:attrNameLst>
                                      </p:cBhvr>
                                      <p:tavLst>
                                        <p:tav tm="0">
                                          <p:val>
                                            <p:strVal val="#ppt_y+.1"/>
                                          </p:val>
                                        </p:tav>
                                        <p:tav tm="100000">
                                          <p:val>
                                            <p:strVal val="#ppt_y"/>
                                          </p:val>
                                        </p:tav>
                                      </p:tavLst>
                                    </p:anim>
                                  </p:childTnLst>
                                </p:cTn>
                              </p:par>
                              <p:par>
                                <p:cTn id="48" presetID="10" presetClass="entr" presetSubtype="0" fill="hold" grpId="0" nodeType="withEffect">
                                  <p:stCondLst>
                                    <p:cond delay="22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par>
                          <p:cTn id="51" fill="hold">
                            <p:stCondLst>
                              <p:cond delay="2800"/>
                            </p:stCondLst>
                            <p:childTnLst>
                              <p:par>
                                <p:cTn id="52" presetID="3" presetClass="entr" presetSubtype="1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linds(horizontal)">
                                      <p:cBhvr>
                                        <p:cTn id="54" dur="500"/>
                                        <p:tgtEl>
                                          <p:spTgt spid="9"/>
                                        </p:tgtEl>
                                      </p:cBhvr>
                                    </p:animEffect>
                                  </p:childTnLst>
                                </p:cTn>
                              </p:par>
                              <p:par>
                                <p:cTn id="55" presetID="10" presetClass="entr" presetSubtype="0" fill="hold" grpId="0" nodeType="withEffect">
                                  <p:stCondLst>
                                    <p:cond delay="340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42" presetClass="entr" presetSubtype="0" fill="hold" nodeType="withEffect">
                                  <p:stCondLst>
                                    <p:cond delay="36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anim calcmode="lin" valueType="num">
                                      <p:cBhvr>
                                        <p:cTn id="61" dur="500" fill="hold"/>
                                        <p:tgtEl>
                                          <p:spTgt spid="61"/>
                                        </p:tgtEl>
                                        <p:attrNameLst>
                                          <p:attrName>ppt_x</p:attrName>
                                        </p:attrNameLst>
                                      </p:cBhvr>
                                      <p:tavLst>
                                        <p:tav tm="0">
                                          <p:val>
                                            <p:strVal val="#ppt_x"/>
                                          </p:val>
                                        </p:tav>
                                        <p:tav tm="100000">
                                          <p:val>
                                            <p:strVal val="#ppt_x"/>
                                          </p:val>
                                        </p:tav>
                                      </p:tavLst>
                                    </p:anim>
                                    <p:anim calcmode="lin" valueType="num">
                                      <p:cBhvr>
                                        <p:cTn id="62" dur="500" fill="hold"/>
                                        <p:tgtEl>
                                          <p:spTgt spid="61"/>
                                        </p:tgtEl>
                                        <p:attrNameLst>
                                          <p:attrName>ppt_y</p:attrName>
                                        </p:attrNameLst>
                                      </p:cBhvr>
                                      <p:tavLst>
                                        <p:tav tm="0">
                                          <p:val>
                                            <p:strVal val="#ppt_y+.1"/>
                                          </p:val>
                                        </p:tav>
                                        <p:tav tm="100000">
                                          <p:val>
                                            <p:strVal val="#ppt_y"/>
                                          </p:val>
                                        </p:tav>
                                      </p:tavLst>
                                    </p:anim>
                                  </p:childTnLst>
                                </p:cTn>
                              </p:par>
                              <p:par>
                                <p:cTn id="63" presetID="10" presetClass="entr" presetSubtype="0" fill="hold" grpId="0" nodeType="withEffect">
                                  <p:stCondLst>
                                    <p:cond delay="340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childTnLst>
                          </p:cTn>
                        </p:par>
                        <p:par>
                          <p:cTn id="66" fill="hold">
                            <p:stCondLst>
                              <p:cond delay="3300"/>
                            </p:stCondLst>
                            <p:childTnLst>
                              <p:par>
                                <p:cTn id="67" presetID="3" presetClass="entr" presetSubtype="1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blinds(horizontal)">
                                      <p:cBhvr>
                                        <p:cTn id="69" dur="500"/>
                                        <p:tgtEl>
                                          <p:spTgt spid="11"/>
                                        </p:tgtEl>
                                      </p:cBhvr>
                                    </p:animEffect>
                                  </p:childTnLst>
                                </p:cTn>
                              </p:par>
                              <p:par>
                                <p:cTn id="70" presetID="10" presetClass="entr" presetSubtype="0" fill="hold" grpId="0" nodeType="withEffect">
                                  <p:stCondLst>
                                    <p:cond delay="390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42" presetClass="entr" presetSubtype="0" fill="hold" nodeType="withEffect">
                                  <p:stCondLst>
                                    <p:cond delay="400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anim calcmode="lin" valueType="num">
                                      <p:cBhvr>
                                        <p:cTn id="76" dur="500" fill="hold"/>
                                        <p:tgtEl>
                                          <p:spTgt spid="66"/>
                                        </p:tgtEl>
                                        <p:attrNameLst>
                                          <p:attrName>ppt_x</p:attrName>
                                        </p:attrNameLst>
                                      </p:cBhvr>
                                      <p:tavLst>
                                        <p:tav tm="0">
                                          <p:val>
                                            <p:strVal val="#ppt_x"/>
                                          </p:val>
                                        </p:tav>
                                        <p:tav tm="100000">
                                          <p:val>
                                            <p:strVal val="#ppt_x"/>
                                          </p:val>
                                        </p:tav>
                                      </p:tavLst>
                                    </p:anim>
                                    <p:anim calcmode="lin" valueType="num">
                                      <p:cBhvr>
                                        <p:cTn id="77" dur="500" fill="hold"/>
                                        <p:tgtEl>
                                          <p:spTgt spid="66"/>
                                        </p:tgtEl>
                                        <p:attrNameLst>
                                          <p:attrName>ppt_y</p:attrName>
                                        </p:attrNameLst>
                                      </p:cBhvr>
                                      <p:tavLst>
                                        <p:tav tm="0">
                                          <p:val>
                                            <p:strVal val="#ppt_y+.1"/>
                                          </p:val>
                                        </p:tav>
                                        <p:tav tm="100000">
                                          <p:val>
                                            <p:strVal val="#ppt_y"/>
                                          </p:val>
                                        </p:tav>
                                      </p:tavLst>
                                    </p:anim>
                                  </p:childTnLst>
                                </p:cTn>
                              </p:par>
                              <p:par>
                                <p:cTn id="78" presetID="10" presetClass="entr" presetSubtype="0" fill="hold" grpId="0" nodeType="withEffect">
                                  <p:stCondLst>
                                    <p:cond delay="400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par>
                          <p:cTn id="81" fill="hold">
                            <p:stCondLst>
                              <p:cond delay="3800"/>
                            </p:stCondLst>
                            <p:childTnLst>
                              <p:par>
                                <p:cTn id="82" presetID="3" presetClass="entr" presetSubtype="10"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blinds(horizontal)">
                                      <p:cBhvr>
                                        <p:cTn id="8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bldLvl="0" animBg="1"/>
      <p:bldP spid="49" grpId="0"/>
      <p:bldP spid="50" grpId="0" bldLvl="0" animBg="1"/>
      <p:bldP spid="54" grpId="0"/>
      <p:bldP spid="55" grpId="0" bldLvl="0" animBg="1"/>
      <p:bldP spid="59" grpId="0"/>
      <p:bldP spid="60" grpId="0" bldLvl="0" animBg="1"/>
      <p:bldP spid="64" grpId="0"/>
      <p:bldP spid="65" grpId="0" bldLvl="0" animBg="1"/>
      <p:bldP spid="3" grpId="0"/>
      <p:bldP spid="8"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75005" y="424815"/>
            <a:ext cx="10515600" cy="591185"/>
          </a:xfrm>
          <a:prstGeom prst="rect">
            <a:avLst/>
          </a:prstGeom>
        </p:spPr>
        <p:txBody>
          <a:bodyPr anchor="ctr" anchorCtr="0">
            <a:normAutofit fontScale="8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研究内容</a:t>
            </a:r>
            <a:endParaRPr lang="zh-CN" altLang="en-US" dirty="0">
              <a:solidFill>
                <a:srgbClr val="32B9CE"/>
              </a:solidFill>
            </a:endParaRPr>
          </a:p>
        </p:txBody>
      </p:sp>
      <p:graphicFrame>
        <p:nvGraphicFramePr>
          <p:cNvPr id="7" name="对象 6"/>
          <p:cNvGraphicFramePr/>
          <p:nvPr/>
        </p:nvGraphicFramePr>
        <p:xfrm>
          <a:off x="1118870" y="1500505"/>
          <a:ext cx="3159125" cy="2853055"/>
        </p:xfrm>
        <a:graphic>
          <a:graphicData uri="http://schemas.openxmlformats.org/presentationml/2006/ole">
            <mc:AlternateContent xmlns:mc="http://schemas.openxmlformats.org/markup-compatibility/2006">
              <mc:Choice xmlns:v="urn:schemas-microsoft-com:vml" Requires="v">
                <p:oleObj spid="_x0000_s8" name="" r:id="rId2" imgW="4254500" imgH="4432300" progId="Visio.Drawing.11">
                  <p:embed/>
                </p:oleObj>
              </mc:Choice>
              <mc:Fallback>
                <p:oleObj name="" r:id="rId2" imgW="4254500" imgH="4432300" progId="Visio.Drawing.11">
                  <p:embed/>
                  <p:pic>
                    <p:nvPicPr>
                      <p:cNvPr id="0" name="图片 7"/>
                      <p:cNvPicPr/>
                      <p:nvPr/>
                    </p:nvPicPr>
                    <p:blipFill>
                      <a:blip r:embed="rId3"/>
                      <a:stretch>
                        <a:fillRect/>
                      </a:stretch>
                    </p:blipFill>
                    <p:spPr>
                      <a:xfrm>
                        <a:off x="1118870" y="1500505"/>
                        <a:ext cx="3159125" cy="2853055"/>
                      </a:xfrm>
                      <a:prstGeom prst="rect">
                        <a:avLst/>
                      </a:prstGeom>
                    </p:spPr>
                  </p:pic>
                </p:oleObj>
              </mc:Fallback>
            </mc:AlternateContent>
          </a:graphicData>
        </a:graphic>
      </p:graphicFrame>
      <p:sp>
        <p:nvSpPr>
          <p:cNvPr id="11" name="右箭头 10"/>
          <p:cNvSpPr/>
          <p:nvPr/>
        </p:nvSpPr>
        <p:spPr>
          <a:xfrm>
            <a:off x="4884420" y="2748280"/>
            <a:ext cx="1360805" cy="3759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graphicFrame>
        <p:nvGraphicFramePr>
          <p:cNvPr id="14" name="对象 13"/>
          <p:cNvGraphicFramePr/>
          <p:nvPr/>
        </p:nvGraphicFramePr>
        <p:xfrm>
          <a:off x="6791325" y="1500505"/>
          <a:ext cx="4399280" cy="2871470"/>
        </p:xfrm>
        <a:graphic>
          <a:graphicData uri="http://schemas.openxmlformats.org/presentationml/2006/ole">
            <mc:AlternateContent xmlns:mc="http://schemas.openxmlformats.org/markup-compatibility/2006">
              <mc:Choice xmlns:v="urn:schemas-microsoft-com:vml" Requires="v">
                <p:oleObj spid="_x0000_s15" name="" r:id="rId4" imgW="6451600" imgH="4584700" progId="Visio.Drawing.11">
                  <p:embed/>
                </p:oleObj>
              </mc:Choice>
              <mc:Fallback>
                <p:oleObj name="" r:id="rId4" imgW="6451600" imgH="4584700" progId="Visio.Drawing.11">
                  <p:embed/>
                  <p:pic>
                    <p:nvPicPr>
                      <p:cNvPr id="0" name="图片 14"/>
                      <p:cNvPicPr/>
                      <p:nvPr/>
                    </p:nvPicPr>
                    <p:blipFill>
                      <a:blip r:embed="rId5"/>
                      <a:stretch>
                        <a:fillRect/>
                      </a:stretch>
                    </p:blipFill>
                    <p:spPr>
                      <a:xfrm>
                        <a:off x="6791325" y="1500505"/>
                        <a:ext cx="4399280" cy="2871470"/>
                      </a:xfrm>
                      <a:prstGeom prst="rect">
                        <a:avLst/>
                      </a:prstGeom>
                    </p:spPr>
                  </p:pic>
                </p:oleObj>
              </mc:Fallback>
            </mc:AlternateContent>
          </a:graphicData>
        </a:graphic>
      </p:graphicFrame>
      <p:sp>
        <p:nvSpPr>
          <p:cNvPr id="16" name="文本框 15"/>
          <p:cNvSpPr txBox="1"/>
          <p:nvPr/>
        </p:nvSpPr>
        <p:spPr>
          <a:xfrm>
            <a:off x="1626870" y="4669155"/>
            <a:ext cx="2143760" cy="521970"/>
          </a:xfrm>
          <a:prstGeom prst="rect">
            <a:avLst/>
          </a:prstGeom>
          <a:noFill/>
        </p:spPr>
        <p:txBody>
          <a:bodyPr wrap="square" rtlCol="0">
            <a:spAutoFit/>
          </a:bodyPr>
          <a:p>
            <a:r>
              <a:rPr lang="zh-CN" altLang="en-US" sz="1400"/>
              <a:t>一个卖家和多个买家</a:t>
            </a:r>
            <a:endParaRPr lang="zh-CN" altLang="en-US" sz="1400"/>
          </a:p>
          <a:p>
            <a:r>
              <a:rPr lang="en-US" altLang="zh-CN" sz="1400"/>
              <a:t>(</a:t>
            </a:r>
            <a:r>
              <a:rPr lang="zh-CN" altLang="en-US" sz="1400"/>
              <a:t>指数机制</a:t>
            </a:r>
            <a:r>
              <a:rPr lang="en-US" altLang="zh-CN" sz="1400"/>
              <a:t>)</a:t>
            </a:r>
            <a:endParaRPr lang="en-US" altLang="zh-CN" sz="1400"/>
          </a:p>
        </p:txBody>
      </p:sp>
      <p:sp>
        <p:nvSpPr>
          <p:cNvPr id="17" name="文本框 16"/>
          <p:cNvSpPr txBox="1"/>
          <p:nvPr/>
        </p:nvSpPr>
        <p:spPr>
          <a:xfrm>
            <a:off x="7586345" y="4669155"/>
            <a:ext cx="1969135" cy="521970"/>
          </a:xfrm>
          <a:prstGeom prst="rect">
            <a:avLst/>
          </a:prstGeom>
          <a:noFill/>
        </p:spPr>
        <p:txBody>
          <a:bodyPr wrap="square" rtlCol="0">
            <a:spAutoFit/>
          </a:bodyPr>
          <a:p>
            <a:r>
              <a:rPr lang="zh-CN" altLang="en-US" sz="1400"/>
              <a:t>多个卖家和多个买家</a:t>
            </a:r>
            <a:endParaRPr lang="zh-CN" altLang="en-US" sz="1400"/>
          </a:p>
          <a:p>
            <a:r>
              <a:rPr lang="en-US" altLang="zh-CN" sz="1400"/>
              <a:t>(</a:t>
            </a:r>
            <a:r>
              <a:rPr lang="zh-CN" altLang="en-US" sz="1400"/>
              <a:t>指数机制</a:t>
            </a:r>
            <a:r>
              <a:rPr lang="en-US" altLang="zh-CN" sz="1400"/>
              <a:t>)</a:t>
            </a:r>
            <a:endParaRPr lang="en-US" altLang="zh-CN" sz="1400"/>
          </a:p>
        </p:txBody>
      </p:sp>
      <p:sp>
        <p:nvSpPr>
          <p:cNvPr id="13" name="文本框 12"/>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5/8</a:t>
            </a:r>
            <a:endParaRPr lang="en-US" altLang="zh-CN" sz="1400" dirty="0" smtClean="0">
              <a:latin typeface="Arial" panose="020B0604020202020204" pitchFamily="34" charset="0"/>
              <a:ea typeface="微软雅黑" panose="020B0503020204020204" pitchFamily="34"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35" y="424815"/>
            <a:ext cx="10515600" cy="591185"/>
          </a:xfrm>
          <a:prstGeom prst="rect">
            <a:avLst/>
          </a:prstGeom>
        </p:spPr>
        <p:txBody>
          <a:bodyPr anchor="ctr" anchorCtr="0">
            <a:normAutofit fontScale="80000"/>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rgbClr val="32B9CE"/>
                </a:solidFill>
              </a:rPr>
              <a:t>总结与展望</a:t>
            </a:r>
            <a:endParaRPr lang="zh-CN" altLang="en-US" dirty="0">
              <a:solidFill>
                <a:srgbClr val="32B9CE"/>
              </a:solidFill>
            </a:endParaRPr>
          </a:p>
        </p:txBody>
      </p:sp>
      <p:sp>
        <p:nvSpPr>
          <p:cNvPr id="2" name="文本框 1"/>
          <p:cNvSpPr txBox="1"/>
          <p:nvPr/>
        </p:nvSpPr>
        <p:spPr>
          <a:xfrm>
            <a:off x="838835" y="1522095"/>
            <a:ext cx="10565765" cy="230695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总结：</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阅读了与自己的研究方向相关的相关文献，对差分隐私和频谱拍卖有了大致的了解；</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正在准备一篇基于差分隐私的双向频谱拍卖。</a:t>
            </a:r>
            <a:endParaRPr lang="zh-CN" altLang="en-US">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展望：</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进一步完善实验代码，完成论文的编写；</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继续阅读相关的优秀文献，更加深入的了解差分隐私在机制设计中的应用。</a:t>
            </a:r>
            <a:endParaRPr lang="zh-CN" altLang="en-US">
              <a:latin typeface="宋体" panose="02010600030101010101" pitchFamily="2" charset="-122"/>
              <a:ea typeface="宋体" panose="02010600030101010101" pitchFamily="2" charset="-122"/>
            </a:endParaRPr>
          </a:p>
        </p:txBody>
      </p:sp>
      <p:sp>
        <p:nvSpPr>
          <p:cNvPr id="13" name="文本框 12"/>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6/8</a:t>
            </a:r>
            <a:endParaRPr lang="en-US" altLang="zh-CN" sz="1400" dirty="0" smtClean="0">
              <a:latin typeface="Arial" panose="020B0604020202020204" pitchFamily="34" charset="0"/>
              <a:ea typeface="微软雅黑" panose="020B0503020204020204" pitchFamily="34"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rot="19394674">
            <a:off x="923710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 name="矩形 3"/>
          <p:cNvSpPr/>
          <p:nvPr>
            <p:custDataLst>
              <p:tags r:id="rId2"/>
            </p:custDataLst>
          </p:nvPr>
        </p:nvSpPr>
        <p:spPr>
          <a:xfrm rot="19394674">
            <a:off x="7093650"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 name="椭圆 4"/>
          <p:cNvSpPr/>
          <p:nvPr>
            <p:custDataLst>
              <p:tags r:id="rId3"/>
            </p:custDataLst>
          </p:nvPr>
        </p:nvSpPr>
        <p:spPr>
          <a:xfrm>
            <a:off x="7394208" y="2339608"/>
            <a:ext cx="1684530" cy="1684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a:t>
            </a:r>
            <a:endParaRPr lang="zh-CN" altLang="en-US" sz="6000">
              <a:solidFill>
                <a:srgbClr val="FFFFFF"/>
              </a:solidFill>
              <a:latin typeface="Arial" panose="020B0604020202020204" pitchFamily="34" charset="0"/>
              <a:ea typeface="黑体" panose="02010609060101010101" pitchFamily="49" charset="-122"/>
            </a:endParaRPr>
          </a:p>
        </p:txBody>
      </p:sp>
      <p:sp>
        <p:nvSpPr>
          <p:cNvPr id="6" name="矩形 5"/>
          <p:cNvSpPr/>
          <p:nvPr>
            <p:custDataLst>
              <p:tags r:id="rId4"/>
            </p:custDataLst>
          </p:nvPr>
        </p:nvSpPr>
        <p:spPr>
          <a:xfrm rot="19394674">
            <a:off x="4950193"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7" name="椭圆 6"/>
          <p:cNvSpPr/>
          <p:nvPr>
            <p:custDataLst>
              <p:tags r:id="rId5"/>
            </p:custDataLst>
          </p:nvPr>
        </p:nvSpPr>
        <p:spPr>
          <a:xfrm>
            <a:off x="5249978" y="2339608"/>
            <a:ext cx="1684530" cy="1684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a:solidFill>
                  <a:srgbClr val="FFFFFF"/>
                </a:solidFill>
                <a:latin typeface="Arial" panose="020B0604020202020204" pitchFamily="34" charset="0"/>
                <a:ea typeface="黑体" panose="02010609060101010101" pitchFamily="49" charset="-122"/>
              </a:rPr>
              <a:t>谢</a:t>
            </a:r>
            <a:endParaRPr lang="zh-CN" altLang="en-US" sz="6000">
              <a:solidFill>
                <a:srgbClr val="FFFFFF"/>
              </a:solidFill>
              <a:latin typeface="Arial" panose="020B0604020202020204" pitchFamily="34" charset="0"/>
              <a:ea typeface="黑体" panose="02010609060101010101" pitchFamily="49" charset="-122"/>
            </a:endParaRPr>
          </a:p>
        </p:txBody>
      </p:sp>
      <p:sp>
        <p:nvSpPr>
          <p:cNvPr id="8" name="矩形 7"/>
          <p:cNvSpPr/>
          <p:nvPr>
            <p:custDataLst>
              <p:tags r:id="rId6"/>
            </p:custDataLst>
          </p:nvPr>
        </p:nvSpPr>
        <p:spPr>
          <a:xfrm rot="19394674">
            <a:off x="2806738" y="3118712"/>
            <a:ext cx="1574448" cy="2367687"/>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9" name="椭圆 8"/>
          <p:cNvSpPr/>
          <p:nvPr>
            <p:custDataLst>
              <p:tags r:id="rId7"/>
            </p:custDataLst>
          </p:nvPr>
        </p:nvSpPr>
        <p:spPr>
          <a:xfrm>
            <a:off x="3107018" y="2339608"/>
            <a:ext cx="1684530" cy="168453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6000" dirty="0">
                <a:solidFill>
                  <a:srgbClr val="FFFFFF"/>
                </a:solidFill>
                <a:latin typeface="Arial" panose="020B0604020202020204" pitchFamily="34" charset="0"/>
                <a:ea typeface="黑体" panose="02010609060101010101" pitchFamily="49" charset="-122"/>
              </a:rPr>
              <a:t>谢</a:t>
            </a:r>
            <a:endParaRPr lang="zh-CN" altLang="en-US" sz="6000" dirty="0">
              <a:solidFill>
                <a:srgbClr val="FFFFFF"/>
              </a:solidFill>
              <a:latin typeface="Arial" panose="020B0604020202020204" pitchFamily="34" charset="0"/>
              <a:ea typeface="黑体" panose="02010609060101010101" pitchFamily="49" charset="-122"/>
            </a:endParaRPr>
          </a:p>
        </p:txBody>
      </p:sp>
      <p:sp>
        <p:nvSpPr>
          <p:cNvPr id="13" name="文本框 12"/>
          <p:cNvSpPr txBox="1"/>
          <p:nvPr/>
        </p:nvSpPr>
        <p:spPr>
          <a:xfrm>
            <a:off x="10958195" y="6192520"/>
            <a:ext cx="430530" cy="370840"/>
          </a:xfrm>
          <a:prstGeom prst="rect">
            <a:avLst/>
          </a:prstGeom>
          <a:noFill/>
        </p:spPr>
        <p:txBody>
          <a:bodyPr wrap="none" rtlCol="0">
            <a:spAutoFit/>
          </a:bodyPr>
          <a:p>
            <a:pPr>
              <a:lnSpc>
                <a:spcPct val="130000"/>
              </a:lnSpc>
            </a:pPr>
            <a:r>
              <a:rPr lang="en-US" altLang="zh-CN" sz="1400" dirty="0" smtClean="0">
                <a:latin typeface="Arial" panose="020B0604020202020204" pitchFamily="34" charset="0"/>
                <a:ea typeface="微软雅黑" panose="020B0503020204020204" pitchFamily="34" charset="-122"/>
              </a:rPr>
              <a:t>8/8</a:t>
            </a:r>
            <a:endParaRPr lang="en-US" altLang="zh-CN" sz="1400" dirty="0" smtClean="0">
              <a:latin typeface="Arial" panose="020B0604020202020204" pitchFamily="34" charset="0"/>
              <a:ea typeface="微软雅黑" panose="020B0503020204020204" pitchFamily="34" charset="-122"/>
            </a:endParaRPr>
          </a:p>
        </p:txBody>
      </p:sp>
    </p:spTree>
    <p:custDataLst>
      <p:tags r:id="rId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9160225_20*i*3"/>
  <p:tag name="KSO_WM_TEMPLATE_CATEGORY" val="custom"/>
  <p:tag name="KSO_WM_TEMPLATE_INDEX" val="9160225"/>
  <p:tag name="KSO_WM_UNIT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i*1_1"/>
  <p:tag name="MH" val="20150401114614"/>
  <p:tag name="MH_LIBRARY" val="CONTENTS"/>
  <p:tag name="MH_TYPE" val="NUMBER"/>
  <p:tag name="MH_ORDER" val="1"/>
  <p:tag name="KSO_WM_UNIT_TYPE" val="l_i"/>
  <p:tag name="KSO_WM_UNIT_INDEX" val="1_1"/>
  <p:tag name="KSO_WM_UNIT_CLEAR" val="1"/>
  <p:tag name="KSO_WM_UNIT_LAYERLEVEL" val="1_1"/>
  <p:tag name="KSO_WM_DIAGRAM_GROUP_CODE" val="l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h_f*1_1_1"/>
  <p:tag name="MH" val="20150401114614"/>
  <p:tag name="MH_LIBRARY" val="CONTENTS"/>
  <p:tag name="MH_TYPE" val="ENTRY"/>
  <p:tag name="MH_ORDER" val="1"/>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12.xml><?xml version="1.0" encoding="utf-8"?>
<p:tagLst xmlns:p="http://schemas.openxmlformats.org/presentationml/2006/main">
  <p:tag name="KSO_WM_TAG_VERSION" val="1.0"/>
  <p:tag name="KSO_WM_BEAUTIFY_FLAG" val="#wm#"/>
  <p:tag name="KSO_WM_UNIT_TYPE" val="i"/>
  <p:tag name="KSO_WM_UNIT_ID" val="custom160335_8*i*5"/>
  <p:tag name="KSO_WM_TEMPLATE_CATEGORY" val="custom"/>
  <p:tag name="KSO_WM_TEMPLATE_INDEX" val="160335"/>
  <p:tag name="KSO_WM_UNIT_INDEX" val="5"/>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i*1_2"/>
  <p:tag name="MH" val="20150401114614"/>
  <p:tag name="MH_LIBRARY" val="CONTENTS"/>
  <p:tag name="MH_TYPE" val="NUMBER"/>
  <p:tag name="MH_ORDER" val="2"/>
  <p:tag name="KSO_WM_UNIT_TYPE" val="l_i"/>
  <p:tag name="KSO_WM_UNIT_INDEX" val="1_2"/>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h_f*1_2_1"/>
  <p:tag name="MH" val="20150401114614"/>
  <p:tag name="MH_LIBRARY" val="CONTENTS"/>
  <p:tag name="MH_TYPE" val="ENTRY"/>
  <p:tag name="MH_ORDER" val="2"/>
  <p:tag name="KSO_WM_UNIT_TYPE" val="l_h_f"/>
  <p:tag name="KSO_WM_UNIT_INDEX" val="1_2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UNIT_TYPE" val="i"/>
  <p:tag name="KSO_WM_UNIT_ID" val="custom160335_8*i*10"/>
  <p:tag name="KSO_WM_TEMPLATE_CATEGORY" val="custom"/>
  <p:tag name="KSO_WM_TEMPLATE_INDEX" val="160335"/>
  <p:tag name="KSO_WM_UNIT_INDEX" val="10"/>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i*1_3"/>
  <p:tag name="MH" val="20150401114614"/>
  <p:tag name="MH_LIBRARY" val="CONTENTS"/>
  <p:tag name="MH_TYPE" val="NUMBER"/>
  <p:tag name="MH_ORDER" val="1"/>
  <p:tag name="KSO_WM_UNIT_TYPE" val="l_i"/>
  <p:tag name="KSO_WM_UNIT_INDEX" val="1_3"/>
  <p:tag name="KSO_WM_UNIT_CLEAR" val="1"/>
  <p:tag name="KSO_WM_UNIT_LAYERLEVEL" val="1_1"/>
  <p:tag name="KSO_WM_DIAGRAM_GROUP_CODE" val="l1-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h_f*1_3_1"/>
  <p:tag name="MH" val="20150401114614"/>
  <p:tag name="MH_LIBRARY" val="CONTENTS"/>
  <p:tag name="MH_TYPE" val="ENTRY"/>
  <p:tag name="MH_ORDER" val="1"/>
  <p:tag name="KSO_WM_UNIT_TYPE" val="l_h_f"/>
  <p:tag name="KSO_WM_UNIT_INDEX" val="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18.xml><?xml version="1.0" encoding="utf-8"?>
<p:tagLst xmlns:p="http://schemas.openxmlformats.org/presentationml/2006/main">
  <p:tag name="KSO_WM_TAG_VERSION" val="1.0"/>
  <p:tag name="KSO_WM_BEAUTIFY_FLAG" val="#wm#"/>
  <p:tag name="KSO_WM_UNIT_TYPE" val="i"/>
  <p:tag name="KSO_WM_UNIT_ID" val="custom160335_8*i*10"/>
  <p:tag name="KSO_WM_TEMPLATE_CATEGORY" val="custom"/>
  <p:tag name="KSO_WM_TEMPLATE_INDEX" val="160335"/>
  <p:tag name="KSO_WM_UNIT_INDEX" val="1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i*1_3"/>
  <p:tag name="MH" val="20150401114614"/>
  <p:tag name="MH_LIBRARY" val="CONTENTS"/>
  <p:tag name="MH_TYPE" val="NUMBER"/>
  <p:tag name="MH_ORDER" val="1"/>
  <p:tag name="KSO_WM_UNIT_TYPE" val="l_i"/>
  <p:tag name="KSO_WM_UNIT_INDEX" val="1_3"/>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BEAUTIFY_FLAG" val="#wm#"/>
  <p:tag name="KSO_WM_UNIT_TYPE" val="i"/>
  <p:tag name="KSO_WM_UNIT_ID" val="custom9160225_20*i*4"/>
  <p:tag name="KSO_WM_TEMPLATE_CATEGORY" val="custom"/>
  <p:tag name="KSO_WM_TEMPLATE_INDEX" val="9160225"/>
  <p:tag name="KSO_WM_UNIT_INDEX" val="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l_h_f*1_3_1"/>
  <p:tag name="MH" val="20150401114614"/>
  <p:tag name="MH_LIBRARY" val="CONTENTS"/>
  <p:tag name="MH_TYPE" val="ENTRY"/>
  <p:tag name="MH_ORDER" val="1"/>
  <p:tag name="KSO_WM_UNIT_TYPE" val="l_h_f"/>
  <p:tag name="KSO_WM_UNIT_INDEX" val="1_3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p="http://schemas.openxmlformats.org/presentationml/2006/main">
  <p:tag name="MH" val="20150401114614"/>
  <p:tag name="MH_LIBRARY" val="CONTENTS"/>
  <p:tag name="MH_AUTOCOLOR" val="TRUE"/>
  <p:tag name="MH_TYPE" val="CONTENTS"/>
  <p:tag name="KSO_WM_TEMPLATE_CATEGORY" val="custom"/>
  <p:tag name="KSO_WM_TEMPLATE_INDEX" val="160335"/>
  <p:tag name="KSO_WM_TAG_VERSION" val="1.0"/>
  <p:tag name="KSO_WM_SLIDE_ID" val="custom160335_8"/>
  <p:tag name="KSO_WM_SLIDE_INDEX" val="8"/>
  <p:tag name="KSO_WM_SLIDE_ITEM_CNT" val="3"/>
  <p:tag name="KSO_WM_SLIDE_LAYOUT" val="a_l"/>
  <p:tag name="KSO_WM_SLIDE_LAYOUT_CNT" val="1_1"/>
  <p:tag name="KSO_WM_SLIDE_TYPE" val="contents"/>
  <p:tag name="KSO_WM_BEAUTIFY_FLAG" val="#wm#"/>
  <p:tag name="KSO_WM_SLIDE_POSITION" val="301*201"/>
  <p:tag name="KSO_WM_SLIDE_SIZE" val="357*218"/>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xml><?xml version="1.0" encoding="utf-8"?>
<p:tagLst xmlns:p="http://schemas.openxmlformats.org/presentationml/2006/main">
  <p:tag name="KSO_WM_TAG_VERSION" val="1.0"/>
  <p:tag name="KSO_WM_TEMPLATE_CATEGORY" val="custom"/>
  <p:tag name="KSO_WM_TEMPLATE_INDEX" val="160545"/>
</p:tagLst>
</file>

<file path=ppt/tags/tag30.xml><?xml version="1.0" encoding="utf-8"?>
<p:tagLst xmlns:p="http://schemas.openxmlformats.org/presentationml/2006/main">
  <p:tag name="MH" val="20151012160551"/>
  <p:tag name="MH_LIBRARY" val="GRAPHIC"/>
  <p:tag name="MH_ORDER" val="Rectangle 61"/>
  <p:tag name="KSO_WM_TAG_VERSION" val="1.0"/>
  <p:tag name="KSO_WM_BEAUTIFY_FLAG" val="#wm#"/>
  <p:tag name="KSO_WM_UNIT_TYPE" val="i"/>
  <p:tag name="KSO_WM_UNIT_ID" val="custom160545_29*i*0"/>
  <p:tag name="KSO_WM_TEMPLATE_CATEGORY" val="custom"/>
  <p:tag name="KSO_WM_TEMPLATE_INDEX" val="160545"/>
  <p:tag name="KSO_WM_UNIT_INDEX" val="0"/>
</p:tagLst>
</file>

<file path=ppt/tags/tag31.xml><?xml version="1.0" encoding="utf-8"?>
<p:tagLst xmlns:p="http://schemas.openxmlformats.org/presentationml/2006/main">
  <p:tag name="MH" val="20151012160551"/>
  <p:tag name="MH_LIBRARY" val="GRAPHIC"/>
  <p:tag name="MH_ORDER" val="Rectangle 62"/>
  <p:tag name="KSO_WM_TAG_VERSION" val="1.0"/>
  <p:tag name="KSO_WM_BEAUTIFY_FLAG" val="#wm#"/>
  <p:tag name="KSO_WM_UNIT_TYPE" val="i"/>
  <p:tag name="KSO_WM_UNIT_ID" val="custom160545_29*i*2"/>
  <p:tag name="KSO_WM_TEMPLATE_CATEGORY" val="custom"/>
  <p:tag name="KSO_WM_TEMPLATE_INDEX" val="160545"/>
  <p:tag name="KSO_WM_UNIT_INDEX" val="2"/>
</p:tagLst>
</file>

<file path=ppt/tags/tag32.xml><?xml version="1.0" encoding="utf-8"?>
<p:tagLst xmlns:p="http://schemas.openxmlformats.org/presentationml/2006/main">
  <p:tag name="MH" val="20151012160551"/>
  <p:tag name="MH_LIBRARY" val="GRAPHIC"/>
  <p:tag name="MH_ORDER" val="Oval 63"/>
  <p:tag name="KSO_WM_TAG_VERSION" val="1.0"/>
  <p:tag name="KSO_WM_BEAUTIFY_FLAG" val="#wm#"/>
  <p:tag name="KSO_WM_UNIT_TYPE" val="i"/>
  <p:tag name="KSO_WM_UNIT_ID" val="custom160545_29*i*3"/>
  <p:tag name="KSO_WM_TEMPLATE_CATEGORY" val="custom"/>
  <p:tag name="KSO_WM_TEMPLATE_INDEX" val="160545"/>
  <p:tag name="KSO_WM_UNIT_INDEX" val="3"/>
</p:tagLst>
</file>

<file path=ppt/tags/tag33.xml><?xml version="1.0" encoding="utf-8"?>
<p:tagLst xmlns:p="http://schemas.openxmlformats.org/presentationml/2006/main">
  <p:tag name="MH" val="20151012160551"/>
  <p:tag name="MH_LIBRARY" val="GRAPHIC"/>
  <p:tag name="MH_ORDER" val="Rectangle 64"/>
  <p:tag name="KSO_WM_TAG_VERSION" val="1.0"/>
  <p:tag name="KSO_WM_BEAUTIFY_FLAG" val="#wm#"/>
  <p:tag name="KSO_WM_UNIT_TYPE" val="i"/>
  <p:tag name="KSO_WM_UNIT_ID" val="custom160545_29*i*4"/>
  <p:tag name="KSO_WM_TEMPLATE_CATEGORY" val="custom"/>
  <p:tag name="KSO_WM_TEMPLATE_INDEX" val="160545"/>
  <p:tag name="KSO_WM_UNIT_INDEX" val="4"/>
</p:tagLst>
</file>

<file path=ppt/tags/tag34.xml><?xml version="1.0" encoding="utf-8"?>
<p:tagLst xmlns:p="http://schemas.openxmlformats.org/presentationml/2006/main">
  <p:tag name="MH" val="20151012160551"/>
  <p:tag name="MH_LIBRARY" val="GRAPHIC"/>
  <p:tag name="MH_ORDER" val="Oval 65"/>
  <p:tag name="KSO_WM_TAG_VERSION" val="1.0"/>
  <p:tag name="KSO_WM_BEAUTIFY_FLAG" val="#wm#"/>
  <p:tag name="KSO_WM_UNIT_TYPE" val="i"/>
  <p:tag name="KSO_WM_UNIT_ID" val="custom160545_29*i*5"/>
  <p:tag name="KSO_WM_TEMPLATE_CATEGORY" val="custom"/>
  <p:tag name="KSO_WM_TEMPLATE_INDEX" val="160545"/>
  <p:tag name="KSO_WM_UNIT_INDEX" val="5"/>
</p:tagLst>
</file>

<file path=ppt/tags/tag35.xml><?xml version="1.0" encoding="utf-8"?>
<p:tagLst xmlns:p="http://schemas.openxmlformats.org/presentationml/2006/main">
  <p:tag name="MH" val="20151012160551"/>
  <p:tag name="MH_LIBRARY" val="GRAPHIC"/>
  <p:tag name="MH_ORDER" val="Rectangle 66"/>
  <p:tag name="KSO_WM_TAG_VERSION" val="1.0"/>
  <p:tag name="KSO_WM_BEAUTIFY_FLAG" val="#wm#"/>
  <p:tag name="KSO_WM_UNIT_TYPE" val="i"/>
  <p:tag name="KSO_WM_UNIT_ID" val="custom160545_29*i*6"/>
  <p:tag name="KSO_WM_TEMPLATE_CATEGORY" val="custom"/>
  <p:tag name="KSO_WM_TEMPLATE_INDEX" val="160545"/>
  <p:tag name="KSO_WM_UNIT_INDEX" val="6"/>
</p:tagLst>
</file>

<file path=ppt/tags/tag36.xml><?xml version="1.0" encoding="utf-8"?>
<p:tagLst xmlns:p="http://schemas.openxmlformats.org/presentationml/2006/main">
  <p:tag name="MH" val="20151012160551"/>
  <p:tag name="MH_LIBRARY" val="GRAPHIC"/>
  <p:tag name="MH_ORDER" val="Oval 67"/>
  <p:tag name="KSO_WM_TAG_VERSION" val="1.0"/>
  <p:tag name="KSO_WM_BEAUTIFY_FLAG" val="#wm#"/>
  <p:tag name="KSO_WM_UNIT_TYPE" val="i"/>
  <p:tag name="KSO_WM_UNIT_ID" val="custom160545_29*i*7"/>
  <p:tag name="KSO_WM_TEMPLATE_CATEGORY" val="custom"/>
  <p:tag name="KSO_WM_TEMPLATE_INDEX" val="160545"/>
  <p:tag name="KSO_WM_UNIT_INDEX" val="7"/>
</p:tagLst>
</file>

<file path=ppt/tags/tag37.xml><?xml version="1.0" encoding="utf-8"?>
<p:tagLst xmlns:p="http://schemas.openxmlformats.org/presentationml/2006/main">
  <p:tag name="MH" val="20151012160551"/>
  <p:tag name="MH_LIBRARY" val="GRAPHIC"/>
  <p:tag name="KSO_WM_TEMPLATE_CATEGORY" val="custom"/>
  <p:tag name="KSO_WM_TEMPLATE_INDEX" val="160545"/>
  <p:tag name="KSO_WM_TAG_VERSION" val="1.0"/>
  <p:tag name="KSO_WM_SLIDE_ID" val="custom160545_29"/>
  <p:tag name="KSO_WM_SLIDE_INDEX" val="29"/>
  <p:tag name="KSO_WM_SLIDE_ITEM_CNT" val="0"/>
  <p:tag name="KSO_WM_SLIDE_TYPE" val="endPage"/>
  <p:tag name="KSO_WM_BEAUTIFY_FLAG" val="#wm#"/>
</p:tagLst>
</file>

<file path=ppt/tags/tag4.xml><?xml version="1.0" encoding="utf-8"?>
<p:tagLst xmlns:p="http://schemas.openxmlformats.org/presentationml/2006/main">
  <p:tag name="KSO_WM_TAG_VERSION" val="1.0"/>
  <p:tag name="KSO_WM_TEMPLATE_CATEGORY" val="custom"/>
  <p:tag name="KSO_WM_TEMPLATE_INDEX" val="160545"/>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b"/>
  <p:tag name="KSO_WM_UNIT_INDEX" val="1"/>
  <p:tag name="KSO_WM_UNIT_ID" val="custom16054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10、12、16、19、23、27、28、29"/>
  <p:tag name="KSO_WM_TEMPLATE_CATEGORY" val="custom"/>
  <p:tag name="KSO_WM_TEMPLATE_INDEX" val="160545"/>
  <p:tag name="KSO_WM_TAG_VERSION" val="1.0"/>
  <p:tag name="KSO_WM_SLIDE_ID" val="custom160545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35"/>
  <p:tag name="KSO_WM_UNIT_ID" val="custom160335_8*a*1"/>
  <p:tag name="KSO_WM_UNIT_TYPE" val="a"/>
  <p:tag name="KSO_WM_UNIT_INDEX" val="1"/>
  <p:tag name="KSO_WM_UNIT_CLEAR" val="1"/>
  <p:tag name="KSO_WM_UNIT_LAYERLEVEL" val="1"/>
  <p:tag name="KSO_WM_UNIT_VALUE" val="30"/>
  <p:tag name="KSO_WM_UNIT_ISCONTENTSTITLE" val="0"/>
  <p:tag name="KSO_WM_UNIT_HIGHLIGHT" val="0"/>
  <p:tag name="KSO_WM_UNIT_COMPATIBLE" val="0"/>
  <p:tag name="KSO_WM_UNIT_PRESET_TEXT" val="CONTENTS"/>
</p:tagLst>
</file>

<file path=ppt/tags/tag9.xml><?xml version="1.0" encoding="utf-8"?>
<p:tagLst xmlns:p="http://schemas.openxmlformats.org/presentationml/2006/main">
  <p:tag name="KSO_WM_TAG_VERSION" val="1.0"/>
  <p:tag name="KSO_WM_BEAUTIFY_FLAG" val="#wm#"/>
  <p:tag name="KSO_WM_UNIT_TYPE" val="i"/>
  <p:tag name="KSO_WM_UNIT_ID" val="custom160335_8*i*0"/>
  <p:tag name="KSO_WM_TEMPLATE_CATEGORY" val="custom"/>
  <p:tag name="KSO_WM_TEMPLATE_INDEX" val="160335"/>
  <p:tag name="KSO_WM_UNIT_INDEX" val="0"/>
</p:tagLst>
</file>

<file path=ppt/theme/theme1.xml><?xml version="1.0" encoding="utf-8"?>
<a:theme xmlns:a="http://schemas.openxmlformats.org/drawingml/2006/main" name="A000120141119A01PPBG">
  <a:themeElements>
    <a:clrScheme name="160545">
      <a:dk1>
        <a:srgbClr val="5F5F5F"/>
      </a:dk1>
      <a:lt1>
        <a:srgbClr val="FFFFFF"/>
      </a:lt1>
      <a:dk2>
        <a:srgbClr val="5F5F5F"/>
      </a:dk2>
      <a:lt2>
        <a:srgbClr val="FFFFFF"/>
      </a:lt2>
      <a:accent1>
        <a:srgbClr val="046FB6"/>
      </a:accent1>
      <a:accent2>
        <a:srgbClr val="22B1DE"/>
      </a:accent2>
      <a:accent3>
        <a:srgbClr val="5D76BA"/>
      </a:accent3>
      <a:accent4>
        <a:srgbClr val="EAB200"/>
      </a:accent4>
      <a:accent5>
        <a:srgbClr val="C00000"/>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1191</Words>
  <Application>WPS 演示</Application>
  <PresentationFormat>宽屏</PresentationFormat>
  <Paragraphs>114</Paragraphs>
  <Slides>7</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7</vt:i4>
      </vt:variant>
    </vt:vector>
  </HeadingPairs>
  <TitlesOfParts>
    <vt:vector size="22" baseType="lpstr">
      <vt:lpstr>Arial</vt:lpstr>
      <vt:lpstr>宋体</vt:lpstr>
      <vt:lpstr>Wingdings</vt:lpstr>
      <vt:lpstr>黑体</vt:lpstr>
      <vt:lpstr>微软雅黑</vt:lpstr>
      <vt:lpstr>Wingdings</vt:lpstr>
      <vt:lpstr>Wingdings 2</vt:lpstr>
      <vt:lpstr>Times New Roman</vt:lpstr>
      <vt:lpstr>Arial Narrow</vt:lpstr>
      <vt:lpstr>Calibri</vt:lpstr>
      <vt:lpstr>Arial Unicode MS</vt:lpstr>
      <vt:lpstr>A000120141119A01PPBG</vt:lpstr>
      <vt:lpstr>Visio.Drawing.11</vt:lpstr>
      <vt:lpstr>Visio.Drawing.11</vt:lpstr>
      <vt:lpstr>Visio.Drawing.11</vt:lpstr>
      <vt:lpstr>学业综合报告</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小倪儿94</cp:lastModifiedBy>
  <cp:revision>265</cp:revision>
  <dcterms:created xsi:type="dcterms:W3CDTF">2015-09-21T02:24:00Z</dcterms:created>
  <dcterms:modified xsi:type="dcterms:W3CDTF">2017-12-11T11:35:01Z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y fmtid="{D5CDD505-2E9C-101B-9397-08002B2CF9AE}" pid="3" name="name">
    <vt:lpwstr>简约商务报告.pptx</vt:lpwstr>
  </property>
  <property fmtid="{D5CDD505-2E9C-101B-9397-08002B2CF9AE}" pid="4" name="fileid">
    <vt:lpwstr>861682</vt:lpwstr>
  </property>
  <property fmtid="{D5CDD505-2E9C-101B-9397-08002B2CF9AE}" pid="5" name="search_tags">
    <vt:lpwstr>PPT模板</vt:lpwstr>
  </property>
</Properties>
</file>