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64" r:id="rId3"/>
    <p:sldId id="262" r:id="rId4"/>
    <p:sldId id="265" r:id="rId5"/>
    <p:sldId id="266" r:id="rId6"/>
    <p:sldId id="261" r:id="rId7"/>
    <p:sldId id="258" r:id="rId8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1005664" y="2790704"/>
            <a:ext cx="5269177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1005664" y="2003555"/>
            <a:ext cx="5269177" cy="698591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05664" y="3650046"/>
            <a:ext cx="5269177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zh-CN" altLang="en-US" dirty="0"/>
              <a:t>小木</a:t>
            </a:r>
            <a:r>
              <a:rPr lang="en-US" altLang="zh-CN" dirty="0"/>
              <a:t>Arvin</a:t>
            </a:r>
            <a:endParaRPr lang="zh-CN" altLang="en-US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05664" y="4021521"/>
            <a:ext cx="5269177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zh-CN" altLang="en-US" dirty="0"/>
              <a:t>公众号 </a:t>
            </a:r>
            <a:r>
              <a:rPr lang="en-US" altLang="zh-CN" dirty="0"/>
              <a:t>| </a:t>
            </a:r>
            <a:r>
              <a:rPr lang="zh-CN" altLang="en-US" dirty="0"/>
              <a:t>跟我学个</a:t>
            </a:r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220DC0EE-C0AD-4220-B332-0F38A87BB3D9}"/>
              </a:ext>
            </a:extLst>
          </p:cNvPr>
          <p:cNvSpPr/>
          <p:nvPr userDrawn="1"/>
        </p:nvSpPr>
        <p:spPr>
          <a:xfrm flipH="1">
            <a:off x="6490296" y="1117602"/>
            <a:ext cx="5701705" cy="5740401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13062C98-7559-4494-A284-FD65963D12E7}"/>
              </a:ext>
            </a:extLst>
          </p:cNvPr>
          <p:cNvSpPr/>
          <p:nvPr userDrawn="1"/>
        </p:nvSpPr>
        <p:spPr>
          <a:xfrm flipV="1">
            <a:off x="4641834" y="0"/>
            <a:ext cx="2908335" cy="139767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0931EB9-2331-4143-B942-25D468EC6E1C}"/>
              </a:ext>
            </a:extLst>
          </p:cNvPr>
          <p:cNvCxnSpPr/>
          <p:nvPr userDrawn="1"/>
        </p:nvCxnSpPr>
        <p:spPr>
          <a:xfrm flipV="1">
            <a:off x="3662287" y="2524860"/>
            <a:ext cx="4288219" cy="4333146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DB41563A-426E-43B3-A3BE-451A609D56DB}"/>
              </a:ext>
            </a:extLst>
          </p:cNvPr>
          <p:cNvSpPr/>
          <p:nvPr userDrawn="1"/>
        </p:nvSpPr>
        <p:spPr>
          <a:xfrm rot="10800000" flipH="1">
            <a:off x="6332949" y="5188702"/>
            <a:ext cx="431640" cy="43456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F2758481-B713-4584-994B-51B7C818EC33}"/>
              </a:ext>
            </a:extLst>
          </p:cNvPr>
          <p:cNvSpPr/>
          <p:nvPr userDrawn="1"/>
        </p:nvSpPr>
        <p:spPr>
          <a:xfrm rot="5400000" flipH="1">
            <a:off x="6061888" y="3678226"/>
            <a:ext cx="737565" cy="742571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4B589757-1D66-4F46-A265-AD887DE9DD52}"/>
              </a:ext>
            </a:extLst>
          </p:cNvPr>
          <p:cNvSpPr/>
          <p:nvPr userDrawn="1"/>
        </p:nvSpPr>
        <p:spPr>
          <a:xfrm rot="10800000">
            <a:off x="7486662" y="3909799"/>
            <a:ext cx="309231" cy="31132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>
            <a:extLst>
              <a:ext uri="{FF2B5EF4-FFF2-40B4-BE49-F238E27FC236}">
                <a16:creationId xmlns:a16="http://schemas.microsoft.com/office/drawing/2014/main" id="{574CB76E-6D50-483E-93AF-99BA848254FC}"/>
              </a:ext>
            </a:extLst>
          </p:cNvPr>
          <p:cNvSpPr/>
          <p:nvPr userDrawn="1"/>
        </p:nvSpPr>
        <p:spPr>
          <a:xfrm flipV="1">
            <a:off x="1578358" y="1699315"/>
            <a:ext cx="3617759" cy="3118758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4774566" y="2868999"/>
            <a:ext cx="6039972" cy="656792"/>
          </a:xfrm>
        </p:spPr>
        <p:txBody>
          <a:bodyPr anchor="ctr">
            <a:no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4774566" y="3525792"/>
            <a:ext cx="6039972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59BCA0DD-9033-48C3-A353-BADD15E03A24}"/>
              </a:ext>
            </a:extLst>
          </p:cNvPr>
          <p:cNvSpPr/>
          <p:nvPr userDrawn="1"/>
        </p:nvSpPr>
        <p:spPr>
          <a:xfrm flipV="1">
            <a:off x="9532449" y="4189777"/>
            <a:ext cx="772611" cy="66604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7F506C4C-6D67-45A3-A311-E90F0F517B28}"/>
              </a:ext>
            </a:extLst>
          </p:cNvPr>
          <p:cNvSpPr/>
          <p:nvPr userDrawn="1"/>
        </p:nvSpPr>
        <p:spPr>
          <a:xfrm flipV="1">
            <a:off x="3600110" y="4324754"/>
            <a:ext cx="1028063" cy="88626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B11CC002-8D2E-4534-AEA7-6E2242BED6C5}"/>
              </a:ext>
            </a:extLst>
          </p:cNvPr>
          <p:cNvSpPr/>
          <p:nvPr userDrawn="1"/>
        </p:nvSpPr>
        <p:spPr>
          <a:xfrm flipV="1">
            <a:off x="1521510" y="3258694"/>
            <a:ext cx="1852663" cy="15971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0676F5-1A2B-4D27-BC1A-6B2819EE7583}"/>
              </a:ext>
            </a:extLst>
          </p:cNvPr>
          <p:cNvSpPr txBox="1"/>
          <p:nvPr userDrawn="1"/>
        </p:nvSpPr>
        <p:spPr>
          <a:xfrm>
            <a:off x="1969491" y="2043875"/>
            <a:ext cx="30353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0" dirty="0">
                <a:solidFill>
                  <a:schemeClr val="bg1"/>
                </a:solidFill>
                <a:latin typeface="Impact" panose="020B0806030902050204" pitchFamily="34" charset="0"/>
                <a:ea typeface="华文细黑" panose="02010600040101010101" pitchFamily="2" charset="-122"/>
              </a:rPr>
              <a:t>01</a:t>
            </a:r>
            <a:endParaRPr lang="zh-CN" altLang="en-US" sz="11500" b="0" dirty="0">
              <a:solidFill>
                <a:schemeClr val="bg1"/>
              </a:solidFill>
              <a:latin typeface="Impact" panose="020B0806030902050204" pitchFamily="34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5B319-C94F-4F12-9FA7-7170695D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27" y="3"/>
            <a:ext cx="9174161" cy="1028699"/>
          </a:xfrm>
        </p:spPr>
        <p:txBody>
          <a:bodyPr>
            <a:normAutofit/>
          </a:bodyPr>
          <a:lstStyle>
            <a:lvl1pPr>
              <a:defRPr lang="zh-CN" alt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4322DF-2283-44D1-B363-645FB507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DA1AE6-175F-4DE9-9C9B-C6D1E8AB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E9C0A0-0E68-4BF9-B390-6BEFBC41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AF3793-B321-4171-9814-2FD7ED548CB0}"/>
              </a:ext>
            </a:extLst>
          </p:cNvPr>
          <p:cNvSpPr/>
          <p:nvPr userDrawn="1"/>
        </p:nvSpPr>
        <p:spPr>
          <a:xfrm>
            <a:off x="669925" y="562491"/>
            <a:ext cx="1348665" cy="4662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733FCFC2-F639-4EAC-952A-E72CF091EB6C}"/>
              </a:ext>
            </a:extLst>
          </p:cNvPr>
          <p:cNvSpPr/>
          <p:nvPr userDrawn="1"/>
        </p:nvSpPr>
        <p:spPr>
          <a:xfrm>
            <a:off x="2018591" y="562491"/>
            <a:ext cx="327736" cy="46621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8" name="文本占位符 22">
            <a:extLst>
              <a:ext uri="{FF2B5EF4-FFF2-40B4-BE49-F238E27FC236}">
                <a16:creationId xmlns:a16="http://schemas.microsoft.com/office/drawing/2014/main" id="{4E95E0AD-FD14-4F95-82B3-15BD1BDBC1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9925" y="573675"/>
            <a:ext cx="1871473" cy="466725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Part. 01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2A21780-2C56-4C6C-B143-87E513CDB116}"/>
              </a:ext>
            </a:extLst>
          </p:cNvPr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35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04904-4BEA-47B4-A57E-F3B49DDA7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25EBF-39B4-4A42-80D3-38CA6B1F1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123950"/>
            <a:ext cx="10850563" cy="50196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D544553-D1E6-4094-B6E3-2FA592F7EE72}"/>
              </a:ext>
            </a:extLst>
          </p:cNvPr>
          <p:cNvGrpSpPr/>
          <p:nvPr userDrawn="1"/>
        </p:nvGrpSpPr>
        <p:grpSpPr>
          <a:xfrm>
            <a:off x="669924" y="1016000"/>
            <a:ext cx="10850563" cy="36000"/>
            <a:chOff x="564668" y="0"/>
            <a:chExt cx="27329872" cy="6858000"/>
          </a:xfrm>
        </p:grpSpPr>
        <p:sp>
          <p:nvSpPr>
            <p:cNvPr id="5" name="平行四边形 13">
              <a:extLst>
                <a:ext uri="{FF2B5EF4-FFF2-40B4-BE49-F238E27FC236}">
                  <a16:creationId xmlns:a16="http://schemas.microsoft.com/office/drawing/2014/main" id="{C094C76D-0D95-4374-8E5B-C1D4EC07EC85}"/>
                </a:ext>
              </a:extLst>
            </p:cNvPr>
            <p:cNvSpPr/>
            <p:nvPr/>
          </p:nvSpPr>
          <p:spPr>
            <a:xfrm flipH="1">
              <a:off x="664630" y="0"/>
              <a:ext cx="2722991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6" name="平行四边形 14">
              <a:extLst>
                <a:ext uri="{FF2B5EF4-FFF2-40B4-BE49-F238E27FC236}">
                  <a16:creationId xmlns:a16="http://schemas.microsoft.com/office/drawing/2014/main" id="{03037897-3559-470E-9D10-82CA6C9B836A}"/>
                </a:ext>
              </a:extLst>
            </p:cNvPr>
            <p:cNvSpPr/>
            <p:nvPr/>
          </p:nvSpPr>
          <p:spPr>
            <a:xfrm flipH="1">
              <a:off x="564668" y="0"/>
              <a:ext cx="7183963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>
            <a:extLst>
              <a:ext uri="{FF2B5EF4-FFF2-40B4-BE49-F238E27FC236}">
                <a16:creationId xmlns:a16="http://schemas.microsoft.com/office/drawing/2014/main" id="{AC4D84AD-5A64-4503-A7B4-1BF7637E00B6}"/>
              </a:ext>
            </a:extLst>
          </p:cNvPr>
          <p:cNvSpPr/>
          <p:nvPr userDrawn="1"/>
        </p:nvSpPr>
        <p:spPr>
          <a:xfrm flipV="1">
            <a:off x="2844125" y="2439482"/>
            <a:ext cx="2862520" cy="24676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BEB0B5D3-69DF-4966-A6FE-4183620FB714}"/>
              </a:ext>
            </a:extLst>
          </p:cNvPr>
          <p:cNvSpPr/>
          <p:nvPr userDrawn="1"/>
        </p:nvSpPr>
        <p:spPr>
          <a:xfrm flipV="1">
            <a:off x="3321314" y="1281685"/>
            <a:ext cx="5589743" cy="481874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1B51FDC8-4D7F-4143-8052-45491B7D95E2}"/>
              </a:ext>
            </a:extLst>
          </p:cNvPr>
          <p:cNvSpPr/>
          <p:nvPr userDrawn="1"/>
        </p:nvSpPr>
        <p:spPr>
          <a:xfrm flipV="1">
            <a:off x="7226302" y="2887753"/>
            <a:ext cx="1849855" cy="15947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2692495"/>
            <a:ext cx="10850563" cy="1646209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8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CN" dirty="0"/>
              <a:t>THANKS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4186335"/>
            <a:ext cx="1085056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4" marR="0" lvl="0" indent="-228584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小木</a:t>
            </a:r>
            <a:r>
              <a:rPr lang="en-US" altLang="zh-CN" dirty="0"/>
              <a:t>Arvin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4501969"/>
            <a:ext cx="1085056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4" marR="0" lvl="0" indent="-228584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公众号 </a:t>
            </a:r>
            <a:r>
              <a:rPr lang="en-US" altLang="zh-CN" dirty="0"/>
              <a:t>| </a:t>
            </a:r>
            <a:r>
              <a:rPr lang="zh-CN" altLang="en-US" dirty="0"/>
              <a:t>跟我学个</a:t>
            </a:r>
            <a:r>
              <a:rPr lang="en-US" altLang="zh-CN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 </a:t>
            </a:r>
            <a:r>
              <a:rPr lang="zh-CN" altLang="en-US" smtClean="0"/>
              <a:t>「 让</a:t>
            </a:r>
            <a:r>
              <a:rPr lang="en-US" altLang="zh-CN" smtClean="0"/>
              <a:t>PPT</a:t>
            </a:r>
            <a:r>
              <a:rPr lang="zh-CN" altLang="en-US" smtClean="0"/>
              <a:t>设计简单起来！」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12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2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2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5" y="6515102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2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54" r:id="rId4"/>
    <p:sldLayoutId id="2147483661" r:id="rId5"/>
    <p:sldLayoutId id="2147483663" r:id="rId6"/>
  </p:sldLayoutIdLst>
  <p:hf hd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05664" y="2828804"/>
            <a:ext cx="5269177" cy="558799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2018-2019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学年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05664" y="1879601"/>
            <a:ext cx="5269177" cy="822545"/>
          </a:xfrm>
        </p:spPr>
        <p:txBody>
          <a:bodyPr/>
          <a:lstStyle/>
          <a:p>
            <a:r>
              <a:rPr lang="zh-CN" altLang="en-US" sz="54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学业综合汇报</a:t>
            </a:r>
            <a:endParaRPr lang="zh-CN" altLang="en-US" sz="5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005664" y="3623375"/>
            <a:ext cx="5269177" cy="371475"/>
          </a:xfrm>
        </p:spPr>
        <p:txBody>
          <a:bodyPr>
            <a:normAutofit/>
          </a:bodyPr>
          <a:lstStyle/>
          <a:p>
            <a:r>
              <a:rPr lang="zh-CN" altLang="en-US" sz="1800" b="0" spc="300" dirty="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导师 ： 陈志立       汇报人：王家礼</a:t>
            </a:r>
            <a:endParaRPr lang="zh-CN" altLang="en-US" sz="1800" b="0" spc="3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标题 3">
            <a:extLst>
              <a:ext uri="{FF2B5EF4-FFF2-40B4-BE49-F238E27FC236}">
                <a16:creationId xmlns:a16="http://schemas.microsoft.com/office/drawing/2014/main" id="{AE4581A3-09D6-4F7F-9E9F-4C1BE26845E7}"/>
              </a:ext>
            </a:extLst>
          </p:cNvPr>
          <p:cNvSpPr txBox="1">
            <a:spLocks/>
          </p:cNvSpPr>
          <p:nvPr/>
        </p:nvSpPr>
        <p:spPr>
          <a:xfrm>
            <a:off x="1005664" y="5210177"/>
            <a:ext cx="2537637" cy="542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b="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时间：</a:t>
            </a:r>
            <a:r>
              <a:rPr lang="en-US" altLang="zh-CN" sz="1800" b="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2019/10/22</a:t>
            </a:r>
            <a:endParaRPr lang="zh-CN" altLang="en-US" sz="1800" b="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206413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206" y="1531620"/>
            <a:ext cx="8780933" cy="4306570"/>
            <a:chOff x="5600060" y="1130300"/>
            <a:chExt cx="10228452" cy="5016500"/>
          </a:xfrm>
        </p:grpSpPr>
        <p:sp>
          <p:nvSpPr>
            <p:cNvPr id="10" name="îṧ1ïḑe">
              <a:extLst>
                <a:ext uri="{FF2B5EF4-FFF2-40B4-BE49-F238E27FC236}">
                  <a16:creationId xmlns:a16="http://schemas.microsoft.com/office/drawing/2014/main" id="{7DC0935A-AC7C-4774-8425-85A65F623BFD}"/>
                </a:ext>
              </a:extLst>
            </p:cNvPr>
            <p:cNvSpPr/>
            <p:nvPr/>
          </p:nvSpPr>
          <p:spPr>
            <a:xfrm>
              <a:off x="6209537" y="2843228"/>
              <a:ext cx="3666093" cy="1590644"/>
            </a:xfrm>
            <a:prstGeom prst="parallelogram">
              <a:avLst>
                <a:gd name="adj" fmla="val 524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1" name="îŝļîďè">
              <a:extLst>
                <a:ext uri="{FF2B5EF4-FFF2-40B4-BE49-F238E27FC236}">
                  <a16:creationId xmlns:a16="http://schemas.microsoft.com/office/drawing/2014/main" id="{E390DD86-BEA6-4C6B-9AA8-9A96F068894A}"/>
                </a:ext>
              </a:extLst>
            </p:cNvPr>
            <p:cNvSpPr/>
            <p:nvPr/>
          </p:nvSpPr>
          <p:spPr>
            <a:xfrm>
              <a:off x="6819014" y="1130300"/>
              <a:ext cx="3666093" cy="1590644"/>
            </a:xfrm>
            <a:prstGeom prst="parallelogram">
              <a:avLst>
                <a:gd name="adj" fmla="val 5241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2" name="íSḷîdê">
              <a:extLst>
                <a:ext uri="{FF2B5EF4-FFF2-40B4-BE49-F238E27FC236}">
                  <a16:creationId xmlns:a16="http://schemas.microsoft.com/office/drawing/2014/main" id="{C0896E04-19FE-48B0-ABDD-DB484F4E0802}"/>
                </a:ext>
              </a:extLst>
            </p:cNvPr>
            <p:cNvSpPr/>
            <p:nvPr/>
          </p:nvSpPr>
          <p:spPr>
            <a:xfrm>
              <a:off x="5600060" y="4556156"/>
              <a:ext cx="3666093" cy="1590644"/>
            </a:xfrm>
            <a:prstGeom prst="parallelogram">
              <a:avLst>
                <a:gd name="adj" fmla="val 5241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3" name="îṣḷîḑê">
              <a:extLst>
                <a:ext uri="{FF2B5EF4-FFF2-40B4-BE49-F238E27FC236}">
                  <a16:creationId xmlns:a16="http://schemas.microsoft.com/office/drawing/2014/main" id="{8FE0834B-7C53-4E11-974B-CBDFDDEF53F4}"/>
                </a:ext>
              </a:extLst>
            </p:cNvPr>
            <p:cNvSpPr/>
            <p:nvPr/>
          </p:nvSpPr>
          <p:spPr bwMode="auto">
            <a:xfrm>
              <a:off x="8353398" y="1638392"/>
              <a:ext cx="597324" cy="574460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íšḻídè">
              <a:extLst>
                <a:ext uri="{FF2B5EF4-FFF2-40B4-BE49-F238E27FC236}">
                  <a16:creationId xmlns:a16="http://schemas.microsoft.com/office/drawing/2014/main" id="{CF031B90-C055-4097-B88F-0AA914481C94}"/>
                </a:ext>
              </a:extLst>
            </p:cNvPr>
            <p:cNvSpPr/>
            <p:nvPr/>
          </p:nvSpPr>
          <p:spPr bwMode="auto">
            <a:xfrm>
              <a:off x="7134441" y="5064156"/>
              <a:ext cx="597330" cy="574644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íšļîḓe">
              <a:extLst>
                <a:ext uri="{FF2B5EF4-FFF2-40B4-BE49-F238E27FC236}">
                  <a16:creationId xmlns:a16="http://schemas.microsoft.com/office/drawing/2014/main" id="{D5A6C92A-A7C8-46D0-B009-BA1248846D12}"/>
                </a:ext>
              </a:extLst>
            </p:cNvPr>
            <p:cNvSpPr/>
            <p:nvPr/>
          </p:nvSpPr>
          <p:spPr bwMode="auto">
            <a:xfrm>
              <a:off x="7708100" y="3367816"/>
              <a:ext cx="668966" cy="541468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  <p:sp>
          <p:nvSpPr>
            <p:cNvPr id="26" name="ïṧlidê">
              <a:extLst>
                <a:ext uri="{FF2B5EF4-FFF2-40B4-BE49-F238E27FC236}">
                  <a16:creationId xmlns:a16="http://schemas.microsoft.com/office/drawing/2014/main" id="{774E2100-8F8A-414D-9620-2650ADC21A07}"/>
                </a:ext>
              </a:extLst>
            </p:cNvPr>
            <p:cNvSpPr txBox="1"/>
            <p:nvPr/>
          </p:nvSpPr>
          <p:spPr bwMode="auto">
            <a:xfrm>
              <a:off x="10287369" y="1360564"/>
              <a:ext cx="403542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 smtClean="0"/>
                <a:t>基础课程学习</a:t>
              </a:r>
              <a:endParaRPr lang="en-US" altLang="zh-CN" sz="2800" b="1" dirty="0"/>
            </a:p>
          </p:txBody>
        </p:sp>
        <p:sp>
          <p:nvSpPr>
            <p:cNvPr id="24" name="ïṧlíḍê">
              <a:extLst>
                <a:ext uri="{FF2B5EF4-FFF2-40B4-BE49-F238E27FC236}">
                  <a16:creationId xmlns:a16="http://schemas.microsoft.com/office/drawing/2014/main" id="{79F7007B-C239-4D2F-AB90-E9E012A01A51}"/>
                </a:ext>
              </a:extLst>
            </p:cNvPr>
            <p:cNvSpPr txBox="1"/>
            <p:nvPr/>
          </p:nvSpPr>
          <p:spPr bwMode="auto">
            <a:xfrm>
              <a:off x="9801202" y="3075064"/>
              <a:ext cx="403542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/>
                <a:t>研究方向情况</a:t>
              </a:r>
              <a:endParaRPr lang="en-US" altLang="zh-CN" sz="2800" b="1" dirty="0"/>
            </a:p>
          </p:txBody>
        </p:sp>
        <p:sp>
          <p:nvSpPr>
            <p:cNvPr id="22" name="ïŝľîḓé">
              <a:extLst>
                <a:ext uri="{FF2B5EF4-FFF2-40B4-BE49-F238E27FC236}">
                  <a16:creationId xmlns:a16="http://schemas.microsoft.com/office/drawing/2014/main" id="{AD8C8D59-5D1E-4520-85FE-2CB6B6180D27}"/>
                </a:ext>
              </a:extLst>
            </p:cNvPr>
            <p:cNvSpPr txBox="1"/>
            <p:nvPr/>
          </p:nvSpPr>
          <p:spPr bwMode="auto">
            <a:xfrm>
              <a:off x="9159215" y="4677879"/>
              <a:ext cx="4035425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 smtClean="0"/>
                <a:t>未来工作规划</a:t>
              </a:r>
              <a:endParaRPr lang="en-US" altLang="zh-CN" sz="2800" b="1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069F4203-96DD-411B-8477-EE03AEB71EAB}"/>
                </a:ext>
              </a:extLst>
            </p:cNvPr>
            <p:cNvCxnSpPr>
              <a:cxnSpLocks/>
            </p:cNvCxnSpPr>
            <p:nvPr/>
          </p:nvCxnSpPr>
          <p:spPr>
            <a:xfrm>
              <a:off x="9883361" y="2904644"/>
              <a:ext cx="5945151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276B4AB-1275-4C81-A53F-D2A5EBA93EFC}"/>
                </a:ext>
              </a:extLst>
            </p:cNvPr>
            <p:cNvCxnSpPr>
              <a:cxnSpLocks/>
            </p:cNvCxnSpPr>
            <p:nvPr/>
          </p:nvCxnSpPr>
          <p:spPr>
            <a:xfrm>
              <a:off x="9151076" y="4448726"/>
              <a:ext cx="5335677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标题 1"/>
          <p:cNvSpPr txBox="1">
            <a:spLocks/>
          </p:cNvSpPr>
          <p:nvPr/>
        </p:nvSpPr>
        <p:spPr>
          <a:xfrm>
            <a:off x="669925" y="3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1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>
            <a:extLst>
              <a:ext uri="{FF2B5EF4-FFF2-40B4-BE49-F238E27FC236}">
                <a16:creationId xmlns:a16="http://schemas.microsoft.com/office/drawing/2014/main" id="{3758DAA5-4257-47C4-9112-E7672AAF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基础课程学习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15B3A7-8A9D-4E34-AC88-66E6C7D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29A41CB1-2B34-4F0F-9EC1-4B2F12451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Part. 01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BA73433-1AD3-4785-9F43-A1B626E38511}"/>
              </a:ext>
            </a:extLst>
          </p:cNvPr>
          <p:cNvCxnSpPr>
            <a:cxnSpLocks/>
          </p:cNvCxnSpPr>
          <p:nvPr/>
        </p:nvCxnSpPr>
        <p:spPr>
          <a:xfrm>
            <a:off x="7213600" y="806453"/>
            <a:ext cx="4306888" cy="0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5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研究方向情况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Part. </a:t>
            </a:r>
            <a:r>
              <a:rPr lang="en-US" altLang="zh-CN" dirty="0" smtClean="0"/>
              <a:t>02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BA73433-1AD3-4785-9F43-A1B626E38511}"/>
              </a:ext>
            </a:extLst>
          </p:cNvPr>
          <p:cNvCxnSpPr>
            <a:cxnSpLocks/>
          </p:cNvCxnSpPr>
          <p:nvPr/>
        </p:nvCxnSpPr>
        <p:spPr>
          <a:xfrm>
            <a:off x="7213600" y="806453"/>
            <a:ext cx="4306888" cy="0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3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未来工作计划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Part. </a:t>
            </a:r>
            <a:r>
              <a:rPr lang="en-US" altLang="zh-CN" dirty="0" smtClean="0"/>
              <a:t>03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BA73433-1AD3-4785-9F43-A1B626E38511}"/>
              </a:ext>
            </a:extLst>
          </p:cNvPr>
          <p:cNvCxnSpPr>
            <a:cxnSpLocks/>
          </p:cNvCxnSpPr>
          <p:nvPr/>
        </p:nvCxnSpPr>
        <p:spPr>
          <a:xfrm>
            <a:off x="7213600" y="806453"/>
            <a:ext cx="4306888" cy="0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86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THANKS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69925" y="4183269"/>
            <a:ext cx="10850563" cy="310871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公众号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|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跟我学个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87926" y="2868999"/>
            <a:ext cx="6039972" cy="656792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点击此处添加章节标题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987926" y="3525791"/>
            <a:ext cx="6039972" cy="101562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公众号 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|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跟我学个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cba6a05-fc88-485a-b586-3c16c09608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6413"/>
</p:tagLst>
</file>

<file path=ppt/theme/theme1.xml><?xml version="1.0" encoding="utf-8"?>
<a:theme xmlns:a="http://schemas.openxmlformats.org/drawingml/2006/main" name="主题5">
  <a:themeElements>
    <a:clrScheme name="自定义 6">
      <a:dk1>
        <a:srgbClr val="000000"/>
      </a:dk1>
      <a:lt1>
        <a:srgbClr val="FFFFFF"/>
      </a:lt1>
      <a:dk2>
        <a:srgbClr val="34485E"/>
      </a:dk2>
      <a:lt2>
        <a:srgbClr val="DCE4EC"/>
      </a:lt2>
      <a:accent1>
        <a:srgbClr val="FFAE00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zsc1zed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Override1.xml><?xml version="1.0" encoding="utf-8"?>
<a:themeOverride xmlns:a="http://schemas.openxmlformats.org/drawingml/2006/main">
  <a:clrScheme name="自定义 6">
    <a:dk1>
      <a:srgbClr val="000000"/>
    </a:dk1>
    <a:lt1>
      <a:srgbClr val="FFFFFF"/>
    </a:lt1>
    <a:dk2>
      <a:srgbClr val="34485E"/>
    </a:dk2>
    <a:lt2>
      <a:srgbClr val="DCE4EC"/>
    </a:lt2>
    <a:accent1>
      <a:srgbClr val="FFAE00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2.xml><?xml version="1.0" encoding="utf-8"?>
<a:themeOverride xmlns:a="http://schemas.openxmlformats.org/drawingml/2006/main">
  <a:clrScheme name="自定义 6">
    <a:dk1>
      <a:srgbClr val="000000"/>
    </a:dk1>
    <a:lt1>
      <a:srgbClr val="FFFFFF"/>
    </a:lt1>
    <a:dk2>
      <a:srgbClr val="34485E"/>
    </a:dk2>
    <a:lt2>
      <a:srgbClr val="DCE4EC"/>
    </a:lt2>
    <a:accent1>
      <a:srgbClr val="FFAE00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3.xml><?xml version="1.0" encoding="utf-8"?>
<a:themeOverride xmlns:a="http://schemas.openxmlformats.org/drawingml/2006/main">
  <a:clrScheme name="自定义 6">
    <a:dk1>
      <a:srgbClr val="000000"/>
    </a:dk1>
    <a:lt1>
      <a:srgbClr val="FFFFFF"/>
    </a:lt1>
    <a:dk2>
      <a:srgbClr val="34485E"/>
    </a:dk2>
    <a:lt2>
      <a:srgbClr val="DCE4EC"/>
    </a:lt2>
    <a:accent1>
      <a:srgbClr val="FFAE00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小木Arvin</Template>
  <TotalTime>18</TotalTime>
  <Words>72</Words>
  <Application>Microsoft Office PowerPoint</Application>
  <PresentationFormat>宽屏</PresentationFormat>
  <Paragraphs>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华文细黑</vt:lpstr>
      <vt:lpstr>微软雅黑</vt:lpstr>
      <vt:lpstr>Arial</vt:lpstr>
      <vt:lpstr>Impact</vt:lpstr>
      <vt:lpstr>主题5</vt:lpstr>
      <vt:lpstr>学业综合汇报</vt:lpstr>
      <vt:lpstr>PowerPoint 演示文稿</vt:lpstr>
      <vt:lpstr>基础课程学习</vt:lpstr>
      <vt:lpstr>研究方向情况</vt:lpstr>
      <vt:lpstr>未来工作计划</vt:lpstr>
      <vt:lpstr>THANKS</vt:lpstr>
      <vt:lpstr>点击此处添加章节标题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小木Arvin</dc:creator>
  <cp:lastModifiedBy>王 礼</cp:lastModifiedBy>
  <cp:revision>4</cp:revision>
  <cp:lastPrinted>2017-09-13T16:00:00Z</cp:lastPrinted>
  <dcterms:created xsi:type="dcterms:W3CDTF">2017-09-13T16:00:00Z</dcterms:created>
  <dcterms:modified xsi:type="dcterms:W3CDTF">2019-10-20T04:30:44Z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2cba6a05-fc88-485a-b586-3c16c0960896</vt:lpwstr>
  </property>
</Properties>
</file>