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80" r:id="rId22"/>
    <p:sldId id="281" r:id="rId23"/>
    <p:sldId id="285" r:id="rId24"/>
    <p:sldId id="286" r:id="rId25"/>
    <p:sldId id="287" r:id="rId26"/>
    <p:sldId id="290" r:id="rId27"/>
    <p:sldId id="291" r:id="rId28"/>
    <p:sldId id="293" r:id="rId29"/>
    <p:sldId id="295" r:id="rId30"/>
    <p:sldId id="296" r:id="rId31"/>
    <p:sldId id="294" r:id="rId3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20" autoAdjust="0"/>
  </p:normalViewPr>
  <p:slideViewPr>
    <p:cSldViewPr>
      <p:cViewPr varScale="1">
        <p:scale>
          <a:sx n="85" d="100"/>
          <a:sy n="85" d="100"/>
        </p:scale>
        <p:origin x="562"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usiya Poralla" userId="88d0acac976516ec" providerId="LiveId" clId="{95778636-CEBA-4909-B6F1-6C4602992F2F}"/>
    <pc:docChg chg="undo custSel addSld delSld modSld">
      <pc:chgData name="Gousiya Poralla" userId="88d0acac976516ec" providerId="LiveId" clId="{95778636-CEBA-4909-B6F1-6C4602992F2F}" dt="2024-04-19T12:08:52.969" v="76" actId="2696"/>
      <pc:docMkLst>
        <pc:docMk/>
      </pc:docMkLst>
      <pc:sldChg chg="del">
        <pc:chgData name="Gousiya Poralla" userId="88d0acac976516ec" providerId="LiveId" clId="{95778636-CEBA-4909-B6F1-6C4602992F2F}" dt="2024-04-19T08:38:09.139" v="0" actId="2696"/>
        <pc:sldMkLst>
          <pc:docMk/>
          <pc:sldMk cId="0" sldId="257"/>
        </pc:sldMkLst>
      </pc:sldChg>
      <pc:sldChg chg="del">
        <pc:chgData name="Gousiya Poralla" userId="88d0acac976516ec" providerId="LiveId" clId="{95778636-CEBA-4909-B6F1-6C4602992F2F}" dt="2024-04-19T12:08:52.969" v="76" actId="2696"/>
        <pc:sldMkLst>
          <pc:docMk/>
          <pc:sldMk cId="0" sldId="282"/>
        </pc:sldMkLst>
      </pc:sldChg>
      <pc:sldChg chg="del">
        <pc:chgData name="Gousiya Poralla" userId="88d0acac976516ec" providerId="LiveId" clId="{95778636-CEBA-4909-B6F1-6C4602992F2F}" dt="2024-04-19T12:08:47.330" v="75" actId="2696"/>
        <pc:sldMkLst>
          <pc:docMk/>
          <pc:sldMk cId="0" sldId="283"/>
        </pc:sldMkLst>
      </pc:sldChg>
      <pc:sldChg chg="del">
        <pc:chgData name="Gousiya Poralla" userId="88d0acac976516ec" providerId="LiveId" clId="{95778636-CEBA-4909-B6F1-6C4602992F2F}" dt="2024-04-19T12:08:42.962" v="74" actId="2696"/>
        <pc:sldMkLst>
          <pc:docMk/>
          <pc:sldMk cId="0" sldId="284"/>
        </pc:sldMkLst>
      </pc:sldChg>
      <pc:sldChg chg="modSp mod">
        <pc:chgData name="Gousiya Poralla" userId="88d0acac976516ec" providerId="LiveId" clId="{95778636-CEBA-4909-B6F1-6C4602992F2F}" dt="2024-04-19T11:59:44.603" v="5" actId="12"/>
        <pc:sldMkLst>
          <pc:docMk/>
          <pc:sldMk cId="0" sldId="293"/>
        </pc:sldMkLst>
        <pc:spChg chg="mod">
          <ac:chgData name="Gousiya Poralla" userId="88d0acac976516ec" providerId="LiveId" clId="{95778636-CEBA-4909-B6F1-6C4602992F2F}" dt="2024-04-19T11:59:44.603" v="5" actId="12"/>
          <ac:spMkLst>
            <pc:docMk/>
            <pc:sldMk cId="0" sldId="293"/>
            <ac:spMk id="8" creationId="{00000000-0000-0000-0000-000000000000}"/>
          </ac:spMkLst>
        </pc:spChg>
      </pc:sldChg>
      <pc:sldChg chg="addSp delSp modSp add mod">
        <pc:chgData name="Gousiya Poralla" userId="88d0acac976516ec" providerId="LiveId" clId="{95778636-CEBA-4909-B6F1-6C4602992F2F}" dt="2024-04-19T12:03:14.652" v="48" actId="1076"/>
        <pc:sldMkLst>
          <pc:docMk/>
          <pc:sldMk cId="2806383487" sldId="295"/>
        </pc:sldMkLst>
        <pc:spChg chg="mod">
          <ac:chgData name="Gousiya Poralla" userId="88d0acac976516ec" providerId="LiveId" clId="{95778636-CEBA-4909-B6F1-6C4602992F2F}" dt="2024-04-19T12:00:55.908" v="43" actId="20577"/>
          <ac:spMkLst>
            <pc:docMk/>
            <pc:sldMk cId="2806383487" sldId="295"/>
            <ac:spMk id="6" creationId="{00000000-0000-0000-0000-000000000000}"/>
          </ac:spMkLst>
        </pc:spChg>
        <pc:spChg chg="del">
          <ac:chgData name="Gousiya Poralla" userId="88d0acac976516ec" providerId="LiveId" clId="{95778636-CEBA-4909-B6F1-6C4602992F2F}" dt="2024-04-19T12:02:36.398" v="45" actId="478"/>
          <ac:spMkLst>
            <pc:docMk/>
            <pc:sldMk cId="2806383487" sldId="295"/>
            <ac:spMk id="7" creationId="{00000000-0000-0000-0000-000000000000}"/>
          </ac:spMkLst>
        </pc:spChg>
        <pc:spChg chg="del">
          <ac:chgData name="Gousiya Poralla" userId="88d0acac976516ec" providerId="LiveId" clId="{95778636-CEBA-4909-B6F1-6C4602992F2F}" dt="2024-04-19T12:01:04.789" v="44" actId="478"/>
          <ac:spMkLst>
            <pc:docMk/>
            <pc:sldMk cId="2806383487" sldId="295"/>
            <ac:spMk id="8" creationId="{00000000-0000-0000-0000-000000000000}"/>
          </ac:spMkLst>
        </pc:spChg>
        <pc:picChg chg="add mod">
          <ac:chgData name="Gousiya Poralla" userId="88d0acac976516ec" providerId="LiveId" clId="{95778636-CEBA-4909-B6F1-6C4602992F2F}" dt="2024-04-19T12:03:14.652" v="48" actId="1076"/>
          <ac:picMkLst>
            <pc:docMk/>
            <pc:sldMk cId="2806383487" sldId="295"/>
            <ac:picMk id="14" creationId="{738E3B4B-2A2F-8C85-B065-9B9BC4702A52}"/>
          </ac:picMkLst>
        </pc:picChg>
      </pc:sldChg>
      <pc:sldChg chg="addSp delSp modSp add mod">
        <pc:chgData name="Gousiya Poralla" userId="88d0acac976516ec" providerId="LiveId" clId="{95778636-CEBA-4909-B6F1-6C4602992F2F}" dt="2024-04-19T12:05:10.104" v="73" actId="14100"/>
        <pc:sldMkLst>
          <pc:docMk/>
          <pc:sldMk cId="21226674" sldId="296"/>
        </pc:sldMkLst>
        <pc:spChg chg="mod">
          <ac:chgData name="Gousiya Poralla" userId="88d0acac976516ec" providerId="LiveId" clId="{95778636-CEBA-4909-B6F1-6C4602992F2F}" dt="2024-04-19T12:04:22.447" v="68" actId="20577"/>
          <ac:spMkLst>
            <pc:docMk/>
            <pc:sldMk cId="21226674" sldId="296"/>
            <ac:spMk id="6" creationId="{00000000-0000-0000-0000-000000000000}"/>
          </ac:spMkLst>
        </pc:spChg>
        <pc:spChg chg="add mod">
          <ac:chgData name="Gousiya Poralla" userId="88d0acac976516ec" providerId="LiveId" clId="{95778636-CEBA-4909-B6F1-6C4602992F2F}" dt="2024-04-19T12:05:10.104" v="73" actId="14100"/>
          <ac:spMkLst>
            <pc:docMk/>
            <pc:sldMk cId="21226674" sldId="296"/>
            <ac:spMk id="8" creationId="{24CED92A-2DF3-BDC1-E739-96EFD3761906}"/>
          </ac:spMkLst>
        </pc:spChg>
        <pc:picChg chg="del">
          <ac:chgData name="Gousiya Poralla" userId="88d0acac976516ec" providerId="LiveId" clId="{95778636-CEBA-4909-B6F1-6C4602992F2F}" dt="2024-04-19T12:04:11.947" v="50" actId="478"/>
          <ac:picMkLst>
            <pc:docMk/>
            <pc:sldMk cId="21226674" sldId="296"/>
            <ac:picMk id="14" creationId="{738E3B4B-2A2F-8C85-B065-9B9BC4702A5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4279232-5E29-44E2-ADBD-7BD560FACC3F}" type="datetimeFigureOut">
              <a:rPr lang="en-IN" smtClean="0"/>
              <a:t>19-04-2024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3A80056-7162-47DB-A9DD-F0AE4706AC4C}" type="slidenum">
              <a:rPr lang="en-IN" smtClean="0"/>
              <a:t>‹#›</a:t>
            </a:fld>
            <a:endParaRPr lang="en-IN"/>
          </a:p>
        </p:txBody>
      </p:sp>
    </p:spTree>
    <p:extLst>
      <p:ext uri="{BB962C8B-B14F-4D97-AF65-F5344CB8AC3E}">
        <p14:creationId xmlns:p14="http://schemas.microsoft.com/office/powerpoint/2010/main" val="3539340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A80056-7162-47DB-A9DD-F0AE4706AC4C}" type="slidenum">
              <a:rPr lang="en-IN" smtClean="0"/>
              <a:t>23</a:t>
            </a:fld>
            <a:endParaRPr lang="en-IN"/>
          </a:p>
        </p:txBody>
      </p:sp>
    </p:spTree>
    <p:extLst>
      <p:ext uri="{BB962C8B-B14F-4D97-AF65-F5344CB8AC3E}">
        <p14:creationId xmlns:p14="http://schemas.microsoft.com/office/powerpoint/2010/main" val="13701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7" name="Date Placeholder 6"/>
          <p:cNvSpPr>
            <a:spLocks noGrp="1"/>
          </p:cNvSpPr>
          <p:nvPr>
            <p:ph type="dt" sz="half" idx="10"/>
          </p:nvPr>
        </p:nvSpPr>
        <p:spPr/>
        <p:txBody>
          <a:bodyPr/>
          <a:lstStyle/>
          <a:p>
            <a:pPr marL="12700">
              <a:lnSpc>
                <a:spcPts val="1845"/>
              </a:lnSpc>
            </a:pPr>
            <a:r>
              <a:rPr lang="en-US" cap="small" spc="-75"/>
              <a:t>Dept.</a:t>
            </a:r>
            <a:r>
              <a:rPr lang="en-US" cap="small" spc="-10"/>
              <a:t> </a:t>
            </a:r>
            <a:r>
              <a:rPr lang="en-US" cap="small" spc="-100"/>
              <a:t>of</a:t>
            </a:r>
            <a:r>
              <a:rPr lang="en-US" cap="small" spc="50"/>
              <a:t> </a:t>
            </a:r>
            <a:r>
              <a:rPr lang="en-US" cap="small" spc="-114"/>
              <a:t>Computer</a:t>
            </a:r>
            <a:r>
              <a:rPr lang="en-US" cap="small" spc="60"/>
              <a:t> </a:t>
            </a:r>
            <a:r>
              <a:rPr lang="en-US" cap="small" spc="-95"/>
              <a:t>Science</a:t>
            </a:r>
            <a:r>
              <a:rPr lang="en-US" cap="small" spc="55"/>
              <a:t> </a:t>
            </a:r>
            <a:r>
              <a:rPr lang="en-US" cap="small" spc="-130"/>
              <a:t>and</a:t>
            </a:r>
            <a:r>
              <a:rPr lang="en-US" cap="small" spc="55"/>
              <a:t> </a:t>
            </a:r>
            <a:r>
              <a:rPr lang="en-US" cap="small" spc="-130"/>
              <a:t>Engineering</a:t>
            </a:r>
            <a:endParaRPr lang="en-US" cap="small" spc="-130" dirty="0"/>
          </a:p>
        </p:txBody>
      </p:sp>
      <p:sp>
        <p:nvSpPr>
          <p:cNvPr id="8" name="Footer Placeholder 7"/>
          <p:cNvSpPr>
            <a:spLocks noGrp="1"/>
          </p:cNvSpPr>
          <p:nvPr>
            <p:ph type="ftr" sz="quarter" idx="11"/>
          </p:nvPr>
        </p:nvSpPr>
        <p:spPr/>
        <p:txBody>
          <a:bodyPr/>
          <a:lstStyle/>
          <a:p>
            <a:pPr marL="12700">
              <a:lnSpc>
                <a:spcPts val="1845"/>
              </a:lnSpc>
            </a:pPr>
            <a:r>
              <a:rPr lang="en-US" spc="-25"/>
              <a:t>A15</a:t>
            </a:r>
            <a:endParaRPr lang="en-US" spc="-25" dirty="0"/>
          </a:p>
        </p:txBody>
      </p:sp>
      <p:sp>
        <p:nvSpPr>
          <p:cNvPr id="9" name="Slide Number Placeholder 8"/>
          <p:cNvSpPr>
            <a:spLocks noGrp="1"/>
          </p:cNvSpPr>
          <p:nvPr>
            <p:ph type="sldNum" sz="quarter" idx="12"/>
          </p:nvPr>
        </p:nvSpPr>
        <p:spPr/>
        <p:txBody>
          <a:bodyPr/>
          <a:lstStyle/>
          <a:p>
            <a:pPr marL="88265">
              <a:lnSpc>
                <a:spcPts val="1845"/>
              </a:lnSpc>
            </a:pPr>
            <a:fld id="{81D60167-4931-47E6-BA6A-407CBD079E47}" type="slidenum">
              <a:rPr lang="en-US" spc="-50" smtClean="0"/>
              <a:t>‹#›</a:t>
            </a:fld>
            <a:endParaRPr lang="en-US" spc="-50" dirty="0"/>
          </a:p>
        </p:txBody>
      </p:sp>
      <p:sp>
        <p:nvSpPr>
          <p:cNvPr id="11" name="Title 10"/>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77238" y="6642827"/>
            <a:ext cx="5654040" cy="215265"/>
          </a:xfrm>
          <a:custGeom>
            <a:avLst/>
            <a:gdLst/>
            <a:ahLst/>
            <a:cxnLst/>
            <a:rect l="l" t="t" r="r" b="b"/>
            <a:pathLst>
              <a:path w="5654040" h="215265">
                <a:moveTo>
                  <a:pt x="5654038" y="215171"/>
                </a:moveTo>
                <a:lnTo>
                  <a:pt x="0" y="215171"/>
                </a:lnTo>
                <a:lnTo>
                  <a:pt x="0" y="0"/>
                </a:lnTo>
                <a:lnTo>
                  <a:pt x="5654038" y="0"/>
                </a:lnTo>
                <a:lnTo>
                  <a:pt x="5654038" y="215171"/>
                </a:lnTo>
                <a:close/>
              </a:path>
            </a:pathLst>
          </a:custGeom>
          <a:solidFill>
            <a:srgbClr val="002060"/>
          </a:solidFill>
        </p:spPr>
        <p:txBody>
          <a:bodyPr wrap="square" lIns="0" tIns="0" rIns="0" bIns="0" rtlCol="0"/>
          <a:lstStyle/>
          <a:p>
            <a:endParaRPr/>
          </a:p>
        </p:txBody>
      </p:sp>
      <p:sp>
        <p:nvSpPr>
          <p:cNvPr id="17" name="bg object 17"/>
          <p:cNvSpPr/>
          <p:nvPr/>
        </p:nvSpPr>
        <p:spPr>
          <a:xfrm>
            <a:off x="6431277" y="6641865"/>
            <a:ext cx="5323205" cy="216535"/>
          </a:xfrm>
          <a:custGeom>
            <a:avLst/>
            <a:gdLst/>
            <a:ahLst/>
            <a:cxnLst/>
            <a:rect l="l" t="t" r="r" b="b"/>
            <a:pathLst>
              <a:path w="5323205" h="216534">
                <a:moveTo>
                  <a:pt x="5322916" y="216133"/>
                </a:moveTo>
                <a:lnTo>
                  <a:pt x="0" y="216133"/>
                </a:lnTo>
                <a:lnTo>
                  <a:pt x="0" y="0"/>
                </a:lnTo>
                <a:lnTo>
                  <a:pt x="5322916" y="0"/>
                </a:lnTo>
                <a:lnTo>
                  <a:pt x="5322916" y="216133"/>
                </a:lnTo>
                <a:close/>
              </a:path>
            </a:pathLst>
          </a:custGeom>
          <a:solidFill>
            <a:srgbClr val="008080"/>
          </a:solidFill>
        </p:spPr>
        <p:txBody>
          <a:bodyPr wrap="square" lIns="0" tIns="0" rIns="0" bIns="0" rtlCol="0"/>
          <a:lstStyle/>
          <a:p>
            <a:endParaRPr/>
          </a:p>
        </p:txBody>
      </p:sp>
      <p:sp>
        <p:nvSpPr>
          <p:cNvPr id="18" name="bg object 18"/>
          <p:cNvSpPr/>
          <p:nvPr/>
        </p:nvSpPr>
        <p:spPr>
          <a:xfrm>
            <a:off x="11754195" y="6641864"/>
            <a:ext cx="438150" cy="216535"/>
          </a:xfrm>
          <a:custGeom>
            <a:avLst/>
            <a:gdLst/>
            <a:ahLst/>
            <a:cxnLst/>
            <a:rect l="l" t="t" r="r" b="b"/>
            <a:pathLst>
              <a:path w="438150" h="216534">
                <a:moveTo>
                  <a:pt x="437803" y="216132"/>
                </a:moveTo>
                <a:lnTo>
                  <a:pt x="0" y="216132"/>
                </a:lnTo>
                <a:lnTo>
                  <a:pt x="0" y="0"/>
                </a:lnTo>
                <a:lnTo>
                  <a:pt x="437803" y="0"/>
                </a:lnTo>
                <a:lnTo>
                  <a:pt x="437803" y="216132"/>
                </a:lnTo>
                <a:close/>
              </a:path>
            </a:pathLst>
          </a:custGeom>
          <a:solidFill>
            <a:srgbClr val="FFC000"/>
          </a:solidFill>
        </p:spPr>
        <p:txBody>
          <a:bodyPr wrap="square" lIns="0" tIns="0" rIns="0" bIns="0" rtlCol="0"/>
          <a:lstStyle/>
          <a:p>
            <a:endParaRPr/>
          </a:p>
        </p:txBody>
      </p:sp>
      <p:pic>
        <p:nvPicPr>
          <p:cNvPr id="19" name="bg object 19"/>
          <p:cNvPicPr/>
          <p:nvPr/>
        </p:nvPicPr>
        <p:blipFill>
          <a:blip r:embed="rId2" cstate="print"/>
          <a:stretch>
            <a:fillRect/>
          </a:stretch>
        </p:blipFill>
        <p:spPr>
          <a:xfrm>
            <a:off x="11506200" y="5956065"/>
            <a:ext cx="685799" cy="681643"/>
          </a:xfrm>
          <a:prstGeom prst="rect">
            <a:avLst/>
          </a:prstGeom>
        </p:spPr>
      </p:pic>
      <p:sp>
        <p:nvSpPr>
          <p:cNvPr id="20" name="bg object 20"/>
          <p:cNvSpPr/>
          <p:nvPr/>
        </p:nvSpPr>
        <p:spPr>
          <a:xfrm>
            <a:off x="0" y="6642827"/>
            <a:ext cx="777240" cy="215265"/>
          </a:xfrm>
          <a:custGeom>
            <a:avLst/>
            <a:gdLst/>
            <a:ahLst/>
            <a:cxnLst/>
            <a:rect l="l" t="t" r="r" b="b"/>
            <a:pathLst>
              <a:path w="777240" h="215265">
                <a:moveTo>
                  <a:pt x="777238" y="215171"/>
                </a:moveTo>
                <a:lnTo>
                  <a:pt x="0" y="215171"/>
                </a:lnTo>
                <a:lnTo>
                  <a:pt x="0" y="0"/>
                </a:lnTo>
                <a:lnTo>
                  <a:pt x="777238" y="0"/>
                </a:lnTo>
                <a:lnTo>
                  <a:pt x="777238" y="215171"/>
                </a:lnTo>
                <a:close/>
              </a:path>
            </a:pathLst>
          </a:custGeom>
          <a:solidFill>
            <a:srgbClr val="C55A11"/>
          </a:solidFill>
        </p:spPr>
        <p:txBody>
          <a:bodyPr wrap="square" lIns="0" tIns="0" rIns="0" bIns="0" rtlCol="0"/>
          <a:lstStyle/>
          <a:p>
            <a:endParaRPr/>
          </a:p>
        </p:txBody>
      </p:sp>
      <p:sp>
        <p:nvSpPr>
          <p:cNvPr id="21" name="bg object 21"/>
          <p:cNvSpPr/>
          <p:nvPr userDrawn="1"/>
        </p:nvSpPr>
        <p:spPr>
          <a:xfrm>
            <a:off x="-1" y="0"/>
            <a:ext cx="12192000" cy="233045"/>
          </a:xfrm>
          <a:custGeom>
            <a:avLst/>
            <a:gdLst/>
            <a:ahLst/>
            <a:cxnLst/>
            <a:rect l="l" t="t" r="r" b="b"/>
            <a:pathLst>
              <a:path w="12192000" h="233045">
                <a:moveTo>
                  <a:pt x="12191998" y="232758"/>
                </a:moveTo>
                <a:lnTo>
                  <a:pt x="0" y="232758"/>
                </a:lnTo>
                <a:lnTo>
                  <a:pt x="0" y="0"/>
                </a:lnTo>
                <a:lnTo>
                  <a:pt x="12191998" y="0"/>
                </a:lnTo>
                <a:lnTo>
                  <a:pt x="12191998" y="232758"/>
                </a:lnTo>
                <a:close/>
              </a:path>
            </a:pathLst>
          </a:custGeom>
          <a:solidFill>
            <a:srgbClr val="006666"/>
          </a:solidFill>
        </p:spPr>
        <p:txBody>
          <a:bodyPr wrap="square" lIns="0" tIns="0" rIns="0" bIns="0" rtlCol="0"/>
          <a:lstStyle/>
          <a:p>
            <a:endParaRPr/>
          </a:p>
        </p:txBody>
      </p:sp>
      <p:sp>
        <p:nvSpPr>
          <p:cNvPr id="3" name="Holder 3"/>
          <p:cNvSpPr>
            <a:spLocks noGrp="1"/>
          </p:cNvSpPr>
          <p:nvPr>
            <p:ph type="body" idx="1"/>
          </p:nvPr>
        </p:nvSpPr>
        <p:spPr/>
        <p:txBody>
          <a:bodyPr lIns="0" tIns="0" rIns="0" bIns="0"/>
          <a:lstStyle>
            <a:lvl1pPr>
              <a:defRPr/>
            </a:lvl1pPr>
          </a:lstStyle>
          <a:p>
            <a:endParaRPr dirty="0"/>
          </a:p>
        </p:txBody>
      </p:sp>
      <p:sp>
        <p:nvSpPr>
          <p:cNvPr id="4" name="Holder 4"/>
          <p:cNvSpPr>
            <a:spLocks noGrp="1"/>
          </p:cNvSpPr>
          <p:nvPr>
            <p:ph type="ftr" sz="quarter" idx="5"/>
          </p:nvPr>
        </p:nvSpPr>
        <p:spPr>
          <a:xfrm>
            <a:off x="0" y="6629792"/>
            <a:ext cx="551503" cy="230832"/>
          </a:xfrm>
        </p:spPr>
        <p:txBody>
          <a:bodyPr lIns="0" tIns="0" rIns="0" bIns="0"/>
          <a:lstStyle>
            <a:lvl1pPr>
              <a:defRPr sz="1600" b="0" i="0">
                <a:solidFill>
                  <a:schemeClr val="bg1"/>
                </a:solidFill>
                <a:latin typeface="Times New Roman"/>
                <a:cs typeface="Times New Roman"/>
              </a:defRPr>
            </a:lvl1pPr>
          </a:lstStyle>
          <a:p>
            <a:pPr marL="12700">
              <a:lnSpc>
                <a:spcPts val="1845"/>
              </a:lnSpc>
            </a:pPr>
            <a:r>
              <a:rPr lang="en-US" spc="-25" dirty="0"/>
              <a:t>A15</a:t>
            </a:r>
          </a:p>
        </p:txBody>
      </p:sp>
      <p:sp>
        <p:nvSpPr>
          <p:cNvPr id="5" name="Holder 5"/>
          <p:cNvSpPr>
            <a:spLocks noGrp="1"/>
          </p:cNvSpPr>
          <p:nvPr>
            <p:ph type="dt" sz="half" idx="6"/>
          </p:nvPr>
        </p:nvSpPr>
        <p:spPr/>
        <p:txBody>
          <a:bodyPr lIns="0" tIns="0" rIns="0" bIns="0"/>
          <a:lstStyle>
            <a:lvl1pPr>
              <a:defRPr sz="1600" b="0" i="0">
                <a:solidFill>
                  <a:schemeClr val="bg1"/>
                </a:solidFill>
                <a:latin typeface="Times New Roman"/>
                <a:cs typeface="Times New Roman"/>
              </a:defRPr>
            </a:lvl1p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6" name="Holder 6"/>
          <p:cNvSpPr>
            <a:spLocks noGrp="1"/>
          </p:cNvSpPr>
          <p:nvPr>
            <p:ph type="sldNum" sz="quarter" idx="7"/>
          </p:nvPr>
        </p:nvSpPr>
        <p:spPr/>
        <p:txBody>
          <a:bodyPr lIns="0" tIns="0" rIns="0" bIns="0"/>
          <a:lstStyle>
            <a:lvl1pPr>
              <a:defRPr sz="1600" b="1" i="0">
                <a:solidFill>
                  <a:srgbClr val="002060"/>
                </a:solidFill>
                <a:latin typeface="Times New Roman"/>
                <a:cs typeface="Times New Roman"/>
              </a:defRPr>
            </a:lvl1pPr>
          </a:lstStyle>
          <a:p>
            <a:pPr marL="88265">
              <a:lnSpc>
                <a:spcPts val="1845"/>
              </a:lnSpc>
            </a:pPr>
            <a:fld id="{81D60167-4931-47E6-BA6A-407CBD079E47}" type="slidenum">
              <a:rPr spc="-50" dirty="0"/>
              <a:t>‹#›</a:t>
            </a:fld>
            <a:endParaRPr spc="-50" dirty="0"/>
          </a:p>
        </p:txBody>
      </p:sp>
      <p:sp>
        <p:nvSpPr>
          <p:cNvPr id="7" name="Title 6"/>
          <p:cNvSpPr>
            <a:spLocks noGrp="1"/>
          </p:cNvSpPr>
          <p:nvPr>
            <p:ph type="title" hasCustomPrompt="1"/>
          </p:nvPr>
        </p:nvSpPr>
        <p:spPr>
          <a:xfrm>
            <a:off x="0" y="0"/>
            <a:ext cx="3810000" cy="1354217"/>
          </a:xfrm>
        </p:spPr>
        <p:txBody>
          <a:bodyPr/>
          <a:lstStyle>
            <a:lvl1pPr>
              <a:defRPr sz="4400"/>
            </a:lvl1pPr>
          </a:lstStyle>
          <a:p>
            <a:r>
              <a:rPr lang="en-US" dirty="0"/>
              <a:t>Click Master title </a:t>
            </a:r>
            <a:r>
              <a:rPr lang="en-US" dirty="0" err="1"/>
              <a:t>stzzzzzz</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Times New Roman"/>
                <a:cs typeface="Times New Roman"/>
              </a:defRPr>
            </a:lvl1pPr>
          </a:lstStyle>
          <a:p>
            <a:pPr marL="12700">
              <a:lnSpc>
                <a:spcPts val="1845"/>
              </a:lnSpc>
            </a:pPr>
            <a:r>
              <a:rPr lang="en-US" spc="-25" dirty="0"/>
              <a:t>A15</a:t>
            </a:r>
          </a:p>
        </p:txBody>
      </p:sp>
      <p:sp>
        <p:nvSpPr>
          <p:cNvPr id="6" name="Holder 6"/>
          <p:cNvSpPr>
            <a:spLocks noGrp="1"/>
          </p:cNvSpPr>
          <p:nvPr>
            <p:ph type="dt" sz="half" idx="6"/>
          </p:nvPr>
        </p:nvSpPr>
        <p:spPr/>
        <p:txBody>
          <a:bodyPr lIns="0" tIns="0" rIns="0" bIns="0"/>
          <a:lstStyle>
            <a:lvl1pPr>
              <a:defRPr sz="1600" b="0" i="0">
                <a:solidFill>
                  <a:schemeClr val="bg1"/>
                </a:solidFill>
                <a:latin typeface="Times New Roman"/>
                <a:cs typeface="Times New Roman"/>
              </a:defRPr>
            </a:lvl1p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7" name="Holder 7"/>
          <p:cNvSpPr>
            <a:spLocks noGrp="1"/>
          </p:cNvSpPr>
          <p:nvPr>
            <p:ph type="sldNum" sz="quarter" idx="7"/>
          </p:nvPr>
        </p:nvSpPr>
        <p:spPr/>
        <p:txBody>
          <a:bodyPr lIns="0" tIns="0" rIns="0" bIns="0"/>
          <a:lstStyle>
            <a:lvl1pPr>
              <a:defRPr sz="1600" b="1" i="0">
                <a:solidFill>
                  <a:srgbClr val="002060"/>
                </a:solidFill>
                <a:latin typeface="Times New Roman"/>
                <a:cs typeface="Times New Roman"/>
              </a:defRPr>
            </a:lvl1pPr>
          </a:lstStyle>
          <a:p>
            <a:pPr marL="88265">
              <a:lnSpc>
                <a:spcPts val="1845"/>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Times New Roman"/>
                <a:cs typeface="Times New Roman"/>
              </a:defRPr>
            </a:lvl1pPr>
          </a:lstStyle>
          <a:p>
            <a:pPr marL="12700">
              <a:lnSpc>
                <a:spcPts val="1845"/>
              </a:lnSpc>
            </a:pPr>
            <a:r>
              <a:rPr lang="en-US" spc="-25" dirty="0"/>
              <a:t>A15</a:t>
            </a:r>
          </a:p>
        </p:txBody>
      </p:sp>
      <p:sp>
        <p:nvSpPr>
          <p:cNvPr id="4" name="Holder 4"/>
          <p:cNvSpPr>
            <a:spLocks noGrp="1"/>
          </p:cNvSpPr>
          <p:nvPr>
            <p:ph type="dt" sz="half" idx="6"/>
          </p:nvPr>
        </p:nvSpPr>
        <p:spPr/>
        <p:txBody>
          <a:bodyPr lIns="0" tIns="0" rIns="0" bIns="0"/>
          <a:lstStyle>
            <a:lvl1pPr>
              <a:defRPr sz="1600" b="0" i="0">
                <a:solidFill>
                  <a:schemeClr val="bg1"/>
                </a:solidFill>
                <a:latin typeface="Times New Roman"/>
                <a:cs typeface="Times New Roman"/>
              </a:defRPr>
            </a:lvl1p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5" name="Holder 5"/>
          <p:cNvSpPr>
            <a:spLocks noGrp="1"/>
          </p:cNvSpPr>
          <p:nvPr>
            <p:ph type="sldNum" sz="quarter" idx="7"/>
          </p:nvPr>
        </p:nvSpPr>
        <p:spPr/>
        <p:txBody>
          <a:bodyPr lIns="0" tIns="0" rIns="0" bIns="0"/>
          <a:lstStyle>
            <a:lvl1pPr>
              <a:defRPr sz="1600" b="1" i="0">
                <a:solidFill>
                  <a:srgbClr val="002060"/>
                </a:solidFill>
                <a:latin typeface="Times New Roman"/>
                <a:cs typeface="Times New Roman"/>
              </a:defRPr>
            </a:lvl1pPr>
          </a:lstStyle>
          <a:p>
            <a:pPr marL="88265">
              <a:lnSpc>
                <a:spcPts val="1845"/>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Times New Roman"/>
                <a:cs typeface="Times New Roman"/>
              </a:defRPr>
            </a:lvl1pPr>
          </a:lstStyle>
          <a:p>
            <a:pPr marL="12700">
              <a:lnSpc>
                <a:spcPts val="1845"/>
              </a:lnSpc>
            </a:pPr>
            <a:r>
              <a:rPr lang="en-US" spc="-25" dirty="0"/>
              <a:t>A15</a:t>
            </a:r>
          </a:p>
        </p:txBody>
      </p:sp>
      <p:sp>
        <p:nvSpPr>
          <p:cNvPr id="3" name="Holder 3"/>
          <p:cNvSpPr>
            <a:spLocks noGrp="1"/>
          </p:cNvSpPr>
          <p:nvPr>
            <p:ph type="dt" sz="half" idx="6"/>
          </p:nvPr>
        </p:nvSpPr>
        <p:spPr/>
        <p:txBody>
          <a:bodyPr lIns="0" tIns="0" rIns="0" bIns="0"/>
          <a:lstStyle>
            <a:lvl1pPr>
              <a:defRPr sz="1600" b="0" i="0">
                <a:solidFill>
                  <a:schemeClr val="bg1"/>
                </a:solidFill>
                <a:latin typeface="Times New Roman"/>
                <a:cs typeface="Times New Roman"/>
              </a:defRPr>
            </a:lvl1p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4" name="Holder 4"/>
          <p:cNvSpPr>
            <a:spLocks noGrp="1"/>
          </p:cNvSpPr>
          <p:nvPr>
            <p:ph type="sldNum" sz="quarter" idx="7"/>
          </p:nvPr>
        </p:nvSpPr>
        <p:spPr/>
        <p:txBody>
          <a:bodyPr lIns="0" tIns="0" rIns="0" bIns="0"/>
          <a:lstStyle>
            <a:lvl1pPr>
              <a:defRPr sz="1600" b="1" i="0">
                <a:solidFill>
                  <a:srgbClr val="002060"/>
                </a:solidFill>
                <a:latin typeface="Times New Roman"/>
                <a:cs typeface="Times New Roman"/>
              </a:defRPr>
            </a:lvl1pPr>
          </a:lstStyle>
          <a:p>
            <a:pPr marL="88265">
              <a:lnSpc>
                <a:spcPts val="1845"/>
              </a:lnSpc>
            </a:pPr>
            <a:fld id="{81D60167-4931-47E6-BA6A-407CBD079E47}" type="slidenum">
              <a:rPr spc="-50" dirty="0"/>
              <a:t>‹#›</a:t>
            </a:fld>
            <a:endParaRPr spc="-50" dirty="0"/>
          </a:p>
        </p:txBody>
      </p:sp>
      <p:sp>
        <p:nvSpPr>
          <p:cNvPr id="5" name="Title 4"/>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77238" y="6642827"/>
            <a:ext cx="5654040" cy="215265"/>
          </a:xfrm>
          <a:custGeom>
            <a:avLst/>
            <a:gdLst/>
            <a:ahLst/>
            <a:cxnLst/>
            <a:rect l="l" t="t" r="r" b="b"/>
            <a:pathLst>
              <a:path w="5654040" h="215265">
                <a:moveTo>
                  <a:pt x="5654038" y="215171"/>
                </a:moveTo>
                <a:lnTo>
                  <a:pt x="0" y="215171"/>
                </a:lnTo>
                <a:lnTo>
                  <a:pt x="0" y="0"/>
                </a:lnTo>
                <a:lnTo>
                  <a:pt x="5654038" y="0"/>
                </a:lnTo>
                <a:lnTo>
                  <a:pt x="5654038" y="215171"/>
                </a:lnTo>
                <a:close/>
              </a:path>
            </a:pathLst>
          </a:custGeom>
          <a:solidFill>
            <a:srgbClr val="002060"/>
          </a:solidFill>
        </p:spPr>
        <p:txBody>
          <a:bodyPr wrap="square" lIns="0" tIns="0" rIns="0" bIns="0" rtlCol="0"/>
          <a:lstStyle/>
          <a:p>
            <a:endParaRPr/>
          </a:p>
        </p:txBody>
      </p:sp>
      <p:sp>
        <p:nvSpPr>
          <p:cNvPr id="17" name="bg object 17"/>
          <p:cNvSpPr/>
          <p:nvPr/>
        </p:nvSpPr>
        <p:spPr>
          <a:xfrm>
            <a:off x="6431277" y="6641865"/>
            <a:ext cx="5323205" cy="216535"/>
          </a:xfrm>
          <a:custGeom>
            <a:avLst/>
            <a:gdLst/>
            <a:ahLst/>
            <a:cxnLst/>
            <a:rect l="l" t="t" r="r" b="b"/>
            <a:pathLst>
              <a:path w="5323205" h="216534">
                <a:moveTo>
                  <a:pt x="5322916" y="216133"/>
                </a:moveTo>
                <a:lnTo>
                  <a:pt x="0" y="216133"/>
                </a:lnTo>
                <a:lnTo>
                  <a:pt x="0" y="0"/>
                </a:lnTo>
                <a:lnTo>
                  <a:pt x="5322916" y="0"/>
                </a:lnTo>
                <a:lnTo>
                  <a:pt x="5322916" y="216133"/>
                </a:lnTo>
                <a:close/>
              </a:path>
            </a:pathLst>
          </a:custGeom>
          <a:solidFill>
            <a:srgbClr val="008080"/>
          </a:solidFill>
        </p:spPr>
        <p:txBody>
          <a:bodyPr wrap="square" lIns="0" tIns="0" rIns="0" bIns="0" rtlCol="0"/>
          <a:lstStyle/>
          <a:p>
            <a:endParaRPr/>
          </a:p>
        </p:txBody>
      </p:sp>
      <p:sp>
        <p:nvSpPr>
          <p:cNvPr id="18" name="bg object 18"/>
          <p:cNvSpPr/>
          <p:nvPr/>
        </p:nvSpPr>
        <p:spPr>
          <a:xfrm>
            <a:off x="11754195" y="6641864"/>
            <a:ext cx="438150" cy="216535"/>
          </a:xfrm>
          <a:custGeom>
            <a:avLst/>
            <a:gdLst/>
            <a:ahLst/>
            <a:cxnLst/>
            <a:rect l="l" t="t" r="r" b="b"/>
            <a:pathLst>
              <a:path w="438150" h="216534">
                <a:moveTo>
                  <a:pt x="437803" y="216132"/>
                </a:moveTo>
                <a:lnTo>
                  <a:pt x="0" y="216132"/>
                </a:lnTo>
                <a:lnTo>
                  <a:pt x="0" y="0"/>
                </a:lnTo>
                <a:lnTo>
                  <a:pt x="437803" y="0"/>
                </a:lnTo>
                <a:lnTo>
                  <a:pt x="437803" y="216132"/>
                </a:lnTo>
                <a:close/>
              </a:path>
            </a:pathLst>
          </a:custGeom>
          <a:solidFill>
            <a:srgbClr val="FFC000"/>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1506200" y="5956065"/>
            <a:ext cx="685799" cy="681643"/>
          </a:xfrm>
          <a:prstGeom prst="rect">
            <a:avLst/>
          </a:prstGeom>
        </p:spPr>
      </p:pic>
      <p:sp>
        <p:nvSpPr>
          <p:cNvPr id="20" name="bg object 20"/>
          <p:cNvSpPr/>
          <p:nvPr/>
        </p:nvSpPr>
        <p:spPr>
          <a:xfrm>
            <a:off x="0" y="6642827"/>
            <a:ext cx="777240" cy="215265"/>
          </a:xfrm>
          <a:custGeom>
            <a:avLst/>
            <a:gdLst/>
            <a:ahLst/>
            <a:cxnLst/>
            <a:rect l="l" t="t" r="r" b="b"/>
            <a:pathLst>
              <a:path w="777240" h="215265">
                <a:moveTo>
                  <a:pt x="777238" y="215171"/>
                </a:moveTo>
                <a:lnTo>
                  <a:pt x="0" y="215171"/>
                </a:lnTo>
                <a:lnTo>
                  <a:pt x="0" y="0"/>
                </a:lnTo>
                <a:lnTo>
                  <a:pt x="777238" y="0"/>
                </a:lnTo>
                <a:lnTo>
                  <a:pt x="777238" y="215171"/>
                </a:lnTo>
                <a:close/>
              </a:path>
            </a:pathLst>
          </a:custGeom>
          <a:solidFill>
            <a:srgbClr val="C55A11"/>
          </a:solidFill>
        </p:spPr>
        <p:txBody>
          <a:bodyPr wrap="square" lIns="0" tIns="0" rIns="0" bIns="0" rtlCol="0"/>
          <a:lstStyle/>
          <a:p>
            <a:endParaRPr dirty="0"/>
          </a:p>
        </p:txBody>
      </p:sp>
      <p:sp>
        <p:nvSpPr>
          <p:cNvPr id="2" name="Holder 2"/>
          <p:cNvSpPr>
            <a:spLocks noGrp="1"/>
          </p:cNvSpPr>
          <p:nvPr>
            <p:ph type="title"/>
          </p:nvPr>
        </p:nvSpPr>
        <p:spPr>
          <a:xfrm>
            <a:off x="0" y="0"/>
            <a:ext cx="2788285" cy="695960"/>
          </a:xfrm>
          <a:prstGeom prst="rect">
            <a:avLst/>
          </a:prstGeom>
        </p:spPr>
        <p:txBody>
          <a:bodyPr wrap="square" lIns="0" tIns="0" rIns="0" bIns="0">
            <a:spAutoFit/>
          </a:bodyPr>
          <a:lstStyle>
            <a:lvl1pPr>
              <a:defRPr sz="4400" b="0" i="0">
                <a:solidFill>
                  <a:schemeClr val="bg1"/>
                </a:solidFill>
                <a:latin typeface="Times New Roman"/>
                <a:cs typeface="Times New Roman"/>
              </a:defRPr>
            </a:lvl1pPr>
          </a:lstStyle>
          <a:p>
            <a:endParaRPr dirty="0"/>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46" y="6629792"/>
            <a:ext cx="551849" cy="230832"/>
          </a:xfrm>
          <a:prstGeom prst="rect">
            <a:avLst/>
          </a:prstGeom>
        </p:spPr>
        <p:txBody>
          <a:bodyPr wrap="square" lIns="0" tIns="0" rIns="0" bIns="0">
            <a:spAutoFit/>
          </a:bodyPr>
          <a:lstStyle>
            <a:lvl1pPr>
              <a:defRPr sz="1600" b="0" i="0">
                <a:solidFill>
                  <a:schemeClr val="bg1"/>
                </a:solidFill>
                <a:latin typeface="Times New Roman"/>
                <a:cs typeface="Times New Roman"/>
              </a:defRPr>
            </a:lvl1pPr>
          </a:lstStyle>
          <a:p>
            <a:pPr marL="12700">
              <a:lnSpc>
                <a:spcPts val="1845"/>
              </a:lnSpc>
            </a:pPr>
            <a:r>
              <a:rPr lang="en-US" spc="-25" dirty="0"/>
              <a:t>A15</a:t>
            </a:r>
          </a:p>
        </p:txBody>
      </p:sp>
      <p:sp>
        <p:nvSpPr>
          <p:cNvPr id="5" name="Holder 5"/>
          <p:cNvSpPr>
            <a:spLocks noGrp="1"/>
          </p:cNvSpPr>
          <p:nvPr>
            <p:ph type="dt" sz="half" idx="6"/>
          </p:nvPr>
        </p:nvSpPr>
        <p:spPr>
          <a:xfrm>
            <a:off x="1774067" y="6629793"/>
            <a:ext cx="3852358" cy="230832"/>
          </a:xfrm>
          <a:prstGeom prst="rect">
            <a:avLst/>
          </a:prstGeom>
        </p:spPr>
        <p:txBody>
          <a:bodyPr wrap="square" lIns="0" tIns="0" rIns="0" bIns="0">
            <a:spAutoFit/>
          </a:bodyPr>
          <a:lstStyle>
            <a:lvl1pPr>
              <a:defRPr sz="1600" b="0" i="0">
                <a:solidFill>
                  <a:schemeClr val="bg1"/>
                </a:solidFill>
                <a:latin typeface="Times New Roman"/>
                <a:cs typeface="Times New Roman"/>
              </a:defRPr>
            </a:lvl1p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6" name="Holder 6"/>
          <p:cNvSpPr>
            <a:spLocks noGrp="1"/>
          </p:cNvSpPr>
          <p:nvPr>
            <p:ph type="sldNum" sz="quarter" idx="7"/>
          </p:nvPr>
        </p:nvSpPr>
        <p:spPr>
          <a:xfrm>
            <a:off x="11833423" y="6629309"/>
            <a:ext cx="292100" cy="250825"/>
          </a:xfrm>
          <a:prstGeom prst="rect">
            <a:avLst/>
          </a:prstGeom>
        </p:spPr>
        <p:txBody>
          <a:bodyPr wrap="square" lIns="0" tIns="0" rIns="0" bIns="0">
            <a:spAutoFit/>
          </a:bodyPr>
          <a:lstStyle>
            <a:lvl1pPr>
              <a:defRPr sz="1600" b="1" i="0">
                <a:solidFill>
                  <a:srgbClr val="002060"/>
                </a:solidFill>
                <a:latin typeface="Times New Roman"/>
                <a:cs typeface="Times New Roman"/>
              </a:defRPr>
            </a:lvl1pPr>
          </a:lstStyle>
          <a:p>
            <a:pPr marL="88265">
              <a:lnSpc>
                <a:spcPts val="1845"/>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17.jpeg"/><Relationship Id="rId4" Type="http://schemas.openxmlformats.org/officeDocument/2006/relationships/image" Target="../media/image16.jpeg"/></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204G1A0534/CSE-2020-24-Batch-A15.git"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7238" y="6634572"/>
            <a:ext cx="11414760" cy="223520"/>
            <a:chOff x="777238" y="6634572"/>
            <a:chExt cx="11414760" cy="223520"/>
          </a:xfrm>
        </p:grpSpPr>
        <p:sp>
          <p:nvSpPr>
            <p:cNvPr id="3" name="object 3"/>
            <p:cNvSpPr/>
            <p:nvPr/>
          </p:nvSpPr>
          <p:spPr>
            <a:xfrm>
              <a:off x="777238" y="6634572"/>
              <a:ext cx="5782310" cy="220979"/>
            </a:xfrm>
            <a:custGeom>
              <a:avLst/>
              <a:gdLst/>
              <a:ahLst/>
              <a:cxnLst/>
              <a:rect l="l" t="t" r="r" b="b"/>
              <a:pathLst>
                <a:path w="5782309" h="220979">
                  <a:moveTo>
                    <a:pt x="5781821" y="220979"/>
                  </a:moveTo>
                  <a:lnTo>
                    <a:pt x="0" y="220979"/>
                  </a:lnTo>
                  <a:lnTo>
                    <a:pt x="0" y="0"/>
                  </a:lnTo>
                  <a:lnTo>
                    <a:pt x="5781821" y="0"/>
                  </a:lnTo>
                  <a:lnTo>
                    <a:pt x="5781821" y="220979"/>
                  </a:lnTo>
                  <a:close/>
                </a:path>
              </a:pathLst>
            </a:custGeom>
            <a:solidFill>
              <a:srgbClr val="002060"/>
            </a:solidFill>
          </p:spPr>
          <p:txBody>
            <a:bodyPr wrap="square" lIns="0" tIns="0" rIns="0" bIns="0" rtlCol="0"/>
            <a:lstStyle/>
            <a:p>
              <a:endParaRPr/>
            </a:p>
          </p:txBody>
        </p:sp>
        <p:sp>
          <p:nvSpPr>
            <p:cNvPr id="4" name="object 4"/>
            <p:cNvSpPr/>
            <p:nvPr/>
          </p:nvSpPr>
          <p:spPr>
            <a:xfrm>
              <a:off x="6559061" y="6634572"/>
              <a:ext cx="5195570" cy="220979"/>
            </a:xfrm>
            <a:custGeom>
              <a:avLst/>
              <a:gdLst/>
              <a:ahLst/>
              <a:cxnLst/>
              <a:rect l="l" t="t" r="r" b="b"/>
              <a:pathLst>
                <a:path w="5195570" h="220979">
                  <a:moveTo>
                    <a:pt x="5195133" y="220979"/>
                  </a:moveTo>
                  <a:lnTo>
                    <a:pt x="0" y="220979"/>
                  </a:lnTo>
                  <a:lnTo>
                    <a:pt x="0" y="0"/>
                  </a:lnTo>
                  <a:lnTo>
                    <a:pt x="5195133" y="0"/>
                  </a:lnTo>
                  <a:lnTo>
                    <a:pt x="5195133" y="220979"/>
                  </a:lnTo>
                  <a:close/>
                </a:path>
              </a:pathLst>
            </a:custGeom>
            <a:solidFill>
              <a:srgbClr val="008080"/>
            </a:solidFill>
          </p:spPr>
          <p:txBody>
            <a:bodyPr wrap="square" lIns="0" tIns="0" rIns="0" bIns="0" rtlCol="0"/>
            <a:lstStyle/>
            <a:p>
              <a:endParaRPr/>
            </a:p>
          </p:txBody>
        </p:sp>
        <p:sp>
          <p:nvSpPr>
            <p:cNvPr id="5" name="object 5"/>
            <p:cNvSpPr/>
            <p:nvPr/>
          </p:nvSpPr>
          <p:spPr>
            <a:xfrm>
              <a:off x="11754196" y="6637020"/>
              <a:ext cx="438150" cy="220979"/>
            </a:xfrm>
            <a:custGeom>
              <a:avLst/>
              <a:gdLst/>
              <a:ahLst/>
              <a:cxnLst/>
              <a:rect l="l" t="t" r="r" b="b"/>
              <a:pathLst>
                <a:path w="438150" h="220979">
                  <a:moveTo>
                    <a:pt x="437803" y="220979"/>
                  </a:moveTo>
                  <a:lnTo>
                    <a:pt x="0" y="220979"/>
                  </a:lnTo>
                  <a:lnTo>
                    <a:pt x="0" y="0"/>
                  </a:lnTo>
                  <a:lnTo>
                    <a:pt x="437803" y="0"/>
                  </a:lnTo>
                  <a:lnTo>
                    <a:pt x="437803" y="220979"/>
                  </a:lnTo>
                  <a:close/>
                </a:path>
              </a:pathLst>
            </a:custGeom>
            <a:solidFill>
              <a:srgbClr val="FFC000"/>
            </a:solidFill>
          </p:spPr>
          <p:txBody>
            <a:bodyPr wrap="square" lIns="0" tIns="0" rIns="0" bIns="0" rtlCol="0"/>
            <a:lstStyle/>
            <a:p>
              <a:endParaRPr/>
            </a:p>
          </p:txBody>
        </p:sp>
      </p:grpSp>
      <p:sp>
        <p:nvSpPr>
          <p:cNvPr id="6" name="object 6"/>
          <p:cNvSpPr/>
          <p:nvPr/>
        </p:nvSpPr>
        <p:spPr>
          <a:xfrm>
            <a:off x="-1" y="-1"/>
            <a:ext cx="12192000" cy="233045"/>
          </a:xfrm>
          <a:custGeom>
            <a:avLst/>
            <a:gdLst/>
            <a:ahLst/>
            <a:cxnLst/>
            <a:rect l="l" t="t" r="r" b="b"/>
            <a:pathLst>
              <a:path w="12192000" h="233045">
                <a:moveTo>
                  <a:pt x="12191998" y="232758"/>
                </a:moveTo>
                <a:lnTo>
                  <a:pt x="0" y="232758"/>
                </a:lnTo>
                <a:lnTo>
                  <a:pt x="0" y="0"/>
                </a:lnTo>
                <a:lnTo>
                  <a:pt x="12191998" y="0"/>
                </a:lnTo>
                <a:lnTo>
                  <a:pt x="12191998" y="232758"/>
                </a:lnTo>
                <a:close/>
              </a:path>
            </a:pathLst>
          </a:custGeom>
          <a:solidFill>
            <a:srgbClr val="006666"/>
          </a:solidFill>
        </p:spPr>
        <p:txBody>
          <a:bodyPr wrap="square" lIns="0" tIns="0" rIns="0" bIns="0" rtlCol="0"/>
          <a:lstStyle/>
          <a:p>
            <a:endParaRPr/>
          </a:p>
        </p:txBody>
      </p:sp>
      <p:sp>
        <p:nvSpPr>
          <p:cNvPr id="7" name="object 7"/>
          <p:cNvSpPr/>
          <p:nvPr/>
        </p:nvSpPr>
        <p:spPr>
          <a:xfrm>
            <a:off x="0" y="6634572"/>
            <a:ext cx="777240" cy="221615"/>
          </a:xfrm>
          <a:custGeom>
            <a:avLst/>
            <a:gdLst/>
            <a:ahLst/>
            <a:cxnLst/>
            <a:rect l="l" t="t" r="r" b="b"/>
            <a:pathLst>
              <a:path w="777240" h="221615">
                <a:moveTo>
                  <a:pt x="777238" y="221522"/>
                </a:moveTo>
                <a:lnTo>
                  <a:pt x="0" y="221522"/>
                </a:lnTo>
                <a:lnTo>
                  <a:pt x="0" y="0"/>
                </a:lnTo>
                <a:lnTo>
                  <a:pt x="777238" y="0"/>
                </a:lnTo>
                <a:lnTo>
                  <a:pt x="777238" y="221522"/>
                </a:lnTo>
                <a:close/>
              </a:path>
            </a:pathLst>
          </a:custGeom>
          <a:solidFill>
            <a:srgbClr val="C55A11"/>
          </a:solidFill>
        </p:spPr>
        <p:txBody>
          <a:bodyPr wrap="square" lIns="0" tIns="0" rIns="0" bIns="0" rtlCol="0"/>
          <a:lstStyle/>
          <a:p>
            <a:endParaRPr/>
          </a:p>
        </p:txBody>
      </p:sp>
      <p:sp>
        <p:nvSpPr>
          <p:cNvPr id="8" name="object 8"/>
          <p:cNvSpPr txBox="1"/>
          <p:nvPr/>
        </p:nvSpPr>
        <p:spPr>
          <a:xfrm>
            <a:off x="5987421" y="1737539"/>
            <a:ext cx="1957110" cy="552074"/>
          </a:xfrm>
          <a:prstGeom prst="rect">
            <a:avLst/>
          </a:prstGeom>
        </p:spPr>
        <p:txBody>
          <a:bodyPr vert="horz" wrap="square" lIns="0" tIns="13335" rIns="0" bIns="0" rtlCol="0">
            <a:spAutoFit/>
          </a:bodyPr>
          <a:lstStyle/>
          <a:p>
            <a:pPr algn="ctr">
              <a:lnSpc>
                <a:spcPct val="100000"/>
              </a:lnSpc>
              <a:spcBef>
                <a:spcPts val="105"/>
              </a:spcBef>
            </a:pPr>
            <a:r>
              <a:rPr lang="en-IN" sz="2400" spc="-25" dirty="0">
                <a:latin typeface="Times New Roman"/>
                <a:cs typeface="Times New Roman"/>
              </a:rPr>
              <a:t>Manoj Reddy C</a:t>
            </a:r>
            <a:endParaRPr sz="2400" dirty="0">
              <a:latin typeface="Times New Roman"/>
              <a:cs typeface="Times New Roman"/>
            </a:endParaRPr>
          </a:p>
          <a:p>
            <a:pPr algn="ctr">
              <a:lnSpc>
                <a:spcPct val="100000"/>
              </a:lnSpc>
              <a:spcBef>
                <a:spcPts val="35"/>
              </a:spcBef>
            </a:pPr>
            <a:r>
              <a:rPr sz="1100" dirty="0">
                <a:latin typeface="Times New Roman"/>
                <a:cs typeface="Times New Roman"/>
              </a:rPr>
              <a:t>Roll No. </a:t>
            </a:r>
            <a:r>
              <a:rPr lang="en-IN" sz="1100" spc="-10" dirty="0">
                <a:latin typeface="Times New Roman"/>
                <a:cs typeface="Times New Roman"/>
              </a:rPr>
              <a:t>20</a:t>
            </a:r>
            <a:r>
              <a:rPr sz="1100" spc="-10" dirty="0">
                <a:latin typeface="Times New Roman"/>
                <a:cs typeface="Times New Roman"/>
              </a:rPr>
              <a:t>4G1A05</a:t>
            </a:r>
            <a:r>
              <a:rPr lang="en-IN" sz="1100" spc="-10" dirty="0">
                <a:latin typeface="Times New Roman"/>
                <a:cs typeface="Times New Roman"/>
              </a:rPr>
              <a:t>54</a:t>
            </a:r>
            <a:endParaRPr sz="1100" dirty="0">
              <a:latin typeface="Times New Roman"/>
              <a:cs typeface="Times New Roman"/>
            </a:endParaRPr>
          </a:p>
        </p:txBody>
      </p:sp>
      <p:sp>
        <p:nvSpPr>
          <p:cNvPr id="9" name="object 9"/>
          <p:cNvSpPr txBox="1"/>
          <p:nvPr/>
        </p:nvSpPr>
        <p:spPr>
          <a:xfrm>
            <a:off x="3839967" y="2476799"/>
            <a:ext cx="4512310" cy="1174681"/>
          </a:xfrm>
          <a:prstGeom prst="rect">
            <a:avLst/>
          </a:prstGeom>
        </p:spPr>
        <p:txBody>
          <a:bodyPr vert="horz" wrap="square" lIns="0" tIns="12700" rIns="0" bIns="0" rtlCol="0">
            <a:spAutoFit/>
          </a:bodyPr>
          <a:lstStyle/>
          <a:p>
            <a:pPr algn="ctr">
              <a:lnSpc>
                <a:spcPts val="1630"/>
              </a:lnSpc>
              <a:spcBef>
                <a:spcPts val="100"/>
              </a:spcBef>
            </a:pPr>
            <a:r>
              <a:rPr sz="1400" i="1" dirty="0">
                <a:latin typeface="Times New Roman"/>
                <a:cs typeface="Times New Roman"/>
              </a:rPr>
              <a:t>Under</a:t>
            </a:r>
            <a:r>
              <a:rPr sz="1400" i="1" spc="-35" dirty="0">
                <a:latin typeface="Times New Roman"/>
                <a:cs typeface="Times New Roman"/>
              </a:rPr>
              <a:t> </a:t>
            </a:r>
            <a:r>
              <a:rPr sz="1400" i="1" dirty="0">
                <a:latin typeface="Times New Roman"/>
                <a:cs typeface="Times New Roman"/>
              </a:rPr>
              <a:t>the</a:t>
            </a:r>
            <a:r>
              <a:rPr sz="1400" i="1" spc="-35" dirty="0">
                <a:latin typeface="Times New Roman"/>
                <a:cs typeface="Times New Roman"/>
              </a:rPr>
              <a:t> </a:t>
            </a:r>
            <a:r>
              <a:rPr sz="1400" i="1" spc="-10" dirty="0">
                <a:latin typeface="Times New Roman"/>
                <a:cs typeface="Times New Roman"/>
              </a:rPr>
              <a:t>guidance</a:t>
            </a:r>
            <a:r>
              <a:rPr sz="1400" i="1" spc="-35" dirty="0">
                <a:latin typeface="Times New Roman"/>
                <a:cs typeface="Times New Roman"/>
              </a:rPr>
              <a:t> </a:t>
            </a:r>
            <a:r>
              <a:rPr sz="1400" i="1" spc="-25" dirty="0">
                <a:latin typeface="Times New Roman"/>
                <a:cs typeface="Times New Roman"/>
              </a:rPr>
              <a:t>of</a:t>
            </a:r>
            <a:endParaRPr sz="1400" dirty="0">
              <a:latin typeface="Times New Roman"/>
              <a:cs typeface="Times New Roman"/>
            </a:endParaRPr>
          </a:p>
          <a:p>
            <a:pPr algn="ctr">
              <a:lnSpc>
                <a:spcPts val="2830"/>
              </a:lnSpc>
            </a:pPr>
            <a:r>
              <a:rPr sz="2400" dirty="0" err="1">
                <a:latin typeface="Times New Roman"/>
                <a:cs typeface="Times New Roman"/>
              </a:rPr>
              <a:t>Mr</a:t>
            </a:r>
            <a:r>
              <a:rPr lang="en-IN" sz="2400" dirty="0">
                <a:latin typeface="Times New Roman"/>
                <a:cs typeface="Times New Roman"/>
              </a:rPr>
              <a:t>s</a:t>
            </a:r>
            <a:r>
              <a:rPr sz="2400" dirty="0">
                <a:latin typeface="Times New Roman"/>
                <a:cs typeface="Times New Roman"/>
              </a:rPr>
              <a:t>.</a:t>
            </a:r>
            <a:r>
              <a:rPr sz="2400" spc="-45" dirty="0">
                <a:latin typeface="Times New Roman"/>
                <a:cs typeface="Times New Roman"/>
              </a:rPr>
              <a:t> </a:t>
            </a:r>
            <a:r>
              <a:rPr lang="en-IN" sz="2400" spc="-45" dirty="0">
                <a:latin typeface="Times New Roman"/>
                <a:cs typeface="Times New Roman"/>
              </a:rPr>
              <a:t>G. </a:t>
            </a:r>
            <a:r>
              <a:rPr lang="en-IN" sz="2400" spc="-45" dirty="0" err="1">
                <a:latin typeface="Times New Roman"/>
                <a:cs typeface="Times New Roman"/>
              </a:rPr>
              <a:t>Nagaleela</a:t>
            </a:r>
            <a:r>
              <a:rPr sz="2400" spc="-15" dirty="0">
                <a:latin typeface="Times New Roman"/>
                <a:cs typeface="Times New Roman"/>
              </a:rPr>
              <a:t> </a:t>
            </a:r>
            <a:r>
              <a:rPr sz="1200" b="1" dirty="0" err="1">
                <a:latin typeface="Times New Roman"/>
                <a:cs typeface="Times New Roman"/>
              </a:rPr>
              <a:t>M.Tech</a:t>
            </a:r>
            <a:endParaRPr sz="1200" dirty="0">
              <a:latin typeface="Times New Roman"/>
              <a:cs typeface="Times New Roman"/>
            </a:endParaRPr>
          </a:p>
          <a:p>
            <a:pPr>
              <a:lnSpc>
                <a:spcPct val="100000"/>
              </a:lnSpc>
              <a:spcBef>
                <a:spcPts val="80"/>
              </a:spcBef>
            </a:pPr>
            <a:endParaRPr sz="2400" dirty="0">
              <a:latin typeface="Times New Roman"/>
              <a:cs typeface="Times New Roman"/>
            </a:endParaRPr>
          </a:p>
          <a:p>
            <a:pPr algn="ctr">
              <a:lnSpc>
                <a:spcPct val="100000"/>
              </a:lnSpc>
            </a:pPr>
            <a:r>
              <a:rPr sz="1400" spc="-10" dirty="0">
                <a:latin typeface="Times New Roman"/>
                <a:cs typeface="Times New Roman"/>
              </a:rPr>
              <a:t>Assistant Professor</a:t>
            </a:r>
            <a:endParaRPr sz="1400" dirty="0">
              <a:latin typeface="Times New Roman"/>
              <a:cs typeface="Times New Roman"/>
            </a:endParaRPr>
          </a:p>
        </p:txBody>
      </p:sp>
      <p:sp>
        <p:nvSpPr>
          <p:cNvPr id="10" name="object 10"/>
          <p:cNvSpPr txBox="1"/>
          <p:nvPr/>
        </p:nvSpPr>
        <p:spPr>
          <a:xfrm>
            <a:off x="2147578" y="5096081"/>
            <a:ext cx="7890509" cy="1375410"/>
          </a:xfrm>
          <a:prstGeom prst="rect">
            <a:avLst/>
          </a:prstGeom>
        </p:spPr>
        <p:txBody>
          <a:bodyPr vert="horz" wrap="square" lIns="0" tIns="13335" rIns="0" bIns="0" rtlCol="0">
            <a:spAutoFit/>
          </a:bodyPr>
          <a:lstStyle/>
          <a:p>
            <a:pPr marL="3810" algn="ctr">
              <a:lnSpc>
                <a:spcPts val="2300"/>
              </a:lnSpc>
              <a:spcBef>
                <a:spcPts val="105"/>
              </a:spcBef>
            </a:pPr>
            <a:r>
              <a:rPr sz="2200" dirty="0">
                <a:latin typeface="Times New Roman"/>
                <a:cs typeface="Times New Roman"/>
              </a:rPr>
              <a:t>Department</a:t>
            </a:r>
            <a:r>
              <a:rPr sz="2200" spc="-25" dirty="0">
                <a:latin typeface="Times New Roman"/>
                <a:cs typeface="Times New Roman"/>
              </a:rPr>
              <a:t> </a:t>
            </a:r>
            <a:r>
              <a:rPr sz="2200" dirty="0">
                <a:latin typeface="Times New Roman"/>
                <a:cs typeface="Times New Roman"/>
              </a:rPr>
              <a:t>of</a:t>
            </a:r>
            <a:r>
              <a:rPr sz="2200" spc="-20" dirty="0">
                <a:latin typeface="Times New Roman"/>
                <a:cs typeface="Times New Roman"/>
              </a:rPr>
              <a:t> </a:t>
            </a:r>
            <a:r>
              <a:rPr sz="2200" dirty="0">
                <a:latin typeface="Times New Roman"/>
                <a:cs typeface="Times New Roman"/>
              </a:rPr>
              <a:t>Computer</a:t>
            </a:r>
            <a:r>
              <a:rPr sz="2200" spc="-20" dirty="0">
                <a:latin typeface="Times New Roman"/>
                <a:cs typeface="Times New Roman"/>
              </a:rPr>
              <a:t> </a:t>
            </a:r>
            <a:r>
              <a:rPr sz="2200" dirty="0">
                <a:latin typeface="Times New Roman"/>
                <a:cs typeface="Times New Roman"/>
              </a:rPr>
              <a:t>Science</a:t>
            </a:r>
            <a:r>
              <a:rPr sz="2200" spc="-20" dirty="0">
                <a:latin typeface="Times New Roman"/>
                <a:cs typeface="Times New Roman"/>
              </a:rPr>
              <a:t> </a:t>
            </a:r>
            <a:r>
              <a:rPr sz="2200" dirty="0">
                <a:latin typeface="Times New Roman"/>
                <a:cs typeface="Times New Roman"/>
              </a:rPr>
              <a:t>and</a:t>
            </a:r>
            <a:r>
              <a:rPr sz="2200" spc="-20" dirty="0">
                <a:latin typeface="Times New Roman"/>
                <a:cs typeface="Times New Roman"/>
              </a:rPr>
              <a:t> </a:t>
            </a:r>
            <a:r>
              <a:rPr sz="2200" spc="-10" dirty="0">
                <a:latin typeface="Times New Roman"/>
                <a:cs typeface="Times New Roman"/>
              </a:rPr>
              <a:t>Engineering</a:t>
            </a:r>
            <a:endParaRPr sz="2200" dirty="0">
              <a:latin typeface="Times New Roman"/>
              <a:cs typeface="Times New Roman"/>
            </a:endParaRPr>
          </a:p>
          <a:p>
            <a:pPr algn="ctr">
              <a:lnSpc>
                <a:spcPts val="3660"/>
              </a:lnSpc>
            </a:pPr>
            <a:r>
              <a:rPr sz="3400" dirty="0">
                <a:solidFill>
                  <a:srgbClr val="FF0000"/>
                </a:solidFill>
                <a:latin typeface="Times New Roman"/>
                <a:cs typeface="Times New Roman"/>
              </a:rPr>
              <a:t>Srinivasa</a:t>
            </a:r>
            <a:r>
              <a:rPr sz="3400" spc="-20" dirty="0">
                <a:solidFill>
                  <a:srgbClr val="FF0000"/>
                </a:solidFill>
                <a:latin typeface="Times New Roman"/>
                <a:cs typeface="Times New Roman"/>
              </a:rPr>
              <a:t> </a:t>
            </a:r>
            <a:r>
              <a:rPr sz="3400" dirty="0">
                <a:solidFill>
                  <a:srgbClr val="FF0000"/>
                </a:solidFill>
                <a:latin typeface="Times New Roman"/>
                <a:cs typeface="Times New Roman"/>
              </a:rPr>
              <a:t>Ramanujan</a:t>
            </a:r>
            <a:r>
              <a:rPr sz="3400" spc="-20" dirty="0">
                <a:solidFill>
                  <a:srgbClr val="FF0000"/>
                </a:solidFill>
                <a:latin typeface="Times New Roman"/>
                <a:cs typeface="Times New Roman"/>
              </a:rPr>
              <a:t> </a:t>
            </a:r>
            <a:r>
              <a:rPr sz="3400" dirty="0">
                <a:solidFill>
                  <a:srgbClr val="FF0000"/>
                </a:solidFill>
                <a:latin typeface="Times New Roman"/>
                <a:cs typeface="Times New Roman"/>
              </a:rPr>
              <a:t>Institute</a:t>
            </a:r>
            <a:r>
              <a:rPr sz="3400" spc="-20" dirty="0">
                <a:solidFill>
                  <a:srgbClr val="FF0000"/>
                </a:solidFill>
                <a:latin typeface="Times New Roman"/>
                <a:cs typeface="Times New Roman"/>
              </a:rPr>
              <a:t> </a:t>
            </a:r>
            <a:r>
              <a:rPr sz="3400" dirty="0">
                <a:solidFill>
                  <a:srgbClr val="FF0000"/>
                </a:solidFill>
                <a:latin typeface="Times New Roman"/>
                <a:cs typeface="Times New Roman"/>
              </a:rPr>
              <a:t>of</a:t>
            </a:r>
            <a:r>
              <a:rPr sz="3400" spc="-20" dirty="0">
                <a:solidFill>
                  <a:srgbClr val="FF0000"/>
                </a:solidFill>
                <a:latin typeface="Times New Roman"/>
                <a:cs typeface="Times New Roman"/>
              </a:rPr>
              <a:t> </a:t>
            </a:r>
            <a:r>
              <a:rPr sz="3400" spc="-10" dirty="0">
                <a:solidFill>
                  <a:srgbClr val="FF0000"/>
                </a:solidFill>
                <a:latin typeface="Times New Roman"/>
                <a:cs typeface="Times New Roman"/>
              </a:rPr>
              <a:t>Technology</a:t>
            </a:r>
            <a:endParaRPr sz="3400" dirty="0">
              <a:latin typeface="Times New Roman"/>
              <a:cs typeface="Times New Roman"/>
            </a:endParaRPr>
          </a:p>
          <a:p>
            <a:pPr marL="6985" algn="ctr">
              <a:lnSpc>
                <a:spcPts val="1175"/>
              </a:lnSpc>
            </a:pPr>
            <a:r>
              <a:rPr sz="1100" b="1" spc="-10" dirty="0">
                <a:latin typeface="Times New Roman"/>
                <a:cs typeface="Times New Roman"/>
              </a:rPr>
              <a:t>Autonomous</a:t>
            </a:r>
            <a:endParaRPr sz="1100" dirty="0">
              <a:latin typeface="Times New Roman"/>
              <a:cs typeface="Times New Roman"/>
            </a:endParaRPr>
          </a:p>
          <a:p>
            <a:pPr marL="7620" algn="ctr">
              <a:lnSpc>
                <a:spcPts val="1380"/>
              </a:lnSpc>
            </a:pPr>
            <a:r>
              <a:rPr sz="1200" b="1" dirty="0">
                <a:latin typeface="Times New Roman"/>
                <a:cs typeface="Times New Roman"/>
              </a:rPr>
              <a:t>Rotarypuram</a:t>
            </a:r>
            <a:r>
              <a:rPr sz="1200" b="1" spc="-10" dirty="0">
                <a:latin typeface="Times New Roman"/>
                <a:cs typeface="Times New Roman"/>
              </a:rPr>
              <a:t> </a:t>
            </a:r>
            <a:r>
              <a:rPr sz="1200" b="1" dirty="0">
                <a:latin typeface="Times New Roman"/>
                <a:cs typeface="Times New Roman"/>
              </a:rPr>
              <a:t>Village,</a:t>
            </a:r>
            <a:r>
              <a:rPr sz="1200" b="1" spc="-5" dirty="0">
                <a:latin typeface="Times New Roman"/>
                <a:cs typeface="Times New Roman"/>
              </a:rPr>
              <a:t> </a:t>
            </a:r>
            <a:r>
              <a:rPr sz="1200" b="1" dirty="0">
                <a:latin typeface="Times New Roman"/>
                <a:cs typeface="Times New Roman"/>
              </a:rPr>
              <a:t>B</a:t>
            </a:r>
            <a:r>
              <a:rPr sz="1200" b="1" spc="-10" dirty="0">
                <a:latin typeface="Times New Roman"/>
                <a:cs typeface="Times New Roman"/>
              </a:rPr>
              <a:t> </a:t>
            </a:r>
            <a:r>
              <a:rPr sz="1200" b="1" dirty="0">
                <a:latin typeface="Times New Roman"/>
                <a:cs typeface="Times New Roman"/>
              </a:rPr>
              <a:t>K</a:t>
            </a:r>
            <a:r>
              <a:rPr sz="1200" b="1" spc="-5" dirty="0">
                <a:latin typeface="Times New Roman"/>
                <a:cs typeface="Times New Roman"/>
              </a:rPr>
              <a:t> </a:t>
            </a:r>
            <a:r>
              <a:rPr sz="1200" b="1" dirty="0">
                <a:latin typeface="Times New Roman"/>
                <a:cs typeface="Times New Roman"/>
              </a:rPr>
              <a:t>Samudram</a:t>
            </a:r>
            <a:r>
              <a:rPr sz="1200" b="1" spc="-10" dirty="0">
                <a:latin typeface="Times New Roman"/>
                <a:cs typeface="Times New Roman"/>
              </a:rPr>
              <a:t> </a:t>
            </a:r>
            <a:r>
              <a:rPr sz="1200" b="1" dirty="0">
                <a:latin typeface="Times New Roman"/>
                <a:cs typeface="Times New Roman"/>
              </a:rPr>
              <a:t>Mandal,</a:t>
            </a:r>
            <a:r>
              <a:rPr sz="1200" b="1" spc="-5" dirty="0">
                <a:latin typeface="Times New Roman"/>
                <a:cs typeface="Times New Roman"/>
              </a:rPr>
              <a:t> </a:t>
            </a:r>
            <a:r>
              <a:rPr sz="1200" b="1" dirty="0">
                <a:latin typeface="Times New Roman"/>
                <a:cs typeface="Times New Roman"/>
              </a:rPr>
              <a:t>Ananthapuramu</a:t>
            </a:r>
            <a:r>
              <a:rPr sz="1200" b="1" spc="-10" dirty="0">
                <a:latin typeface="Times New Roman"/>
                <a:cs typeface="Times New Roman"/>
              </a:rPr>
              <a:t> </a:t>
            </a:r>
            <a:r>
              <a:rPr sz="1200" b="1" dirty="0">
                <a:latin typeface="Times New Roman"/>
                <a:cs typeface="Times New Roman"/>
              </a:rPr>
              <a:t>–</a:t>
            </a:r>
            <a:r>
              <a:rPr sz="1200" b="1" spc="-5" dirty="0">
                <a:latin typeface="Times New Roman"/>
                <a:cs typeface="Times New Roman"/>
              </a:rPr>
              <a:t> </a:t>
            </a:r>
            <a:r>
              <a:rPr sz="1200" b="1" spc="-10" dirty="0">
                <a:latin typeface="Times New Roman"/>
                <a:cs typeface="Times New Roman"/>
              </a:rPr>
              <a:t>515701.</a:t>
            </a:r>
            <a:endParaRPr sz="1200" dirty="0">
              <a:latin typeface="Times New Roman"/>
              <a:cs typeface="Times New Roman"/>
            </a:endParaRPr>
          </a:p>
          <a:p>
            <a:pPr marL="6985" algn="ctr">
              <a:lnSpc>
                <a:spcPct val="100000"/>
              </a:lnSpc>
              <a:spcBef>
                <a:spcPts val="545"/>
              </a:spcBef>
            </a:pPr>
            <a:r>
              <a:rPr sz="1300" b="1" dirty="0">
                <a:solidFill>
                  <a:srgbClr val="1E4E78"/>
                </a:solidFill>
                <a:latin typeface="Times New Roman"/>
                <a:cs typeface="Times New Roman"/>
              </a:rPr>
              <a:t>202</a:t>
            </a:r>
            <a:r>
              <a:rPr lang="en-IN" sz="1300" b="1" dirty="0">
                <a:solidFill>
                  <a:srgbClr val="1E4E78"/>
                </a:solidFill>
                <a:latin typeface="Times New Roman"/>
                <a:cs typeface="Times New Roman"/>
              </a:rPr>
              <a:t>3</a:t>
            </a:r>
            <a:r>
              <a:rPr sz="1300" b="1" dirty="0">
                <a:solidFill>
                  <a:srgbClr val="1E4E78"/>
                </a:solidFill>
                <a:latin typeface="Times New Roman"/>
                <a:cs typeface="Times New Roman"/>
              </a:rPr>
              <a:t>-</a:t>
            </a:r>
            <a:r>
              <a:rPr sz="1300" b="1" spc="-20" dirty="0">
                <a:solidFill>
                  <a:srgbClr val="1E4E78"/>
                </a:solidFill>
                <a:latin typeface="Times New Roman"/>
                <a:cs typeface="Times New Roman"/>
              </a:rPr>
              <a:t>202</a:t>
            </a:r>
            <a:r>
              <a:rPr lang="en-IN" sz="1300" b="1" spc="-20" dirty="0">
                <a:solidFill>
                  <a:srgbClr val="1E4E78"/>
                </a:solidFill>
                <a:latin typeface="Times New Roman"/>
                <a:cs typeface="Times New Roman"/>
              </a:rPr>
              <a:t>4</a:t>
            </a:r>
            <a:endParaRPr sz="1300" dirty="0">
              <a:latin typeface="Times New Roman"/>
              <a:cs typeface="Times New Roman"/>
            </a:endParaRPr>
          </a:p>
        </p:txBody>
      </p:sp>
      <p:sp>
        <p:nvSpPr>
          <p:cNvPr id="11" name="object 11"/>
          <p:cNvSpPr txBox="1"/>
          <p:nvPr/>
        </p:nvSpPr>
        <p:spPr>
          <a:xfrm>
            <a:off x="3773584" y="1737539"/>
            <a:ext cx="1981835" cy="564515"/>
          </a:xfrm>
          <a:prstGeom prst="rect">
            <a:avLst/>
          </a:prstGeom>
        </p:spPr>
        <p:txBody>
          <a:bodyPr vert="horz" wrap="square" lIns="0" tIns="13335" rIns="0" bIns="0" rtlCol="0">
            <a:spAutoFit/>
          </a:bodyPr>
          <a:lstStyle/>
          <a:p>
            <a:pPr algn="ctr">
              <a:lnSpc>
                <a:spcPct val="100000"/>
              </a:lnSpc>
              <a:spcBef>
                <a:spcPts val="105"/>
              </a:spcBef>
            </a:pPr>
            <a:r>
              <a:rPr lang="en-IN" sz="2400" spc="-60" dirty="0" err="1">
                <a:latin typeface="Times New Roman"/>
                <a:cs typeface="Times New Roman"/>
              </a:rPr>
              <a:t>Anand</a:t>
            </a:r>
            <a:r>
              <a:rPr lang="en-IN" sz="2400" spc="-60" dirty="0">
                <a:latin typeface="Times New Roman"/>
                <a:cs typeface="Times New Roman"/>
              </a:rPr>
              <a:t> B</a:t>
            </a:r>
            <a:endParaRPr sz="2400" dirty="0">
              <a:latin typeface="Times New Roman"/>
              <a:cs typeface="Times New Roman"/>
            </a:endParaRPr>
          </a:p>
          <a:p>
            <a:pPr marL="2540" algn="ctr">
              <a:lnSpc>
                <a:spcPct val="100000"/>
              </a:lnSpc>
              <a:spcBef>
                <a:spcPts val="35"/>
              </a:spcBef>
            </a:pPr>
            <a:r>
              <a:rPr sz="1100" dirty="0">
                <a:latin typeface="Times New Roman"/>
                <a:cs typeface="Times New Roman"/>
              </a:rPr>
              <a:t>Roll No. </a:t>
            </a:r>
            <a:r>
              <a:rPr lang="en-IN" sz="1100" spc="-10" dirty="0">
                <a:latin typeface="Times New Roman"/>
                <a:cs typeface="Times New Roman"/>
              </a:rPr>
              <a:t>20</a:t>
            </a:r>
            <a:r>
              <a:rPr sz="1100" spc="-10" dirty="0">
                <a:latin typeface="Times New Roman"/>
                <a:cs typeface="Times New Roman"/>
              </a:rPr>
              <a:t>4G1A05</a:t>
            </a:r>
            <a:r>
              <a:rPr lang="en-US" sz="1100" spc="-10" dirty="0">
                <a:latin typeface="Times New Roman"/>
                <a:cs typeface="Times New Roman"/>
              </a:rPr>
              <a:t>11</a:t>
            </a:r>
            <a:endParaRPr sz="1100" dirty="0">
              <a:latin typeface="Times New Roman"/>
              <a:cs typeface="Times New Roman"/>
            </a:endParaRPr>
          </a:p>
        </p:txBody>
      </p:sp>
      <p:sp>
        <p:nvSpPr>
          <p:cNvPr id="12" name="object 12"/>
          <p:cNvSpPr txBox="1"/>
          <p:nvPr/>
        </p:nvSpPr>
        <p:spPr>
          <a:xfrm>
            <a:off x="8838048" y="1737539"/>
            <a:ext cx="1941195" cy="564515"/>
          </a:xfrm>
          <a:prstGeom prst="rect">
            <a:avLst/>
          </a:prstGeom>
        </p:spPr>
        <p:txBody>
          <a:bodyPr vert="horz" wrap="square" lIns="0" tIns="13335" rIns="0" bIns="0" rtlCol="0">
            <a:spAutoFit/>
          </a:bodyPr>
          <a:lstStyle/>
          <a:p>
            <a:pPr algn="ctr">
              <a:lnSpc>
                <a:spcPct val="100000"/>
              </a:lnSpc>
              <a:spcBef>
                <a:spcPts val="105"/>
              </a:spcBef>
            </a:pPr>
            <a:r>
              <a:rPr lang="en-IN" sz="2400" spc="-15" dirty="0" err="1">
                <a:latin typeface="Times New Roman"/>
                <a:cs typeface="Times New Roman"/>
              </a:rPr>
              <a:t>Bramha</a:t>
            </a:r>
            <a:r>
              <a:rPr lang="en-IN" sz="2400" spc="-15" dirty="0">
                <a:latin typeface="Times New Roman"/>
                <a:cs typeface="Times New Roman"/>
              </a:rPr>
              <a:t> </a:t>
            </a:r>
            <a:r>
              <a:rPr lang="en-IN" sz="2400" spc="-15" dirty="0" err="1">
                <a:latin typeface="Times New Roman"/>
                <a:cs typeface="Times New Roman"/>
              </a:rPr>
              <a:t>Teja</a:t>
            </a:r>
            <a:r>
              <a:rPr lang="en-IN" sz="2400" spc="-15" dirty="0">
                <a:latin typeface="Times New Roman"/>
                <a:cs typeface="Times New Roman"/>
              </a:rPr>
              <a:t> K</a:t>
            </a:r>
            <a:endParaRPr sz="2400" dirty="0">
              <a:latin typeface="Times New Roman"/>
              <a:cs typeface="Times New Roman"/>
            </a:endParaRPr>
          </a:p>
          <a:p>
            <a:pPr marL="635" algn="ctr">
              <a:lnSpc>
                <a:spcPct val="100000"/>
              </a:lnSpc>
              <a:spcBef>
                <a:spcPts val="35"/>
              </a:spcBef>
            </a:pPr>
            <a:r>
              <a:rPr sz="1100" dirty="0">
                <a:latin typeface="Times New Roman"/>
                <a:cs typeface="Times New Roman"/>
              </a:rPr>
              <a:t>Roll No. </a:t>
            </a:r>
            <a:r>
              <a:rPr lang="en-IN" sz="1100" spc="-10" dirty="0">
                <a:latin typeface="Times New Roman"/>
                <a:cs typeface="Times New Roman"/>
              </a:rPr>
              <a:t>20</a:t>
            </a:r>
            <a:r>
              <a:rPr sz="1100" spc="-10" dirty="0">
                <a:latin typeface="Times New Roman"/>
                <a:cs typeface="Times New Roman"/>
              </a:rPr>
              <a:t>4G1A05</a:t>
            </a:r>
            <a:r>
              <a:rPr lang="en-IN" sz="1100" spc="-10" dirty="0">
                <a:latin typeface="Times New Roman"/>
                <a:cs typeface="Times New Roman"/>
              </a:rPr>
              <a:t>24</a:t>
            </a:r>
            <a:endParaRPr sz="1100" dirty="0">
              <a:latin typeface="Times New Roman"/>
              <a:cs typeface="Times New Roman"/>
            </a:endParaRPr>
          </a:p>
        </p:txBody>
      </p:sp>
      <p:sp>
        <p:nvSpPr>
          <p:cNvPr id="13" name="object 13"/>
          <p:cNvSpPr txBox="1"/>
          <p:nvPr/>
        </p:nvSpPr>
        <p:spPr>
          <a:xfrm>
            <a:off x="1276211" y="1737539"/>
            <a:ext cx="2210435" cy="564515"/>
          </a:xfrm>
          <a:prstGeom prst="rect">
            <a:avLst/>
          </a:prstGeom>
        </p:spPr>
        <p:txBody>
          <a:bodyPr vert="horz" wrap="square" lIns="0" tIns="13335" rIns="0" bIns="0" rtlCol="0">
            <a:spAutoFit/>
          </a:bodyPr>
          <a:lstStyle/>
          <a:p>
            <a:pPr algn="ctr">
              <a:lnSpc>
                <a:spcPct val="100000"/>
              </a:lnSpc>
              <a:spcBef>
                <a:spcPts val="105"/>
              </a:spcBef>
            </a:pPr>
            <a:r>
              <a:rPr lang="en-IN" sz="2400" spc="-30" dirty="0">
                <a:latin typeface="Times New Roman"/>
                <a:cs typeface="Times New Roman"/>
              </a:rPr>
              <a:t>Gousiya</a:t>
            </a:r>
            <a:r>
              <a:rPr sz="2400" spc="-30" dirty="0">
                <a:latin typeface="Times New Roman"/>
                <a:cs typeface="Times New Roman"/>
              </a:rPr>
              <a:t> </a:t>
            </a:r>
            <a:r>
              <a:rPr lang="en-IN" sz="2400" spc="-50" dirty="0">
                <a:latin typeface="Times New Roman"/>
                <a:cs typeface="Times New Roman"/>
              </a:rPr>
              <a:t>P</a:t>
            </a:r>
            <a:endParaRPr sz="2400" dirty="0">
              <a:latin typeface="Times New Roman"/>
              <a:cs typeface="Times New Roman"/>
            </a:endParaRPr>
          </a:p>
          <a:p>
            <a:pPr marL="2540" algn="ctr">
              <a:lnSpc>
                <a:spcPct val="100000"/>
              </a:lnSpc>
              <a:spcBef>
                <a:spcPts val="35"/>
              </a:spcBef>
            </a:pPr>
            <a:r>
              <a:rPr sz="1100" dirty="0">
                <a:latin typeface="Times New Roman"/>
                <a:cs typeface="Times New Roman"/>
              </a:rPr>
              <a:t>Roll No. </a:t>
            </a:r>
            <a:r>
              <a:rPr lang="en-IN" sz="1100" spc="-10" dirty="0">
                <a:latin typeface="Times New Roman"/>
                <a:cs typeface="Times New Roman"/>
              </a:rPr>
              <a:t>20</a:t>
            </a:r>
            <a:r>
              <a:rPr sz="1100" spc="-10" dirty="0">
                <a:latin typeface="Times New Roman"/>
                <a:cs typeface="Times New Roman"/>
              </a:rPr>
              <a:t>4G1A05</a:t>
            </a:r>
            <a:r>
              <a:rPr lang="en-IN" sz="1100" spc="-10" dirty="0">
                <a:latin typeface="Times New Roman"/>
                <a:cs typeface="Times New Roman"/>
              </a:rPr>
              <a:t>34</a:t>
            </a:r>
            <a:endParaRPr sz="1100" dirty="0">
              <a:latin typeface="Times New Roman"/>
              <a:cs typeface="Times New Roman"/>
            </a:endParaRPr>
          </a:p>
        </p:txBody>
      </p:sp>
      <p:grpSp>
        <p:nvGrpSpPr>
          <p:cNvPr id="14" name="object 14"/>
          <p:cNvGrpSpPr/>
          <p:nvPr/>
        </p:nvGrpSpPr>
        <p:grpSpPr>
          <a:xfrm>
            <a:off x="697859" y="297171"/>
            <a:ext cx="10642600" cy="972185"/>
            <a:chOff x="697859" y="297171"/>
            <a:chExt cx="10642600" cy="972185"/>
          </a:xfrm>
        </p:grpSpPr>
        <p:pic>
          <p:nvPicPr>
            <p:cNvPr id="15" name="object 15"/>
            <p:cNvPicPr/>
            <p:nvPr/>
          </p:nvPicPr>
          <p:blipFill>
            <a:blip r:embed="rId2" cstate="print"/>
            <a:stretch>
              <a:fillRect/>
            </a:stretch>
          </p:blipFill>
          <p:spPr>
            <a:xfrm>
              <a:off x="697859" y="297171"/>
              <a:ext cx="10642482" cy="972164"/>
            </a:xfrm>
            <a:prstGeom prst="rect">
              <a:avLst/>
            </a:prstGeom>
          </p:spPr>
        </p:pic>
        <p:sp>
          <p:nvSpPr>
            <p:cNvPr id="16" name="object 16"/>
            <p:cNvSpPr/>
            <p:nvPr/>
          </p:nvSpPr>
          <p:spPr>
            <a:xfrm>
              <a:off x="755008" y="335270"/>
              <a:ext cx="10528300" cy="857885"/>
            </a:xfrm>
            <a:custGeom>
              <a:avLst/>
              <a:gdLst/>
              <a:ahLst/>
              <a:cxnLst/>
              <a:rect l="l" t="t" r="r" b="b"/>
              <a:pathLst>
                <a:path w="10528300" h="857885">
                  <a:moveTo>
                    <a:pt x="10385202" y="857863"/>
                  </a:moveTo>
                  <a:lnTo>
                    <a:pt x="142980" y="857863"/>
                  </a:lnTo>
                  <a:lnTo>
                    <a:pt x="97787" y="850574"/>
                  </a:lnTo>
                  <a:lnTo>
                    <a:pt x="58537" y="830277"/>
                  </a:lnTo>
                  <a:lnTo>
                    <a:pt x="27586" y="799326"/>
                  </a:lnTo>
                  <a:lnTo>
                    <a:pt x="7289" y="760076"/>
                  </a:lnTo>
                  <a:lnTo>
                    <a:pt x="0" y="714883"/>
                  </a:lnTo>
                  <a:lnTo>
                    <a:pt x="0" y="142980"/>
                  </a:lnTo>
                  <a:lnTo>
                    <a:pt x="7289" y="97787"/>
                  </a:lnTo>
                  <a:lnTo>
                    <a:pt x="27586" y="58537"/>
                  </a:lnTo>
                  <a:lnTo>
                    <a:pt x="58537" y="27586"/>
                  </a:lnTo>
                  <a:lnTo>
                    <a:pt x="97787" y="7289"/>
                  </a:lnTo>
                  <a:lnTo>
                    <a:pt x="142980" y="0"/>
                  </a:lnTo>
                  <a:lnTo>
                    <a:pt x="10385202" y="0"/>
                  </a:lnTo>
                  <a:lnTo>
                    <a:pt x="10439918" y="10883"/>
                  </a:lnTo>
                  <a:lnTo>
                    <a:pt x="10486304" y="41877"/>
                  </a:lnTo>
                  <a:lnTo>
                    <a:pt x="10517299" y="88264"/>
                  </a:lnTo>
                  <a:lnTo>
                    <a:pt x="10528183" y="142980"/>
                  </a:lnTo>
                  <a:lnTo>
                    <a:pt x="10528183" y="714883"/>
                  </a:lnTo>
                  <a:lnTo>
                    <a:pt x="10520894" y="760076"/>
                  </a:lnTo>
                  <a:lnTo>
                    <a:pt x="10500596" y="799326"/>
                  </a:lnTo>
                  <a:lnTo>
                    <a:pt x="10469645" y="830277"/>
                  </a:lnTo>
                  <a:lnTo>
                    <a:pt x="10430395" y="850574"/>
                  </a:lnTo>
                  <a:lnTo>
                    <a:pt x="10385202" y="857863"/>
                  </a:lnTo>
                  <a:close/>
                </a:path>
              </a:pathLst>
            </a:custGeom>
            <a:solidFill>
              <a:srgbClr val="FF6600"/>
            </a:solidFill>
          </p:spPr>
          <p:txBody>
            <a:bodyPr wrap="square" lIns="0" tIns="0" rIns="0" bIns="0" rtlCol="0"/>
            <a:lstStyle/>
            <a:p>
              <a:endParaRPr/>
            </a:p>
          </p:txBody>
        </p:sp>
      </p:grpSp>
      <p:sp>
        <p:nvSpPr>
          <p:cNvPr id="17" name="object 17"/>
          <p:cNvSpPr txBox="1">
            <a:spLocks noGrp="1"/>
          </p:cNvSpPr>
          <p:nvPr>
            <p:ph type="title"/>
          </p:nvPr>
        </p:nvSpPr>
        <p:spPr>
          <a:xfrm>
            <a:off x="851660" y="350377"/>
            <a:ext cx="10431648" cy="874598"/>
          </a:xfrm>
          <a:prstGeom prst="rect">
            <a:avLst/>
          </a:prstGeom>
        </p:spPr>
        <p:txBody>
          <a:bodyPr vert="horz" wrap="square" lIns="0" tIns="12700" rIns="0" bIns="0" rtlCol="0">
            <a:spAutoFit/>
          </a:bodyPr>
          <a:lstStyle/>
          <a:p>
            <a:pPr marL="12700">
              <a:lnSpc>
                <a:spcPct val="100000"/>
              </a:lnSpc>
              <a:spcBef>
                <a:spcPts val="100"/>
              </a:spcBef>
            </a:pPr>
            <a:r>
              <a:rPr lang="en-IN" sz="2800" spc="-10" dirty="0">
                <a:latin typeface="Calibri"/>
                <a:cs typeface="Calibri"/>
              </a:rPr>
              <a:t>An Android Application for Enhancing Agri-Tourism and Wetlands      Conservation Through Farmer-Consumer Engagement</a:t>
            </a:r>
            <a:endParaRPr sz="2800" dirty="0">
              <a:latin typeface="Calibri"/>
              <a:cs typeface="Calibri"/>
            </a:endParaRPr>
          </a:p>
        </p:txBody>
      </p:sp>
      <p:sp>
        <p:nvSpPr>
          <p:cNvPr id="18" name="object 18"/>
          <p:cNvSpPr txBox="1"/>
          <p:nvPr/>
        </p:nvSpPr>
        <p:spPr>
          <a:xfrm>
            <a:off x="5987420" y="1278968"/>
            <a:ext cx="217170" cy="269240"/>
          </a:xfrm>
          <a:prstGeom prst="rect">
            <a:avLst/>
          </a:prstGeom>
        </p:spPr>
        <p:txBody>
          <a:bodyPr vert="horz" wrap="square" lIns="0" tIns="12700" rIns="0" bIns="0" rtlCol="0">
            <a:spAutoFit/>
          </a:bodyPr>
          <a:lstStyle/>
          <a:p>
            <a:pPr marL="12700">
              <a:lnSpc>
                <a:spcPct val="100000"/>
              </a:lnSpc>
              <a:spcBef>
                <a:spcPts val="100"/>
              </a:spcBef>
            </a:pPr>
            <a:r>
              <a:rPr sz="1600" i="1" spc="-25" dirty="0">
                <a:latin typeface="Times New Roman"/>
                <a:cs typeface="Times New Roman"/>
              </a:rPr>
              <a:t>by</a:t>
            </a:r>
            <a:endParaRPr sz="1600">
              <a:latin typeface="Times New Roman"/>
              <a:cs typeface="Times New Roman"/>
            </a:endParaRPr>
          </a:p>
        </p:txBody>
      </p:sp>
      <p:pic>
        <p:nvPicPr>
          <p:cNvPr id="19" name="object 19"/>
          <p:cNvPicPr/>
          <p:nvPr/>
        </p:nvPicPr>
        <p:blipFill>
          <a:blip r:embed="rId3" cstate="print"/>
          <a:stretch>
            <a:fillRect/>
          </a:stretch>
        </p:blipFill>
        <p:spPr>
          <a:xfrm>
            <a:off x="5170995" y="3329055"/>
            <a:ext cx="1843673" cy="16854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18239"/>
            <a:ext cx="10439399" cy="487313"/>
          </a:xfrm>
          <a:prstGeom prst="rect">
            <a:avLst/>
          </a:prstGeom>
        </p:spPr>
        <p:txBody>
          <a:bodyPr vert="horz" wrap="square" lIns="0" tIns="12700" rIns="0" bIns="0" rtlCol="0">
            <a:spAutoFit/>
          </a:bodyPr>
          <a:lstStyle/>
          <a:p>
            <a:pPr marL="12700">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a:p>
            <a:pPr marL="12700">
              <a:lnSpc>
                <a:spcPct val="100000"/>
              </a:lnSpc>
              <a:spcBef>
                <a:spcPts val="100"/>
              </a:spcBef>
            </a:pPr>
            <a:endParaRPr sz="1500" dirty="0">
              <a:latin typeface="Times New Roman"/>
              <a:cs typeface="Times New Roman"/>
            </a:endParaRPr>
          </a:p>
        </p:txBody>
      </p:sp>
      <p:grpSp>
        <p:nvGrpSpPr>
          <p:cNvPr id="3" name="object 3"/>
          <p:cNvGrpSpPr/>
          <p:nvPr/>
        </p:nvGrpSpPr>
        <p:grpSpPr>
          <a:xfrm>
            <a:off x="-2" y="216249"/>
            <a:ext cx="12192000" cy="803910"/>
            <a:chOff x="-2" y="216249"/>
            <a:chExt cx="12192000" cy="803910"/>
          </a:xfrm>
        </p:grpSpPr>
        <p:pic>
          <p:nvPicPr>
            <p:cNvPr id="4" name="object 4"/>
            <p:cNvPicPr/>
            <p:nvPr/>
          </p:nvPicPr>
          <p:blipFill>
            <a:blip r:embed="rId2" cstate="print"/>
            <a:stretch>
              <a:fillRect/>
            </a:stretch>
          </p:blipFill>
          <p:spPr>
            <a:xfrm>
              <a:off x="0" y="216249"/>
              <a:ext cx="12191999" cy="803792"/>
            </a:xfrm>
            <a:prstGeom prst="rect">
              <a:avLst/>
            </a:prstGeom>
          </p:spPr>
        </p:pic>
        <p:sp>
          <p:nvSpPr>
            <p:cNvPr id="5" name="object 5"/>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6" name="object 6"/>
          <p:cNvSpPr txBox="1">
            <a:spLocks noGrp="1"/>
          </p:cNvSpPr>
          <p:nvPr>
            <p:ph type="title"/>
          </p:nvPr>
        </p:nvSpPr>
        <p:spPr>
          <a:xfrm>
            <a:off x="5087255" y="212380"/>
            <a:ext cx="2012314" cy="695960"/>
          </a:xfrm>
          <a:prstGeom prst="rect">
            <a:avLst/>
          </a:prstGeom>
        </p:spPr>
        <p:txBody>
          <a:bodyPr vert="horz" wrap="square" lIns="0" tIns="12700" rIns="0" bIns="0" rtlCol="0">
            <a:spAutoFit/>
          </a:bodyPr>
          <a:lstStyle/>
          <a:p>
            <a:pPr marL="12700">
              <a:lnSpc>
                <a:spcPct val="100000"/>
              </a:lnSpc>
              <a:spcBef>
                <a:spcPts val="100"/>
              </a:spcBef>
            </a:pPr>
            <a:r>
              <a:rPr spc="-10" dirty="0"/>
              <a:t>Planning</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0" name="object 10"/>
          <p:cNvSpPr txBox="1"/>
          <p:nvPr/>
        </p:nvSpPr>
        <p:spPr>
          <a:xfrm>
            <a:off x="7147577" y="6629311"/>
            <a:ext cx="4053823" cy="228690"/>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10</a:t>
            </a:fld>
            <a:endParaRPr spc="-25" dirty="0"/>
          </a:p>
        </p:txBody>
      </p:sp>
      <p:sp>
        <p:nvSpPr>
          <p:cNvPr id="7" name="object 7"/>
          <p:cNvSpPr txBox="1"/>
          <p:nvPr/>
        </p:nvSpPr>
        <p:spPr>
          <a:xfrm>
            <a:off x="242020" y="990802"/>
            <a:ext cx="11655425" cy="2189061"/>
          </a:xfrm>
          <a:prstGeom prst="rect">
            <a:avLst/>
          </a:prstGeom>
        </p:spPr>
        <p:txBody>
          <a:bodyPr vert="horz" wrap="square" lIns="0" tIns="102870" rIns="0" bIns="0" rtlCol="0">
            <a:spAutoFit/>
          </a:bodyPr>
          <a:lstStyle/>
          <a:p>
            <a:pPr marL="43180">
              <a:lnSpc>
                <a:spcPct val="100000"/>
              </a:lnSpc>
              <a:spcBef>
                <a:spcPts val="810"/>
              </a:spcBef>
            </a:pPr>
            <a:r>
              <a:rPr sz="2400" b="1" spc="-10" dirty="0">
                <a:latin typeface="Times New Roman"/>
                <a:cs typeface="Times New Roman"/>
              </a:rPr>
              <a:t>Objective</a:t>
            </a:r>
            <a:endParaRPr sz="2400" dirty="0">
              <a:latin typeface="Times New Roman"/>
              <a:cs typeface="Times New Roman"/>
            </a:endParaRPr>
          </a:p>
          <a:p>
            <a:pPr marL="271780" marR="5080" indent="-259715" algn="just">
              <a:lnSpc>
                <a:spcPts val="2590"/>
              </a:lnSpc>
              <a:spcBef>
                <a:spcPts val="1040"/>
              </a:spcBef>
              <a:buFont typeface="Lucida Sans Unicode"/>
              <a:buChar char="□"/>
              <a:tabLst>
                <a:tab pos="271780" algn="l"/>
              </a:tabLst>
            </a:pP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main</a:t>
            </a:r>
            <a:r>
              <a:rPr sz="2400" spc="20" dirty="0">
                <a:latin typeface="Times New Roman"/>
                <a:cs typeface="Times New Roman"/>
              </a:rPr>
              <a:t> </a:t>
            </a:r>
            <a:r>
              <a:rPr sz="2400" dirty="0">
                <a:latin typeface="Times New Roman"/>
                <a:cs typeface="Times New Roman"/>
              </a:rPr>
              <a:t>objective</a:t>
            </a:r>
            <a:r>
              <a:rPr sz="2400" spc="15"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dirty="0">
                <a:latin typeface="Times New Roman"/>
                <a:cs typeface="Times New Roman"/>
              </a:rPr>
              <a:t>this</a:t>
            </a:r>
            <a:r>
              <a:rPr sz="2400" spc="15" dirty="0">
                <a:latin typeface="Times New Roman"/>
                <a:cs typeface="Times New Roman"/>
              </a:rPr>
              <a:t> </a:t>
            </a:r>
            <a:r>
              <a:rPr sz="2400" dirty="0">
                <a:latin typeface="Times New Roman"/>
                <a:cs typeface="Times New Roman"/>
              </a:rPr>
              <a:t>project</a:t>
            </a:r>
            <a:r>
              <a:rPr sz="2400" spc="20"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lang="en-US" sz="2400" spc="1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to create a seamless and efficient Android App that facilitates the interaction between users and farmers.</a:t>
            </a:r>
            <a:r>
              <a:rPr lang="en-US" sz="3600" dirty="0">
                <a:latin typeface="Times New Roman" panose="02020603050405020304" pitchFamily="18" charset="0"/>
                <a:ea typeface="SimSun" panose="02010600030101010101" pitchFamily="2" charset="-122"/>
                <a:cs typeface="Times New Roman" panose="02020603050405020304" pitchFamily="18" charset="0"/>
              </a:rPr>
              <a:t> </a:t>
            </a:r>
          </a:p>
          <a:p>
            <a:pPr marL="12065" marR="5080" algn="just">
              <a:lnSpc>
                <a:spcPts val="2590"/>
              </a:lnSpc>
              <a:spcBef>
                <a:spcPts val="1040"/>
              </a:spcBef>
              <a:tabLst>
                <a:tab pos="271780" algn="l"/>
              </a:tabLst>
            </a:pPr>
            <a:r>
              <a:rPr sz="2400" b="1" spc="-10" dirty="0">
                <a:latin typeface="Times New Roman"/>
                <a:cs typeface="Times New Roman"/>
              </a:rPr>
              <a:t>Performance</a:t>
            </a:r>
            <a:endParaRPr sz="2400" dirty="0">
              <a:latin typeface="Times New Roman"/>
              <a:cs typeface="Times New Roman"/>
            </a:endParaRPr>
          </a:p>
          <a:p>
            <a:pPr marL="271780" indent="-259079">
              <a:lnSpc>
                <a:spcPct val="100000"/>
              </a:lnSpc>
              <a:spcBef>
                <a:spcPts val="710"/>
              </a:spcBef>
              <a:buFont typeface="Lucida Sans Unicode"/>
              <a:buChar char="□"/>
              <a:tabLst>
                <a:tab pos="271780" algn="l"/>
              </a:tabLst>
            </a:pPr>
            <a:r>
              <a:rPr sz="2400" dirty="0">
                <a:latin typeface="Times New Roman"/>
                <a:cs typeface="Times New Roman"/>
              </a:rPr>
              <a:t>Complaints</a:t>
            </a:r>
            <a:r>
              <a:rPr sz="2400" spc="-30" dirty="0">
                <a:latin typeface="Times New Roman"/>
                <a:cs typeface="Times New Roman"/>
              </a:rPr>
              <a:t> </a:t>
            </a:r>
            <a:r>
              <a:rPr sz="2400" dirty="0">
                <a:latin typeface="Times New Roman"/>
                <a:cs typeface="Times New Roman"/>
              </a:rPr>
              <a:t>will</a:t>
            </a:r>
            <a:r>
              <a:rPr sz="2400" spc="-20" dirty="0">
                <a:latin typeface="Times New Roman"/>
                <a:cs typeface="Times New Roman"/>
              </a:rPr>
              <a:t> </a:t>
            </a:r>
            <a:r>
              <a:rPr sz="2400" dirty="0">
                <a:latin typeface="Times New Roman"/>
                <a:cs typeface="Times New Roman"/>
              </a:rPr>
              <a:t>get</a:t>
            </a:r>
            <a:r>
              <a:rPr sz="2400" spc="-20" dirty="0">
                <a:latin typeface="Times New Roman"/>
                <a:cs typeface="Times New Roman"/>
              </a:rPr>
              <a:t> </a:t>
            </a:r>
            <a:r>
              <a:rPr sz="2400" dirty="0">
                <a:latin typeface="Times New Roman"/>
                <a:cs typeface="Times New Roman"/>
              </a:rPr>
              <a:t>solved</a:t>
            </a:r>
            <a:r>
              <a:rPr sz="2400" spc="-15" dirty="0">
                <a:latin typeface="Times New Roman"/>
                <a:cs typeface="Times New Roman"/>
              </a:rPr>
              <a:t> </a:t>
            </a:r>
            <a:r>
              <a:rPr sz="2400" dirty="0">
                <a:latin typeface="Times New Roman"/>
                <a:cs typeface="Times New Roman"/>
              </a:rPr>
              <a:t>accurately</a:t>
            </a:r>
            <a:r>
              <a:rPr sz="2400" spc="-15"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reduces</a:t>
            </a:r>
            <a:r>
              <a:rPr sz="2400" spc="-20" dirty="0">
                <a:latin typeface="Times New Roman"/>
                <a:cs typeface="Times New Roman"/>
              </a:rPr>
              <a:t> </a:t>
            </a:r>
            <a:r>
              <a:rPr sz="2400" dirty="0">
                <a:latin typeface="Times New Roman"/>
                <a:cs typeface="Times New Roman"/>
              </a:rPr>
              <a:t>time</a:t>
            </a:r>
            <a:r>
              <a:rPr sz="2400" spc="-15" dirty="0">
                <a:latin typeface="Times New Roman"/>
                <a:cs typeface="Times New Roman"/>
              </a:rPr>
              <a:t> </a:t>
            </a:r>
            <a:r>
              <a:rPr sz="2400" spc="-10" dirty="0">
                <a:latin typeface="Times New Roman"/>
                <a:cs typeface="Times New Roman"/>
              </a:rPr>
              <a:t>consumption.</a:t>
            </a:r>
            <a:endParaRPr sz="24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8240"/>
            <a:ext cx="10591799" cy="487313"/>
          </a:xfrm>
          <a:prstGeom prst="rect">
            <a:avLst/>
          </a:prstGeom>
        </p:spPr>
        <p:txBody>
          <a:bodyPr vert="horz" wrap="square" lIns="0" tIns="12700" rIns="0" bIns="0" rtlCol="0">
            <a:spAutoFit/>
          </a:bodyPr>
          <a:lstStyle/>
          <a:p>
            <a:pPr marL="12700">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a:p>
            <a:pPr marL="12700">
              <a:lnSpc>
                <a:spcPct val="100000"/>
              </a:lnSpc>
              <a:spcBef>
                <a:spcPts val="100"/>
              </a:spcBef>
            </a:pPr>
            <a:endParaRPr sz="1500" dirty="0">
              <a:latin typeface="Times New Roman"/>
              <a:cs typeface="Times New Roman"/>
            </a:endParaRPr>
          </a:p>
        </p:txBody>
      </p:sp>
      <p:grpSp>
        <p:nvGrpSpPr>
          <p:cNvPr id="3" name="object 3"/>
          <p:cNvGrpSpPr/>
          <p:nvPr/>
        </p:nvGrpSpPr>
        <p:grpSpPr>
          <a:xfrm>
            <a:off x="-2" y="216249"/>
            <a:ext cx="12192000" cy="803910"/>
            <a:chOff x="-2" y="216249"/>
            <a:chExt cx="12192000" cy="803910"/>
          </a:xfrm>
        </p:grpSpPr>
        <p:pic>
          <p:nvPicPr>
            <p:cNvPr id="4" name="object 4"/>
            <p:cNvPicPr/>
            <p:nvPr/>
          </p:nvPicPr>
          <p:blipFill>
            <a:blip r:embed="rId2" cstate="print"/>
            <a:stretch>
              <a:fillRect/>
            </a:stretch>
          </p:blipFill>
          <p:spPr>
            <a:xfrm>
              <a:off x="0" y="216249"/>
              <a:ext cx="12191999" cy="803792"/>
            </a:xfrm>
            <a:prstGeom prst="rect">
              <a:avLst/>
            </a:prstGeom>
          </p:spPr>
        </p:pic>
        <p:sp>
          <p:nvSpPr>
            <p:cNvPr id="5" name="object 5"/>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6" name="object 6"/>
          <p:cNvSpPr txBox="1">
            <a:spLocks noGrp="1"/>
          </p:cNvSpPr>
          <p:nvPr>
            <p:ph type="title"/>
          </p:nvPr>
        </p:nvSpPr>
        <p:spPr>
          <a:xfrm>
            <a:off x="5087255" y="160487"/>
            <a:ext cx="2012314" cy="695960"/>
          </a:xfrm>
          <a:prstGeom prst="rect">
            <a:avLst/>
          </a:prstGeom>
        </p:spPr>
        <p:txBody>
          <a:bodyPr vert="horz" wrap="square" lIns="0" tIns="12700" rIns="0" bIns="0" rtlCol="0">
            <a:spAutoFit/>
          </a:bodyPr>
          <a:lstStyle/>
          <a:p>
            <a:pPr marL="12700">
              <a:lnSpc>
                <a:spcPct val="100000"/>
              </a:lnSpc>
              <a:spcBef>
                <a:spcPts val="100"/>
              </a:spcBef>
            </a:pPr>
            <a:r>
              <a:rPr spc="-10" dirty="0"/>
              <a:t>Planning</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0" name="object 10"/>
          <p:cNvSpPr txBox="1"/>
          <p:nvPr/>
        </p:nvSpPr>
        <p:spPr>
          <a:xfrm>
            <a:off x="7147577" y="6629311"/>
            <a:ext cx="4053823" cy="228690"/>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11</a:t>
            </a:fld>
            <a:endParaRPr spc="-25" dirty="0"/>
          </a:p>
        </p:txBody>
      </p:sp>
      <p:sp>
        <p:nvSpPr>
          <p:cNvPr id="7" name="object 7"/>
          <p:cNvSpPr txBox="1"/>
          <p:nvPr/>
        </p:nvSpPr>
        <p:spPr>
          <a:xfrm>
            <a:off x="239537" y="990395"/>
            <a:ext cx="10415270" cy="5522666"/>
          </a:xfrm>
          <a:prstGeom prst="rect">
            <a:avLst/>
          </a:prstGeom>
        </p:spPr>
        <p:txBody>
          <a:bodyPr vert="horz" wrap="square" lIns="0" tIns="99695" rIns="0" bIns="0" rtlCol="0">
            <a:spAutoFit/>
          </a:bodyPr>
          <a:lstStyle/>
          <a:p>
            <a:pPr marL="45085">
              <a:lnSpc>
                <a:spcPct val="100000"/>
              </a:lnSpc>
              <a:spcBef>
                <a:spcPts val="785"/>
              </a:spcBef>
            </a:pPr>
            <a:r>
              <a:rPr sz="2600" b="1" spc="-10" dirty="0">
                <a:latin typeface="Times New Roman"/>
                <a:cs typeface="Times New Roman"/>
              </a:rPr>
              <a:t>Functional</a:t>
            </a:r>
            <a:r>
              <a:rPr sz="2600" b="1" spc="-80" dirty="0">
                <a:latin typeface="Times New Roman"/>
                <a:cs typeface="Times New Roman"/>
              </a:rPr>
              <a:t> </a:t>
            </a:r>
            <a:r>
              <a:rPr sz="2600" b="1" spc="-10" dirty="0">
                <a:latin typeface="Times New Roman"/>
                <a:cs typeface="Times New Roman"/>
              </a:rPr>
              <a:t>Requirements</a:t>
            </a:r>
            <a:endParaRPr lang="en-US" sz="2600" b="1" spc="-10" dirty="0">
              <a:latin typeface="Times New Roman"/>
              <a:cs typeface="Times New Roman"/>
            </a:endParaRPr>
          </a:p>
          <a:p>
            <a:pPr marL="285750" indent="-28575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Admin: </a:t>
            </a:r>
            <a:r>
              <a:rPr lang="en-IN" sz="2400" dirty="0">
                <a:latin typeface="Times New Roman" panose="02020603050405020304" pitchFamily="18" charset="0"/>
                <a:cs typeface="Times New Roman" panose="02020603050405020304" pitchFamily="18" charset="0"/>
              </a:rPr>
              <a:t>He will login with his email and password. He can add the farmers and view farmers.</a:t>
            </a:r>
          </a:p>
          <a:p>
            <a:pPr marL="285750" indent="-28575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Farmer: </a:t>
            </a:r>
            <a:r>
              <a:rPr lang="en-IN" sz="2400" dirty="0">
                <a:latin typeface="Times New Roman" panose="02020603050405020304" pitchFamily="18" charset="0"/>
                <a:cs typeface="Times New Roman" panose="02020603050405020304" pitchFamily="18" charset="0"/>
              </a:rPr>
              <a:t>He will login with email and password. He will add the crop information and view the tourism people. He can view history of the crop information also.</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User</a:t>
            </a:r>
            <a:r>
              <a:rPr lang="en-IN" sz="2400" dirty="0">
                <a:latin typeface="Times New Roman" panose="02020603050405020304" pitchFamily="18" charset="0"/>
                <a:cs typeface="Times New Roman" panose="02020603050405020304" pitchFamily="18" charset="0"/>
              </a:rPr>
              <a:t>: He will register by providing some details after that the user can login with his email and password. The user view crop information and farmer details then he can book a slot with farmers and view the status and location of that farmers</a:t>
            </a:r>
            <a:endParaRPr sz="2400" dirty="0">
              <a:latin typeface="Times New Roman" panose="02020603050405020304" pitchFamily="18" charset="0"/>
              <a:cs typeface="Times New Roman" panose="02020603050405020304" pitchFamily="18" charset="0"/>
            </a:endParaRPr>
          </a:p>
          <a:p>
            <a:pPr marL="45085">
              <a:lnSpc>
                <a:spcPct val="100000"/>
              </a:lnSpc>
              <a:spcBef>
                <a:spcPts val="645"/>
              </a:spcBef>
            </a:pPr>
            <a:r>
              <a:rPr sz="2600" b="1" spc="-25" dirty="0">
                <a:latin typeface="Times New Roman"/>
                <a:cs typeface="Times New Roman"/>
              </a:rPr>
              <a:t>Non-</a:t>
            </a:r>
            <a:r>
              <a:rPr sz="2600" b="1" spc="-10" dirty="0">
                <a:latin typeface="Times New Roman"/>
                <a:cs typeface="Times New Roman"/>
              </a:rPr>
              <a:t>Functional</a:t>
            </a:r>
            <a:r>
              <a:rPr sz="2600" b="1" spc="-45" dirty="0">
                <a:latin typeface="Times New Roman"/>
                <a:cs typeface="Times New Roman"/>
              </a:rPr>
              <a:t> </a:t>
            </a:r>
            <a:r>
              <a:rPr sz="2600" b="1" spc="-10" dirty="0">
                <a:latin typeface="Times New Roman"/>
                <a:cs typeface="Times New Roman"/>
              </a:rPr>
              <a:t>Requirements</a:t>
            </a:r>
            <a:endParaRPr sz="2600" dirty="0">
              <a:latin typeface="Times New Roman"/>
              <a:cs typeface="Times New Roman"/>
            </a:endParaRPr>
          </a:p>
          <a:p>
            <a:pPr marL="274320" indent="-269875">
              <a:lnSpc>
                <a:spcPct val="100000"/>
              </a:lnSpc>
              <a:spcBef>
                <a:spcPts val="690"/>
              </a:spcBef>
              <a:buSzPct val="98076"/>
              <a:buFont typeface="Lucida Sans Unicode"/>
              <a:buChar char="□"/>
              <a:tabLst>
                <a:tab pos="274320" algn="l"/>
              </a:tabLst>
            </a:pPr>
            <a:r>
              <a:rPr sz="2600" spc="-10" dirty="0">
                <a:latin typeface="Times New Roman"/>
                <a:cs typeface="Times New Roman"/>
              </a:rPr>
              <a:t>Security</a:t>
            </a:r>
            <a:endParaRPr sz="2600" dirty="0">
              <a:latin typeface="Times New Roman"/>
              <a:cs typeface="Times New Roman"/>
            </a:endParaRPr>
          </a:p>
          <a:p>
            <a:pPr marL="274320" indent="-269875">
              <a:lnSpc>
                <a:spcPct val="100000"/>
              </a:lnSpc>
              <a:spcBef>
                <a:spcPts val="685"/>
              </a:spcBef>
              <a:buSzPct val="98076"/>
              <a:buFont typeface="Lucida Sans Unicode"/>
              <a:buChar char="□"/>
              <a:tabLst>
                <a:tab pos="274320" algn="l"/>
              </a:tabLst>
            </a:pPr>
            <a:r>
              <a:rPr sz="2600" spc="-10" dirty="0">
                <a:latin typeface="Times New Roman"/>
                <a:cs typeface="Times New Roman"/>
              </a:rPr>
              <a:t>Reliability</a:t>
            </a:r>
            <a:endParaRPr sz="2600" dirty="0">
              <a:latin typeface="Times New Roman"/>
              <a:cs typeface="Times New Roman"/>
            </a:endParaRPr>
          </a:p>
          <a:p>
            <a:pPr marL="274320" indent="-269875">
              <a:lnSpc>
                <a:spcPct val="100000"/>
              </a:lnSpc>
              <a:spcBef>
                <a:spcPts val="690"/>
              </a:spcBef>
              <a:buSzPct val="98076"/>
              <a:buFont typeface="Lucida Sans Unicode"/>
              <a:buChar char="□"/>
              <a:tabLst>
                <a:tab pos="274320" algn="l"/>
              </a:tabLst>
            </a:pPr>
            <a:r>
              <a:rPr sz="2600" spc="-10" dirty="0">
                <a:latin typeface="Times New Roman"/>
                <a:cs typeface="Times New Roman"/>
              </a:rPr>
              <a:t>Usability</a:t>
            </a:r>
            <a:endParaRPr sz="2600" dirty="0">
              <a:latin typeface="Times New Roman"/>
              <a:cs typeface="Times New Roman"/>
            </a:endParaRPr>
          </a:p>
          <a:p>
            <a:pPr marL="274320" indent="-269875">
              <a:lnSpc>
                <a:spcPct val="100000"/>
              </a:lnSpc>
              <a:spcBef>
                <a:spcPts val="685"/>
              </a:spcBef>
              <a:buSzPct val="98076"/>
              <a:buFont typeface="Lucida Sans Unicode"/>
              <a:buChar char="□"/>
              <a:tabLst>
                <a:tab pos="274320" algn="l"/>
              </a:tabLst>
            </a:pPr>
            <a:r>
              <a:rPr sz="2600" spc="-10" dirty="0">
                <a:latin typeface="Times New Roman"/>
                <a:cs typeface="Times New Roman"/>
              </a:rPr>
              <a:t>Portability</a:t>
            </a:r>
            <a:endParaRPr sz="26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18241"/>
            <a:ext cx="10210799" cy="487313"/>
          </a:xfrm>
          <a:prstGeom prst="rect">
            <a:avLst/>
          </a:prstGeom>
        </p:spPr>
        <p:txBody>
          <a:bodyPr vert="horz" wrap="square" lIns="0" tIns="12700" rIns="0" bIns="0" rtlCol="0">
            <a:spAutoFit/>
          </a:bodyPr>
          <a:lstStyle/>
          <a:p>
            <a:pPr marL="12700">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a:p>
            <a:pPr marL="12700">
              <a:lnSpc>
                <a:spcPct val="100000"/>
              </a:lnSpc>
              <a:spcBef>
                <a:spcPts val="100"/>
              </a:spcBef>
            </a:pPr>
            <a:endParaRPr sz="1500" dirty="0">
              <a:latin typeface="Times New Roman"/>
              <a:cs typeface="Times New Roman"/>
            </a:endParaRPr>
          </a:p>
        </p:txBody>
      </p:sp>
      <p:grpSp>
        <p:nvGrpSpPr>
          <p:cNvPr id="3" name="object 3"/>
          <p:cNvGrpSpPr/>
          <p:nvPr/>
        </p:nvGrpSpPr>
        <p:grpSpPr>
          <a:xfrm>
            <a:off x="-2" y="216249"/>
            <a:ext cx="12192000" cy="803910"/>
            <a:chOff x="-2" y="216249"/>
            <a:chExt cx="12192000" cy="803910"/>
          </a:xfrm>
        </p:grpSpPr>
        <p:pic>
          <p:nvPicPr>
            <p:cNvPr id="4" name="object 4"/>
            <p:cNvPicPr/>
            <p:nvPr/>
          </p:nvPicPr>
          <p:blipFill>
            <a:blip r:embed="rId2" cstate="print"/>
            <a:stretch>
              <a:fillRect/>
            </a:stretch>
          </p:blipFill>
          <p:spPr>
            <a:xfrm>
              <a:off x="0" y="216249"/>
              <a:ext cx="12191999" cy="803792"/>
            </a:xfrm>
            <a:prstGeom prst="rect">
              <a:avLst/>
            </a:prstGeom>
          </p:spPr>
        </p:pic>
        <p:sp>
          <p:nvSpPr>
            <p:cNvPr id="5" name="object 5"/>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6" name="object 6"/>
          <p:cNvSpPr txBox="1">
            <a:spLocks noGrp="1"/>
          </p:cNvSpPr>
          <p:nvPr>
            <p:ph type="title"/>
          </p:nvPr>
        </p:nvSpPr>
        <p:spPr>
          <a:xfrm>
            <a:off x="5087255" y="160487"/>
            <a:ext cx="2012314" cy="695960"/>
          </a:xfrm>
          <a:prstGeom prst="rect">
            <a:avLst/>
          </a:prstGeom>
        </p:spPr>
        <p:txBody>
          <a:bodyPr vert="horz" wrap="square" lIns="0" tIns="12700" rIns="0" bIns="0" rtlCol="0">
            <a:spAutoFit/>
          </a:bodyPr>
          <a:lstStyle/>
          <a:p>
            <a:pPr marL="12700">
              <a:lnSpc>
                <a:spcPct val="100000"/>
              </a:lnSpc>
              <a:spcBef>
                <a:spcPts val="100"/>
              </a:spcBef>
            </a:pPr>
            <a:r>
              <a:rPr spc="-10" dirty="0"/>
              <a:t>Planning</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0" name="object 10"/>
          <p:cNvSpPr txBox="1"/>
          <p:nvPr/>
        </p:nvSpPr>
        <p:spPr>
          <a:xfrm>
            <a:off x="7147577" y="6629311"/>
            <a:ext cx="4053823" cy="230832"/>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12</a:t>
            </a:fld>
            <a:endParaRPr spc="-25" dirty="0"/>
          </a:p>
        </p:txBody>
      </p:sp>
      <p:sp>
        <p:nvSpPr>
          <p:cNvPr id="7" name="object 7"/>
          <p:cNvSpPr txBox="1"/>
          <p:nvPr/>
        </p:nvSpPr>
        <p:spPr>
          <a:xfrm>
            <a:off x="248947" y="990802"/>
            <a:ext cx="4795477" cy="5543825"/>
          </a:xfrm>
          <a:prstGeom prst="rect">
            <a:avLst/>
          </a:prstGeom>
        </p:spPr>
        <p:txBody>
          <a:bodyPr vert="horz" wrap="square" lIns="0" tIns="102870" rIns="0" bIns="0" rtlCol="0">
            <a:spAutoFit/>
          </a:bodyPr>
          <a:lstStyle/>
          <a:p>
            <a:pPr marL="43180">
              <a:lnSpc>
                <a:spcPct val="100000"/>
              </a:lnSpc>
              <a:spcBef>
                <a:spcPts val="810"/>
              </a:spcBef>
            </a:pPr>
            <a:r>
              <a:rPr sz="2400" b="1" dirty="0">
                <a:latin typeface="Times New Roman"/>
                <a:cs typeface="Times New Roman"/>
              </a:rPr>
              <a:t>System</a:t>
            </a:r>
            <a:r>
              <a:rPr sz="2400" b="1" spc="-75" dirty="0">
                <a:latin typeface="Times New Roman"/>
                <a:cs typeface="Times New Roman"/>
              </a:rPr>
              <a:t> </a:t>
            </a:r>
            <a:r>
              <a:rPr sz="2400" b="1" spc="-10" dirty="0">
                <a:latin typeface="Times New Roman"/>
                <a:cs typeface="Times New Roman"/>
              </a:rPr>
              <a:t>Requirements:</a:t>
            </a:r>
            <a:endParaRPr sz="2400" dirty="0">
              <a:latin typeface="Times New Roman"/>
              <a:cs typeface="Times New Roman"/>
            </a:endParaRPr>
          </a:p>
          <a:p>
            <a:pPr marL="271145" indent="-258445">
              <a:lnSpc>
                <a:spcPct val="100000"/>
              </a:lnSpc>
              <a:spcBef>
                <a:spcPts val="715"/>
              </a:spcBef>
              <a:buFont typeface="Arial Black"/>
              <a:buChar char="□"/>
              <a:tabLst>
                <a:tab pos="271145" algn="l"/>
              </a:tabLst>
            </a:pPr>
            <a:r>
              <a:rPr lang="en-IN" sz="2400" b="1" dirty="0">
                <a:latin typeface="Times New Roman"/>
                <a:cs typeface="Times New Roman"/>
              </a:rPr>
              <a:t>Hardware</a:t>
            </a:r>
            <a:r>
              <a:rPr lang="en-IN" sz="2400" b="1" spc="-40" dirty="0">
                <a:latin typeface="Times New Roman"/>
                <a:cs typeface="Times New Roman"/>
              </a:rPr>
              <a:t> </a:t>
            </a:r>
            <a:r>
              <a:rPr lang="en-IN" sz="2400" b="1" spc="-10" dirty="0">
                <a:latin typeface="Times New Roman"/>
                <a:cs typeface="Times New Roman"/>
              </a:rPr>
              <a:t>Requirements:</a:t>
            </a:r>
            <a:endParaRPr lang="en-IN" sz="2400" dirty="0">
              <a:latin typeface="Times New Roman"/>
              <a:cs typeface="Times New Roman"/>
            </a:endParaRPr>
          </a:p>
          <a:p>
            <a:pPr marL="347980">
              <a:lnSpc>
                <a:spcPct val="100000"/>
              </a:lnSpc>
              <a:spcBef>
                <a:spcPts val="710"/>
              </a:spcBef>
            </a:pPr>
            <a:r>
              <a:rPr lang="en-IN" sz="2400" dirty="0">
                <a:latin typeface="Times New Roman"/>
                <a:cs typeface="Times New Roman"/>
              </a:rPr>
              <a:t>RAM</a:t>
            </a:r>
            <a:r>
              <a:rPr lang="en-IN" sz="2400" spc="-40" dirty="0">
                <a:latin typeface="Times New Roman"/>
                <a:cs typeface="Times New Roman"/>
              </a:rPr>
              <a:t> </a:t>
            </a:r>
            <a:r>
              <a:rPr lang="en-IN" sz="2400" dirty="0">
                <a:latin typeface="Times New Roman"/>
                <a:cs typeface="Times New Roman"/>
              </a:rPr>
              <a:t>:</a:t>
            </a:r>
            <a:r>
              <a:rPr lang="en-IN" sz="2400" spc="-35" dirty="0">
                <a:latin typeface="Times New Roman"/>
                <a:cs typeface="Times New Roman"/>
              </a:rPr>
              <a:t> </a:t>
            </a:r>
            <a:r>
              <a:rPr lang="en-IN" sz="2400" spc="-25" dirty="0">
                <a:latin typeface="Times New Roman"/>
                <a:cs typeface="Times New Roman"/>
              </a:rPr>
              <a:t>8GB</a:t>
            </a:r>
            <a:endParaRPr lang="en-IN" sz="2400" dirty="0">
              <a:latin typeface="Times New Roman"/>
              <a:cs typeface="Times New Roman"/>
            </a:endParaRPr>
          </a:p>
          <a:p>
            <a:pPr marL="347980" marR="370840">
              <a:lnSpc>
                <a:spcPct val="124700"/>
              </a:lnSpc>
            </a:pPr>
            <a:r>
              <a:rPr lang="en-IN" sz="2400" dirty="0">
                <a:latin typeface="Times New Roman"/>
                <a:cs typeface="Times New Roman"/>
              </a:rPr>
              <a:t>Hard</a:t>
            </a:r>
            <a:r>
              <a:rPr lang="en-IN" sz="2400" spc="-35" dirty="0">
                <a:latin typeface="Times New Roman"/>
                <a:cs typeface="Times New Roman"/>
              </a:rPr>
              <a:t> </a:t>
            </a:r>
            <a:r>
              <a:rPr lang="en-IN" sz="2400" dirty="0">
                <a:latin typeface="Times New Roman"/>
                <a:cs typeface="Times New Roman"/>
              </a:rPr>
              <a:t>Disk</a:t>
            </a:r>
            <a:r>
              <a:rPr lang="en-IN" sz="2400" spc="-30" dirty="0">
                <a:latin typeface="Times New Roman"/>
                <a:cs typeface="Times New Roman"/>
              </a:rPr>
              <a:t> </a:t>
            </a:r>
            <a:r>
              <a:rPr lang="en-IN" sz="2400" dirty="0">
                <a:latin typeface="Times New Roman"/>
                <a:cs typeface="Times New Roman"/>
              </a:rPr>
              <a:t>:</a:t>
            </a:r>
            <a:r>
              <a:rPr lang="en-IN" sz="2400" spc="-35" dirty="0">
                <a:latin typeface="Times New Roman"/>
                <a:cs typeface="Times New Roman"/>
              </a:rPr>
              <a:t> </a:t>
            </a:r>
            <a:r>
              <a:rPr lang="en-IN" sz="2400" spc="-25" dirty="0">
                <a:latin typeface="Times New Roman"/>
                <a:cs typeface="Times New Roman"/>
              </a:rPr>
              <a:t>1TB </a:t>
            </a:r>
          </a:p>
          <a:p>
            <a:pPr marL="347980" marR="370840">
              <a:lnSpc>
                <a:spcPct val="124700"/>
              </a:lnSpc>
            </a:pPr>
            <a:r>
              <a:rPr lang="en-IN" sz="2400" dirty="0">
                <a:latin typeface="Times New Roman"/>
                <a:cs typeface="Times New Roman"/>
              </a:rPr>
              <a:t>Processor:</a:t>
            </a:r>
            <a:r>
              <a:rPr lang="en-IN" sz="2400" spc="-55" dirty="0">
                <a:latin typeface="Times New Roman"/>
                <a:cs typeface="Times New Roman"/>
              </a:rPr>
              <a:t> </a:t>
            </a:r>
            <a:r>
              <a:rPr lang="en-IN" sz="2400" dirty="0">
                <a:latin typeface="Times New Roman"/>
                <a:cs typeface="Times New Roman"/>
              </a:rPr>
              <a:t>i3</a:t>
            </a:r>
            <a:r>
              <a:rPr lang="en-IN" sz="2400" spc="-50" dirty="0">
                <a:latin typeface="Times New Roman"/>
                <a:cs typeface="Times New Roman"/>
              </a:rPr>
              <a:t>/Intel Processor</a:t>
            </a:r>
            <a:endParaRPr lang="en-IN" sz="2400" dirty="0">
              <a:latin typeface="Times New Roman"/>
              <a:cs typeface="Times New Roman"/>
            </a:endParaRPr>
          </a:p>
          <a:p>
            <a:pPr marL="270510" marR="173990" indent="-258445">
              <a:lnSpc>
                <a:spcPct val="124700"/>
              </a:lnSpc>
              <a:buFont typeface="Arial Black"/>
              <a:buChar char="□"/>
              <a:tabLst>
                <a:tab pos="271780" algn="l"/>
              </a:tabLst>
            </a:pPr>
            <a:r>
              <a:rPr lang="en-IN" sz="2400" b="1" dirty="0">
                <a:latin typeface="Times New Roman"/>
                <a:cs typeface="Times New Roman"/>
              </a:rPr>
              <a:t>Software</a:t>
            </a:r>
            <a:r>
              <a:rPr lang="en-IN" sz="2400" b="1" spc="-135" dirty="0">
                <a:latin typeface="Times New Roman"/>
                <a:cs typeface="Times New Roman"/>
              </a:rPr>
              <a:t> </a:t>
            </a:r>
            <a:r>
              <a:rPr lang="en-IN" sz="2400" b="1" spc="-10" dirty="0">
                <a:latin typeface="Times New Roman"/>
                <a:cs typeface="Times New Roman"/>
              </a:rPr>
              <a:t>Requirements: 	</a:t>
            </a:r>
          </a:p>
          <a:p>
            <a:pPr marL="12065" marR="173990">
              <a:lnSpc>
                <a:spcPct val="124700"/>
              </a:lnSpc>
              <a:tabLst>
                <a:tab pos="271780" algn="l"/>
              </a:tabLst>
            </a:pPr>
            <a:r>
              <a:rPr lang="en-IN" sz="2400" b="1" spc="-10" dirty="0">
                <a:latin typeface="Times New Roman"/>
                <a:cs typeface="Times New Roman"/>
              </a:rPr>
              <a:t>    </a:t>
            </a:r>
            <a:r>
              <a:rPr lang="en-IN" sz="2400" dirty="0">
                <a:latin typeface="Times New Roman"/>
                <a:cs typeface="Times New Roman"/>
              </a:rPr>
              <a:t>IDE</a:t>
            </a:r>
            <a:r>
              <a:rPr lang="en-IN" sz="2400" spc="-25" dirty="0">
                <a:latin typeface="Times New Roman"/>
                <a:cs typeface="Times New Roman"/>
              </a:rPr>
              <a:t> </a:t>
            </a:r>
            <a:r>
              <a:rPr lang="en-IN" sz="2400" dirty="0">
                <a:latin typeface="Times New Roman"/>
                <a:cs typeface="Times New Roman"/>
              </a:rPr>
              <a:t>:</a:t>
            </a:r>
            <a:r>
              <a:rPr lang="en-IN" sz="2400" spc="-20" dirty="0">
                <a:latin typeface="Times New Roman"/>
                <a:cs typeface="Times New Roman"/>
              </a:rPr>
              <a:t> </a:t>
            </a:r>
            <a:r>
              <a:rPr lang="en-IN" sz="2400" dirty="0">
                <a:latin typeface="Times New Roman"/>
                <a:cs typeface="Times New Roman"/>
              </a:rPr>
              <a:t>Android</a:t>
            </a:r>
            <a:r>
              <a:rPr lang="en-IN" sz="2400" spc="-15" dirty="0">
                <a:latin typeface="Times New Roman"/>
                <a:cs typeface="Times New Roman"/>
              </a:rPr>
              <a:t> </a:t>
            </a:r>
            <a:r>
              <a:rPr lang="en-IN" sz="2400" spc="-10" dirty="0">
                <a:latin typeface="Times New Roman"/>
                <a:cs typeface="Times New Roman"/>
              </a:rPr>
              <a:t>Studio 	</a:t>
            </a:r>
          </a:p>
          <a:p>
            <a:pPr marL="12065" marR="173990">
              <a:lnSpc>
                <a:spcPct val="124700"/>
              </a:lnSpc>
              <a:tabLst>
                <a:tab pos="271780" algn="l"/>
              </a:tabLst>
            </a:pPr>
            <a:r>
              <a:rPr lang="en-IN" sz="2400" spc="-10" dirty="0">
                <a:latin typeface="Times New Roman"/>
                <a:cs typeface="Times New Roman"/>
              </a:rPr>
              <a:t>    </a:t>
            </a:r>
            <a:r>
              <a:rPr lang="en-IN" sz="2400" dirty="0">
                <a:latin typeface="Times New Roman"/>
                <a:cs typeface="Times New Roman"/>
              </a:rPr>
              <a:t>Plugin :</a:t>
            </a:r>
            <a:r>
              <a:rPr lang="en-IN" sz="2400" spc="-5" dirty="0">
                <a:latin typeface="Times New Roman"/>
                <a:cs typeface="Times New Roman"/>
              </a:rPr>
              <a:t> </a:t>
            </a:r>
            <a:r>
              <a:rPr lang="en-IN" sz="2400" spc="-10" dirty="0">
                <a:latin typeface="Times New Roman"/>
                <a:cs typeface="Times New Roman"/>
              </a:rPr>
              <a:t>Kotlin</a:t>
            </a:r>
            <a:endParaRPr lang="en-IN" sz="2400" dirty="0">
              <a:latin typeface="Times New Roman"/>
              <a:cs typeface="Times New Roman"/>
            </a:endParaRPr>
          </a:p>
          <a:p>
            <a:pPr marL="271780" marR="1483995">
              <a:lnSpc>
                <a:spcPct val="124700"/>
              </a:lnSpc>
            </a:pPr>
            <a:r>
              <a:rPr lang="en-IN" sz="2400" dirty="0">
                <a:latin typeface="Times New Roman"/>
                <a:cs typeface="Times New Roman"/>
              </a:rPr>
              <a:t>SDK</a:t>
            </a:r>
            <a:r>
              <a:rPr lang="en-IN" sz="2400" spc="-35" dirty="0">
                <a:latin typeface="Times New Roman"/>
                <a:cs typeface="Times New Roman"/>
              </a:rPr>
              <a:t> </a:t>
            </a:r>
            <a:r>
              <a:rPr lang="en-IN" sz="2400" dirty="0">
                <a:latin typeface="Times New Roman"/>
                <a:cs typeface="Times New Roman"/>
              </a:rPr>
              <a:t>:</a:t>
            </a:r>
            <a:r>
              <a:rPr lang="en-IN" sz="2400" spc="-35" dirty="0">
                <a:latin typeface="Times New Roman"/>
                <a:cs typeface="Times New Roman"/>
              </a:rPr>
              <a:t> </a:t>
            </a:r>
            <a:r>
              <a:rPr lang="en-IN" sz="2400" spc="-10" dirty="0">
                <a:latin typeface="Times New Roman"/>
                <a:cs typeface="Times New Roman"/>
              </a:rPr>
              <a:t>Android </a:t>
            </a:r>
          </a:p>
          <a:p>
            <a:pPr marL="271780" marR="1483995">
              <a:lnSpc>
                <a:spcPct val="124700"/>
              </a:lnSpc>
            </a:pPr>
            <a:r>
              <a:rPr lang="en-IN" sz="2400" dirty="0">
                <a:latin typeface="Times New Roman"/>
                <a:cs typeface="Times New Roman"/>
              </a:rPr>
              <a:t>JDK</a:t>
            </a:r>
            <a:r>
              <a:rPr lang="en-IN" sz="2400" spc="-35" dirty="0">
                <a:latin typeface="Times New Roman"/>
                <a:cs typeface="Times New Roman"/>
              </a:rPr>
              <a:t> </a:t>
            </a:r>
            <a:r>
              <a:rPr lang="en-IN" sz="2400" dirty="0">
                <a:latin typeface="Times New Roman"/>
                <a:cs typeface="Times New Roman"/>
              </a:rPr>
              <a:t>:</a:t>
            </a:r>
            <a:r>
              <a:rPr lang="en-IN" sz="2400" spc="-30" dirty="0">
                <a:latin typeface="Times New Roman"/>
                <a:cs typeface="Times New Roman"/>
              </a:rPr>
              <a:t> </a:t>
            </a:r>
            <a:r>
              <a:rPr lang="en-IN" sz="2400" spc="-20" dirty="0">
                <a:latin typeface="Times New Roman"/>
                <a:cs typeface="Times New Roman"/>
              </a:rPr>
              <a:t>Java</a:t>
            </a:r>
          </a:p>
          <a:p>
            <a:pPr marL="271780" marR="1483995">
              <a:lnSpc>
                <a:spcPct val="124700"/>
              </a:lnSpc>
            </a:pPr>
            <a:r>
              <a:rPr lang="en-IN" sz="2400" spc="-20" dirty="0">
                <a:latin typeface="Times New Roman"/>
                <a:cs typeface="Times New Roman"/>
              </a:rPr>
              <a:t>OS : Windows 10</a:t>
            </a:r>
            <a:endParaRPr lang="en-IN" sz="2400" dirty="0">
              <a:latin typeface="Times New Roman"/>
              <a:cs typeface="Times New Roman"/>
            </a:endParaRPr>
          </a:p>
          <a:p>
            <a:pPr marL="271780">
              <a:lnSpc>
                <a:spcPct val="100000"/>
              </a:lnSpc>
              <a:spcBef>
                <a:spcPts val="715"/>
              </a:spcBef>
            </a:pPr>
            <a:r>
              <a:rPr lang="en-IN" sz="2400" dirty="0">
                <a:latin typeface="Times New Roman"/>
                <a:cs typeface="Times New Roman"/>
              </a:rPr>
              <a:t>Database</a:t>
            </a:r>
            <a:r>
              <a:rPr lang="en-IN" sz="2400" spc="-35" dirty="0">
                <a:latin typeface="Times New Roman"/>
                <a:cs typeface="Times New Roman"/>
              </a:rPr>
              <a:t> </a:t>
            </a:r>
            <a:r>
              <a:rPr lang="en-IN" sz="2400" dirty="0">
                <a:latin typeface="Times New Roman"/>
                <a:cs typeface="Times New Roman"/>
              </a:rPr>
              <a:t>:</a:t>
            </a:r>
            <a:r>
              <a:rPr lang="en-IN" sz="2400" spc="-35" dirty="0">
                <a:latin typeface="Times New Roman"/>
                <a:cs typeface="Times New Roman"/>
              </a:rPr>
              <a:t> My </a:t>
            </a:r>
            <a:r>
              <a:rPr lang="en-IN" sz="2400" dirty="0">
                <a:latin typeface="Times New Roman"/>
                <a:cs typeface="Times New Roman"/>
              </a:rPr>
              <a:t>SQL/ PHP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8240"/>
            <a:ext cx="10363199" cy="487313"/>
          </a:xfrm>
          <a:prstGeom prst="rect">
            <a:avLst/>
          </a:prstGeom>
        </p:spPr>
        <p:txBody>
          <a:bodyPr vert="horz" wrap="square" lIns="0" tIns="12700" rIns="0" bIns="0" rtlCol="0">
            <a:spAutoFit/>
          </a:bodyPr>
          <a:lstStyle/>
          <a:p>
            <a:pPr marL="12700">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a:p>
            <a:pPr marL="12700">
              <a:lnSpc>
                <a:spcPct val="100000"/>
              </a:lnSpc>
              <a:spcBef>
                <a:spcPts val="100"/>
              </a:spcBef>
            </a:pPr>
            <a:endParaRPr sz="1500" dirty="0">
              <a:latin typeface="Times New Roman"/>
              <a:cs typeface="Times New Roman"/>
            </a:endParaRPr>
          </a:p>
        </p:txBody>
      </p:sp>
      <p:grpSp>
        <p:nvGrpSpPr>
          <p:cNvPr id="3" name="object 3"/>
          <p:cNvGrpSpPr/>
          <p:nvPr/>
        </p:nvGrpSpPr>
        <p:grpSpPr>
          <a:xfrm>
            <a:off x="-2" y="216249"/>
            <a:ext cx="12192000" cy="803910"/>
            <a:chOff x="-2" y="216249"/>
            <a:chExt cx="12192000" cy="803910"/>
          </a:xfrm>
        </p:grpSpPr>
        <p:pic>
          <p:nvPicPr>
            <p:cNvPr id="4" name="object 4"/>
            <p:cNvPicPr/>
            <p:nvPr/>
          </p:nvPicPr>
          <p:blipFill>
            <a:blip r:embed="rId2" cstate="print"/>
            <a:stretch>
              <a:fillRect/>
            </a:stretch>
          </p:blipFill>
          <p:spPr>
            <a:xfrm>
              <a:off x="0" y="216249"/>
              <a:ext cx="12191999" cy="803792"/>
            </a:xfrm>
            <a:prstGeom prst="rect">
              <a:avLst/>
            </a:prstGeom>
          </p:spPr>
        </p:pic>
        <p:sp>
          <p:nvSpPr>
            <p:cNvPr id="5" name="object 5"/>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6" name="object 6"/>
          <p:cNvSpPr txBox="1">
            <a:spLocks noGrp="1"/>
          </p:cNvSpPr>
          <p:nvPr>
            <p:ph type="title"/>
          </p:nvPr>
        </p:nvSpPr>
        <p:spPr>
          <a:xfrm>
            <a:off x="5087255" y="177598"/>
            <a:ext cx="2012314" cy="695960"/>
          </a:xfrm>
          <a:prstGeom prst="rect">
            <a:avLst/>
          </a:prstGeom>
        </p:spPr>
        <p:txBody>
          <a:bodyPr vert="horz" wrap="square" lIns="0" tIns="12700" rIns="0" bIns="0" rtlCol="0">
            <a:spAutoFit/>
          </a:bodyPr>
          <a:lstStyle/>
          <a:p>
            <a:pPr marL="12700">
              <a:lnSpc>
                <a:spcPct val="100000"/>
              </a:lnSpc>
              <a:spcBef>
                <a:spcPts val="100"/>
              </a:spcBef>
            </a:pPr>
            <a:r>
              <a:rPr spc="-10" dirty="0"/>
              <a:t>Planning</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0" name="object 10"/>
          <p:cNvSpPr txBox="1"/>
          <p:nvPr/>
        </p:nvSpPr>
        <p:spPr>
          <a:xfrm>
            <a:off x="7147577" y="6629311"/>
            <a:ext cx="4053823" cy="230832"/>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13</a:t>
            </a:fld>
            <a:endParaRPr spc="-25" dirty="0"/>
          </a:p>
        </p:txBody>
      </p:sp>
      <p:sp>
        <p:nvSpPr>
          <p:cNvPr id="7" name="object 7"/>
          <p:cNvSpPr txBox="1"/>
          <p:nvPr/>
        </p:nvSpPr>
        <p:spPr>
          <a:xfrm>
            <a:off x="242020" y="990802"/>
            <a:ext cx="11657330" cy="3548379"/>
          </a:xfrm>
          <a:prstGeom prst="rect">
            <a:avLst/>
          </a:prstGeom>
        </p:spPr>
        <p:txBody>
          <a:bodyPr vert="horz" wrap="square" lIns="0" tIns="102870" rIns="0" bIns="0" rtlCol="0">
            <a:spAutoFit/>
          </a:bodyPr>
          <a:lstStyle/>
          <a:p>
            <a:pPr marL="43180">
              <a:lnSpc>
                <a:spcPct val="100000"/>
              </a:lnSpc>
              <a:spcBef>
                <a:spcPts val="810"/>
              </a:spcBef>
            </a:pPr>
            <a:r>
              <a:rPr sz="2400" b="1" spc="-10" dirty="0">
                <a:latin typeface="Times New Roman"/>
                <a:cs typeface="Times New Roman"/>
              </a:rPr>
              <a:t>Methodology</a:t>
            </a:r>
            <a:endParaRPr sz="2400" dirty="0">
              <a:latin typeface="Times New Roman"/>
              <a:cs typeface="Times New Roman"/>
            </a:endParaRPr>
          </a:p>
          <a:p>
            <a:pPr marL="271780" indent="-259079">
              <a:lnSpc>
                <a:spcPct val="100000"/>
              </a:lnSpc>
              <a:spcBef>
                <a:spcPts val="715"/>
              </a:spcBef>
              <a:buFont typeface="Lucida Sans Unicode"/>
              <a:buChar char="□"/>
              <a:tabLst>
                <a:tab pos="271780" algn="l"/>
              </a:tabLst>
            </a:pPr>
            <a:r>
              <a:rPr sz="2400" dirty="0">
                <a:latin typeface="Times New Roman"/>
                <a:cs typeface="Times New Roman"/>
              </a:rPr>
              <a:t>This</a:t>
            </a:r>
            <a:r>
              <a:rPr sz="2400" spc="-30" dirty="0">
                <a:latin typeface="Times New Roman"/>
                <a:cs typeface="Times New Roman"/>
              </a:rPr>
              <a:t> </a:t>
            </a:r>
            <a:r>
              <a:rPr sz="2400" dirty="0">
                <a:latin typeface="Times New Roman"/>
                <a:cs typeface="Times New Roman"/>
              </a:rPr>
              <a:t>project</a:t>
            </a:r>
            <a:r>
              <a:rPr sz="2400" spc="-30" dirty="0">
                <a:latin typeface="Times New Roman"/>
                <a:cs typeface="Times New Roman"/>
              </a:rPr>
              <a:t> </a:t>
            </a:r>
            <a:r>
              <a:rPr sz="2400" dirty="0">
                <a:latin typeface="Times New Roman"/>
                <a:cs typeface="Times New Roman"/>
              </a:rPr>
              <a:t>uses</a:t>
            </a:r>
            <a:r>
              <a:rPr sz="2400" spc="-30" dirty="0">
                <a:latin typeface="Times New Roman"/>
                <a:cs typeface="Times New Roman"/>
              </a:rPr>
              <a:t> </a:t>
            </a:r>
            <a:r>
              <a:rPr sz="2400" dirty="0">
                <a:latin typeface="Times New Roman"/>
                <a:cs typeface="Times New Roman"/>
              </a:rPr>
              <a:t>Agile</a:t>
            </a:r>
            <a:r>
              <a:rPr sz="2400" spc="-30" dirty="0">
                <a:latin typeface="Times New Roman"/>
                <a:cs typeface="Times New Roman"/>
              </a:rPr>
              <a:t> </a:t>
            </a:r>
            <a:r>
              <a:rPr sz="2400" dirty="0">
                <a:latin typeface="Times New Roman"/>
                <a:cs typeface="Times New Roman"/>
              </a:rPr>
              <a:t>methodology.</a:t>
            </a:r>
            <a:r>
              <a:rPr sz="2400" spc="-25"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that</a:t>
            </a:r>
            <a:r>
              <a:rPr sz="2400" spc="-30" dirty="0">
                <a:latin typeface="Times New Roman"/>
                <a:cs typeface="Times New Roman"/>
              </a:rPr>
              <a:t> </a:t>
            </a:r>
            <a:r>
              <a:rPr sz="2400" dirty="0">
                <a:latin typeface="Times New Roman"/>
                <a:cs typeface="Times New Roman"/>
              </a:rPr>
              <a:t>we</a:t>
            </a:r>
            <a:r>
              <a:rPr sz="2400" spc="-30" dirty="0">
                <a:latin typeface="Times New Roman"/>
                <a:cs typeface="Times New Roman"/>
              </a:rPr>
              <a:t> </a:t>
            </a:r>
            <a:r>
              <a:rPr sz="2400" dirty="0">
                <a:latin typeface="Times New Roman"/>
                <a:cs typeface="Times New Roman"/>
              </a:rPr>
              <a:t>use</a:t>
            </a:r>
            <a:r>
              <a:rPr sz="2400" spc="-30" dirty="0">
                <a:latin typeface="Times New Roman"/>
                <a:cs typeface="Times New Roman"/>
              </a:rPr>
              <a:t> </a:t>
            </a:r>
            <a:r>
              <a:rPr sz="2400" dirty="0">
                <a:latin typeface="Times New Roman"/>
                <a:cs typeface="Times New Roman"/>
              </a:rPr>
              <a:t>scrum</a:t>
            </a:r>
            <a:r>
              <a:rPr sz="2400" spc="-30" dirty="0">
                <a:latin typeface="Times New Roman"/>
                <a:cs typeface="Times New Roman"/>
              </a:rPr>
              <a:t> </a:t>
            </a:r>
            <a:r>
              <a:rPr sz="2400" dirty="0">
                <a:latin typeface="Times New Roman"/>
                <a:cs typeface="Times New Roman"/>
              </a:rPr>
              <a:t>agile</a:t>
            </a:r>
            <a:r>
              <a:rPr sz="2400" spc="-30" dirty="0">
                <a:latin typeface="Times New Roman"/>
                <a:cs typeface="Times New Roman"/>
              </a:rPr>
              <a:t> </a:t>
            </a:r>
            <a:r>
              <a:rPr sz="2400" spc="-10" dirty="0">
                <a:latin typeface="Times New Roman"/>
                <a:cs typeface="Times New Roman"/>
              </a:rPr>
              <a:t>methodology.</a:t>
            </a:r>
            <a:endParaRPr sz="2400" dirty="0">
              <a:latin typeface="Times New Roman"/>
              <a:cs typeface="Times New Roman"/>
            </a:endParaRPr>
          </a:p>
          <a:p>
            <a:pPr marL="271780" indent="-259079">
              <a:lnSpc>
                <a:spcPct val="100000"/>
              </a:lnSpc>
              <a:spcBef>
                <a:spcPts val="710"/>
              </a:spcBef>
              <a:buFont typeface="Lucida Sans Unicode"/>
              <a:buChar char="□"/>
              <a:tabLst>
                <a:tab pos="271780" algn="l"/>
              </a:tabLst>
            </a:pPr>
            <a:r>
              <a:rPr sz="2400" dirty="0">
                <a:latin typeface="Times New Roman"/>
                <a:cs typeface="Times New Roman"/>
              </a:rPr>
              <a:t>Scrum</a:t>
            </a:r>
            <a:r>
              <a:rPr sz="2400" spc="-25" dirty="0">
                <a:latin typeface="Times New Roman"/>
                <a:cs typeface="Times New Roman"/>
              </a:rPr>
              <a:t> </a:t>
            </a:r>
            <a:r>
              <a:rPr sz="2400" dirty="0">
                <a:latin typeface="Times New Roman"/>
                <a:cs typeface="Times New Roman"/>
              </a:rPr>
              <a:t>is</a:t>
            </a:r>
            <a:r>
              <a:rPr sz="2400" spc="-25" dirty="0">
                <a:latin typeface="Times New Roman"/>
                <a:cs typeface="Times New Roman"/>
              </a:rPr>
              <a:t> </a:t>
            </a:r>
            <a:r>
              <a:rPr sz="2400" dirty="0">
                <a:latin typeface="Times New Roman"/>
                <a:cs typeface="Times New Roman"/>
              </a:rPr>
              <a:t>characterized</a:t>
            </a:r>
            <a:r>
              <a:rPr sz="2400" spc="-20" dirty="0">
                <a:latin typeface="Times New Roman"/>
                <a:cs typeface="Times New Roman"/>
              </a:rPr>
              <a:t> </a:t>
            </a:r>
            <a:r>
              <a:rPr sz="2400" dirty="0">
                <a:latin typeface="Times New Roman"/>
                <a:cs typeface="Times New Roman"/>
              </a:rPr>
              <a:t>by</a:t>
            </a:r>
            <a:r>
              <a:rPr sz="2400" spc="-15" dirty="0">
                <a:latin typeface="Times New Roman"/>
                <a:cs typeface="Times New Roman"/>
              </a:rPr>
              <a:t> </a:t>
            </a:r>
            <a:r>
              <a:rPr sz="2400" dirty="0">
                <a:latin typeface="Times New Roman"/>
                <a:cs typeface="Times New Roman"/>
              </a:rPr>
              <a:t>cycles</a:t>
            </a:r>
            <a:r>
              <a:rPr sz="2400" spc="-25" dirty="0">
                <a:latin typeface="Times New Roman"/>
                <a:cs typeface="Times New Roman"/>
              </a:rPr>
              <a:t> </a:t>
            </a:r>
            <a:r>
              <a:rPr sz="2400" dirty="0">
                <a:latin typeface="Times New Roman"/>
                <a:cs typeface="Times New Roman"/>
              </a:rPr>
              <a:t>or</a:t>
            </a:r>
            <a:r>
              <a:rPr sz="2400" spc="-20" dirty="0">
                <a:latin typeface="Times New Roman"/>
                <a:cs typeface="Times New Roman"/>
              </a:rPr>
              <a:t> </a:t>
            </a:r>
            <a:r>
              <a:rPr sz="2400" dirty="0">
                <a:latin typeface="Times New Roman"/>
                <a:cs typeface="Times New Roman"/>
              </a:rPr>
              <a:t>stages</a:t>
            </a:r>
            <a:r>
              <a:rPr sz="2400" spc="-25"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development,</a:t>
            </a:r>
            <a:r>
              <a:rPr sz="2400" spc="-20" dirty="0">
                <a:latin typeface="Times New Roman"/>
                <a:cs typeface="Times New Roman"/>
              </a:rPr>
              <a:t> </a:t>
            </a:r>
            <a:r>
              <a:rPr sz="2400" dirty="0">
                <a:latin typeface="Times New Roman"/>
                <a:cs typeface="Times New Roman"/>
              </a:rPr>
              <a:t>known</a:t>
            </a:r>
            <a:r>
              <a:rPr sz="2400" spc="-20" dirty="0">
                <a:latin typeface="Times New Roman"/>
                <a:cs typeface="Times New Roman"/>
              </a:rPr>
              <a:t> </a:t>
            </a:r>
            <a:r>
              <a:rPr sz="2400" dirty="0">
                <a:latin typeface="Times New Roman"/>
                <a:cs typeface="Times New Roman"/>
              </a:rPr>
              <a:t>as</a:t>
            </a:r>
            <a:r>
              <a:rPr sz="2400" spc="-25" dirty="0">
                <a:latin typeface="Times New Roman"/>
                <a:cs typeface="Times New Roman"/>
              </a:rPr>
              <a:t> </a:t>
            </a:r>
            <a:r>
              <a:rPr sz="2400" spc="-10" dirty="0">
                <a:latin typeface="Times New Roman"/>
                <a:cs typeface="Times New Roman"/>
              </a:rPr>
              <a:t>sprints.</a:t>
            </a:r>
            <a:endParaRPr sz="2400" dirty="0">
              <a:latin typeface="Times New Roman"/>
              <a:cs typeface="Times New Roman"/>
            </a:endParaRPr>
          </a:p>
          <a:p>
            <a:pPr marL="271780" indent="-259079">
              <a:lnSpc>
                <a:spcPct val="100000"/>
              </a:lnSpc>
              <a:spcBef>
                <a:spcPts val="710"/>
              </a:spcBef>
              <a:buFont typeface="Lucida Sans Unicode"/>
              <a:buChar char="□"/>
              <a:tabLst>
                <a:tab pos="271780" algn="l"/>
              </a:tabLst>
            </a:pPr>
            <a:r>
              <a:rPr sz="2400" dirty="0">
                <a:latin typeface="Times New Roman"/>
                <a:cs typeface="Times New Roman"/>
              </a:rPr>
              <a:t>It</a:t>
            </a:r>
            <a:r>
              <a:rPr sz="2400" spc="-20" dirty="0">
                <a:latin typeface="Times New Roman"/>
                <a:cs typeface="Times New Roman"/>
              </a:rPr>
              <a:t> </a:t>
            </a:r>
            <a:r>
              <a:rPr sz="2400" dirty="0">
                <a:latin typeface="Times New Roman"/>
                <a:cs typeface="Times New Roman"/>
              </a:rPr>
              <a:t>has</a:t>
            </a:r>
            <a:r>
              <a:rPr sz="2400" spc="-20" dirty="0">
                <a:latin typeface="Times New Roman"/>
                <a:cs typeface="Times New Roman"/>
              </a:rPr>
              <a:t> </a:t>
            </a:r>
            <a:r>
              <a:rPr sz="2400" dirty="0">
                <a:latin typeface="Times New Roman"/>
                <a:cs typeface="Times New Roman"/>
              </a:rPr>
              <a:t>four</a:t>
            </a:r>
            <a:r>
              <a:rPr sz="2400" spc="-15" dirty="0">
                <a:latin typeface="Times New Roman"/>
                <a:cs typeface="Times New Roman"/>
              </a:rPr>
              <a:t> </a:t>
            </a:r>
            <a:r>
              <a:rPr sz="2400" dirty="0">
                <a:latin typeface="Times New Roman"/>
                <a:cs typeface="Times New Roman"/>
              </a:rPr>
              <a:t>stages:</a:t>
            </a:r>
            <a:r>
              <a:rPr sz="2400" spc="-20" dirty="0">
                <a:latin typeface="Times New Roman"/>
                <a:cs typeface="Times New Roman"/>
              </a:rPr>
              <a:t> </a:t>
            </a:r>
            <a:r>
              <a:rPr sz="2400" dirty="0">
                <a:latin typeface="Times New Roman"/>
                <a:cs typeface="Times New Roman"/>
              </a:rPr>
              <a:t>Planning,</a:t>
            </a:r>
            <a:r>
              <a:rPr sz="2400" spc="-15" dirty="0">
                <a:latin typeface="Times New Roman"/>
                <a:cs typeface="Times New Roman"/>
              </a:rPr>
              <a:t> </a:t>
            </a:r>
            <a:r>
              <a:rPr sz="2400" dirty="0">
                <a:latin typeface="Times New Roman"/>
                <a:cs typeface="Times New Roman"/>
              </a:rPr>
              <a:t>Implementation,</a:t>
            </a:r>
            <a:r>
              <a:rPr sz="2400" spc="-15" dirty="0">
                <a:latin typeface="Times New Roman"/>
                <a:cs typeface="Times New Roman"/>
              </a:rPr>
              <a:t> </a:t>
            </a:r>
            <a:r>
              <a:rPr sz="2400" dirty="0">
                <a:latin typeface="Times New Roman"/>
                <a:cs typeface="Times New Roman"/>
              </a:rPr>
              <a:t>Testing</a:t>
            </a:r>
            <a:r>
              <a:rPr sz="2400" spc="-15"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spc="-10" dirty="0">
                <a:latin typeface="Times New Roman"/>
                <a:cs typeface="Times New Roman"/>
              </a:rPr>
              <a:t>review.</a:t>
            </a:r>
            <a:endParaRPr sz="2400" dirty="0">
              <a:latin typeface="Times New Roman"/>
              <a:cs typeface="Times New Roman"/>
            </a:endParaRPr>
          </a:p>
          <a:p>
            <a:pPr marL="43180">
              <a:lnSpc>
                <a:spcPct val="100000"/>
              </a:lnSpc>
              <a:spcBef>
                <a:spcPts val="715"/>
              </a:spcBef>
            </a:pPr>
            <a:r>
              <a:rPr sz="2400" b="1" spc="-10" dirty="0">
                <a:latin typeface="Times New Roman"/>
                <a:cs typeface="Times New Roman"/>
              </a:rPr>
              <a:t>Advantages:</a:t>
            </a:r>
            <a:endParaRPr sz="2400" dirty="0">
              <a:latin typeface="Times New Roman"/>
              <a:cs typeface="Times New Roman"/>
            </a:endParaRPr>
          </a:p>
          <a:p>
            <a:pPr marL="271780" marR="5080" indent="-259715">
              <a:lnSpc>
                <a:spcPts val="2590"/>
              </a:lnSpc>
              <a:spcBef>
                <a:spcPts val="1040"/>
              </a:spcBef>
              <a:buFont typeface="Lucida Sans Unicode"/>
              <a:buChar char="□"/>
              <a:tabLst>
                <a:tab pos="271780" algn="l"/>
              </a:tabLst>
            </a:pPr>
            <a:r>
              <a:rPr sz="2400" dirty="0">
                <a:latin typeface="Times New Roman"/>
                <a:cs typeface="Times New Roman"/>
              </a:rPr>
              <a:t>This</a:t>
            </a:r>
            <a:r>
              <a:rPr sz="2400" spc="290" dirty="0">
                <a:latin typeface="Times New Roman"/>
                <a:cs typeface="Times New Roman"/>
              </a:rPr>
              <a:t> </a:t>
            </a:r>
            <a:r>
              <a:rPr sz="2400" dirty="0">
                <a:latin typeface="Times New Roman"/>
                <a:cs typeface="Times New Roman"/>
              </a:rPr>
              <a:t>Methodology</a:t>
            </a:r>
            <a:r>
              <a:rPr sz="2400" spc="290" dirty="0">
                <a:latin typeface="Times New Roman"/>
                <a:cs typeface="Times New Roman"/>
              </a:rPr>
              <a:t> </a:t>
            </a:r>
            <a:r>
              <a:rPr sz="2400" dirty="0">
                <a:latin typeface="Times New Roman"/>
                <a:cs typeface="Times New Roman"/>
              </a:rPr>
              <a:t>has</a:t>
            </a:r>
            <a:r>
              <a:rPr sz="2400" spc="290" dirty="0">
                <a:latin typeface="Times New Roman"/>
                <a:cs typeface="Times New Roman"/>
              </a:rPr>
              <a:t> </a:t>
            </a:r>
            <a:r>
              <a:rPr sz="2400" dirty="0">
                <a:latin typeface="Times New Roman"/>
                <a:cs typeface="Times New Roman"/>
              </a:rPr>
              <a:t>ability</a:t>
            </a:r>
            <a:r>
              <a:rPr sz="2400" spc="290" dirty="0">
                <a:latin typeface="Times New Roman"/>
                <a:cs typeface="Times New Roman"/>
              </a:rPr>
              <a:t> </a:t>
            </a:r>
            <a:r>
              <a:rPr sz="2400" dirty="0">
                <a:latin typeface="Times New Roman"/>
                <a:cs typeface="Times New Roman"/>
              </a:rPr>
              <a:t>to</a:t>
            </a:r>
            <a:r>
              <a:rPr sz="2400" spc="290" dirty="0">
                <a:latin typeface="Times New Roman"/>
                <a:cs typeface="Times New Roman"/>
              </a:rPr>
              <a:t> </a:t>
            </a:r>
            <a:r>
              <a:rPr sz="2400" dirty="0">
                <a:latin typeface="Times New Roman"/>
                <a:cs typeface="Times New Roman"/>
              </a:rPr>
              <a:t>change</a:t>
            </a:r>
            <a:r>
              <a:rPr sz="2400" spc="290" dirty="0">
                <a:latin typeface="Times New Roman"/>
                <a:cs typeface="Times New Roman"/>
              </a:rPr>
              <a:t> </a:t>
            </a:r>
            <a:r>
              <a:rPr sz="2400" dirty="0">
                <a:latin typeface="Times New Roman"/>
                <a:cs typeface="Times New Roman"/>
              </a:rPr>
              <a:t>and</a:t>
            </a:r>
            <a:r>
              <a:rPr sz="2400" spc="290" dirty="0">
                <a:latin typeface="Times New Roman"/>
                <a:cs typeface="Times New Roman"/>
              </a:rPr>
              <a:t> </a:t>
            </a:r>
            <a:r>
              <a:rPr sz="2400" dirty="0">
                <a:latin typeface="Times New Roman"/>
                <a:cs typeface="Times New Roman"/>
              </a:rPr>
              <a:t>adapt</a:t>
            </a:r>
            <a:r>
              <a:rPr sz="2400" spc="290" dirty="0">
                <a:latin typeface="Times New Roman"/>
                <a:cs typeface="Times New Roman"/>
              </a:rPr>
              <a:t> </a:t>
            </a:r>
            <a:r>
              <a:rPr sz="2400" dirty="0">
                <a:latin typeface="Times New Roman"/>
                <a:cs typeface="Times New Roman"/>
              </a:rPr>
              <a:t>with</a:t>
            </a:r>
            <a:r>
              <a:rPr sz="2400" spc="295" dirty="0">
                <a:latin typeface="Times New Roman"/>
                <a:cs typeface="Times New Roman"/>
              </a:rPr>
              <a:t> </a:t>
            </a:r>
            <a:r>
              <a:rPr sz="2400" dirty="0">
                <a:latin typeface="Times New Roman"/>
                <a:cs typeface="Times New Roman"/>
              </a:rPr>
              <a:t>and</a:t>
            </a:r>
            <a:r>
              <a:rPr sz="2400" spc="290" dirty="0">
                <a:latin typeface="Times New Roman"/>
                <a:cs typeface="Times New Roman"/>
              </a:rPr>
              <a:t> </a:t>
            </a:r>
            <a:r>
              <a:rPr sz="2400" dirty="0">
                <a:latin typeface="Times New Roman"/>
                <a:cs typeface="Times New Roman"/>
              </a:rPr>
              <a:t>satisfy</a:t>
            </a:r>
            <a:r>
              <a:rPr sz="2400" spc="290" dirty="0">
                <a:latin typeface="Times New Roman"/>
                <a:cs typeface="Times New Roman"/>
              </a:rPr>
              <a:t> </a:t>
            </a:r>
            <a:r>
              <a:rPr sz="2400" dirty="0">
                <a:latin typeface="Times New Roman"/>
                <a:cs typeface="Times New Roman"/>
              </a:rPr>
              <a:t>the</a:t>
            </a:r>
            <a:r>
              <a:rPr sz="2400" spc="290" dirty="0">
                <a:latin typeface="Times New Roman"/>
                <a:cs typeface="Times New Roman"/>
              </a:rPr>
              <a:t> </a:t>
            </a:r>
            <a:r>
              <a:rPr sz="2400" dirty="0">
                <a:latin typeface="Times New Roman"/>
                <a:cs typeface="Times New Roman"/>
              </a:rPr>
              <a:t>changing</a:t>
            </a:r>
            <a:r>
              <a:rPr sz="2400" spc="290" dirty="0">
                <a:latin typeface="Times New Roman"/>
                <a:cs typeface="Times New Roman"/>
              </a:rPr>
              <a:t> </a:t>
            </a:r>
            <a:r>
              <a:rPr sz="2400" dirty="0">
                <a:latin typeface="Times New Roman"/>
                <a:cs typeface="Times New Roman"/>
              </a:rPr>
              <a:t>needs</a:t>
            </a:r>
            <a:r>
              <a:rPr sz="2400" spc="290" dirty="0">
                <a:latin typeface="Times New Roman"/>
                <a:cs typeface="Times New Roman"/>
              </a:rPr>
              <a:t> </a:t>
            </a:r>
            <a:r>
              <a:rPr sz="2400" spc="-25" dirty="0">
                <a:latin typeface="Times New Roman"/>
                <a:cs typeface="Times New Roman"/>
              </a:rPr>
              <a:t>in </a:t>
            </a:r>
            <a:r>
              <a:rPr sz="2400" dirty="0">
                <a:latin typeface="Times New Roman"/>
                <a:cs typeface="Times New Roman"/>
              </a:rPr>
              <a:t>short</a:t>
            </a:r>
            <a:r>
              <a:rPr sz="2400" spc="-25" dirty="0">
                <a:latin typeface="Times New Roman"/>
                <a:cs typeface="Times New Roman"/>
              </a:rPr>
              <a:t> </a:t>
            </a:r>
            <a:r>
              <a:rPr sz="2400" spc="-10" dirty="0">
                <a:latin typeface="Times New Roman"/>
                <a:cs typeface="Times New Roman"/>
              </a:rPr>
              <a:t>term.</a:t>
            </a:r>
            <a:endParaRPr sz="2400" dirty="0">
              <a:latin typeface="Times New Roman"/>
              <a:cs typeface="Times New Roman"/>
            </a:endParaRPr>
          </a:p>
          <a:p>
            <a:pPr marL="271780" indent="-259079">
              <a:lnSpc>
                <a:spcPct val="100000"/>
              </a:lnSpc>
              <a:spcBef>
                <a:spcPts val="675"/>
              </a:spcBef>
              <a:buFont typeface="Lucida Sans Unicode"/>
              <a:buChar char="□"/>
              <a:tabLst>
                <a:tab pos="271780" algn="l"/>
              </a:tabLst>
            </a:pPr>
            <a:r>
              <a:rPr sz="2400" dirty="0">
                <a:latin typeface="Times New Roman"/>
                <a:cs typeface="Times New Roman"/>
              </a:rPr>
              <a:t>Requires</a:t>
            </a:r>
            <a:r>
              <a:rPr sz="2400" spc="-40" dirty="0">
                <a:latin typeface="Times New Roman"/>
                <a:cs typeface="Times New Roman"/>
              </a:rPr>
              <a:t> </a:t>
            </a:r>
            <a:r>
              <a:rPr sz="2400" dirty="0">
                <a:latin typeface="Times New Roman"/>
                <a:cs typeface="Times New Roman"/>
              </a:rPr>
              <a:t>less</a:t>
            </a:r>
            <a:r>
              <a:rPr sz="2400" spc="-30" dirty="0">
                <a:latin typeface="Times New Roman"/>
                <a:cs typeface="Times New Roman"/>
              </a:rPr>
              <a:t> </a:t>
            </a:r>
            <a:r>
              <a:rPr sz="2400" spc="-10" dirty="0">
                <a:latin typeface="Times New Roman"/>
                <a:cs typeface="Times New Roman"/>
              </a:rPr>
              <a:t>documentation.</a:t>
            </a:r>
            <a:endParaRPr sz="24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18240"/>
            <a:ext cx="10439399" cy="487313"/>
          </a:xfrm>
          <a:prstGeom prst="rect">
            <a:avLst/>
          </a:prstGeom>
        </p:spPr>
        <p:txBody>
          <a:bodyPr vert="horz" wrap="square" lIns="0" tIns="12700" rIns="0" bIns="0" rtlCol="0">
            <a:spAutoFit/>
          </a:bodyPr>
          <a:lstStyle/>
          <a:p>
            <a:pPr marL="12700">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a:p>
            <a:pPr marL="12700">
              <a:lnSpc>
                <a:spcPct val="100000"/>
              </a:lnSpc>
              <a:spcBef>
                <a:spcPts val="100"/>
              </a:spcBef>
            </a:pPr>
            <a:endParaRPr sz="1500" dirty="0">
              <a:latin typeface="Times New Roman"/>
              <a:cs typeface="Times New Roman"/>
            </a:endParaRPr>
          </a:p>
        </p:txBody>
      </p:sp>
      <p:grpSp>
        <p:nvGrpSpPr>
          <p:cNvPr id="3" name="object 3"/>
          <p:cNvGrpSpPr/>
          <p:nvPr/>
        </p:nvGrpSpPr>
        <p:grpSpPr>
          <a:xfrm>
            <a:off x="-2" y="216249"/>
            <a:ext cx="12192000" cy="803910"/>
            <a:chOff x="-2" y="216249"/>
            <a:chExt cx="12192000" cy="803910"/>
          </a:xfrm>
        </p:grpSpPr>
        <p:pic>
          <p:nvPicPr>
            <p:cNvPr id="4" name="object 4"/>
            <p:cNvPicPr/>
            <p:nvPr/>
          </p:nvPicPr>
          <p:blipFill>
            <a:blip r:embed="rId2" cstate="print"/>
            <a:stretch>
              <a:fillRect/>
            </a:stretch>
          </p:blipFill>
          <p:spPr>
            <a:xfrm>
              <a:off x="0" y="216249"/>
              <a:ext cx="12191999" cy="803792"/>
            </a:xfrm>
            <a:prstGeom prst="rect">
              <a:avLst/>
            </a:prstGeom>
          </p:spPr>
        </p:pic>
        <p:sp>
          <p:nvSpPr>
            <p:cNvPr id="5" name="object 5"/>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6" name="object 6"/>
          <p:cNvSpPr txBox="1">
            <a:spLocks noGrp="1"/>
          </p:cNvSpPr>
          <p:nvPr>
            <p:ph type="title"/>
          </p:nvPr>
        </p:nvSpPr>
        <p:spPr>
          <a:xfrm>
            <a:off x="5087255" y="189593"/>
            <a:ext cx="2012314" cy="695960"/>
          </a:xfrm>
          <a:prstGeom prst="rect">
            <a:avLst/>
          </a:prstGeom>
        </p:spPr>
        <p:txBody>
          <a:bodyPr vert="horz" wrap="square" lIns="0" tIns="12700" rIns="0" bIns="0" rtlCol="0">
            <a:spAutoFit/>
          </a:bodyPr>
          <a:lstStyle/>
          <a:p>
            <a:pPr marL="12700">
              <a:lnSpc>
                <a:spcPct val="100000"/>
              </a:lnSpc>
              <a:spcBef>
                <a:spcPts val="100"/>
              </a:spcBef>
            </a:pPr>
            <a:r>
              <a:rPr spc="-10" dirty="0"/>
              <a:t>Planning</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0" name="object 10"/>
          <p:cNvSpPr txBox="1"/>
          <p:nvPr/>
        </p:nvSpPr>
        <p:spPr>
          <a:xfrm>
            <a:off x="7147577" y="6629310"/>
            <a:ext cx="3891279" cy="250825"/>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14</a:t>
            </a:fld>
            <a:endParaRPr spc="-25" dirty="0"/>
          </a:p>
        </p:txBody>
      </p:sp>
      <p:sp>
        <p:nvSpPr>
          <p:cNvPr id="7" name="object 7"/>
          <p:cNvSpPr txBox="1"/>
          <p:nvPr/>
        </p:nvSpPr>
        <p:spPr>
          <a:xfrm>
            <a:off x="242357" y="1005351"/>
            <a:ext cx="3479800" cy="2332690"/>
          </a:xfrm>
          <a:prstGeom prst="rect">
            <a:avLst/>
          </a:prstGeom>
        </p:spPr>
        <p:txBody>
          <a:bodyPr vert="horz" wrap="square" lIns="0" tIns="34290" rIns="0" bIns="0" rtlCol="0">
            <a:spAutoFit/>
          </a:bodyPr>
          <a:lstStyle/>
          <a:p>
            <a:pPr marL="271780" indent="-259079">
              <a:lnSpc>
                <a:spcPct val="100000"/>
              </a:lnSpc>
              <a:spcBef>
                <a:spcPts val="270"/>
              </a:spcBef>
              <a:buFont typeface="Arial Black"/>
              <a:buChar char="□"/>
              <a:tabLst>
                <a:tab pos="271780" algn="l"/>
              </a:tabLst>
            </a:pPr>
            <a:r>
              <a:rPr sz="2350" b="1" dirty="0">
                <a:latin typeface="Times New Roman"/>
                <a:cs typeface="Times New Roman"/>
              </a:rPr>
              <a:t>Admin</a:t>
            </a:r>
            <a:r>
              <a:rPr sz="2350" b="1" spc="45" dirty="0">
                <a:latin typeface="Times New Roman"/>
                <a:cs typeface="Times New Roman"/>
              </a:rPr>
              <a:t> </a:t>
            </a:r>
            <a:r>
              <a:rPr sz="2350" b="1" spc="-10" dirty="0">
                <a:latin typeface="Times New Roman"/>
                <a:cs typeface="Times New Roman"/>
              </a:rPr>
              <a:t>Modules:</a:t>
            </a:r>
            <a:endParaRPr sz="2350" dirty="0">
              <a:latin typeface="Times New Roman"/>
              <a:cs typeface="Times New Roman"/>
            </a:endParaRPr>
          </a:p>
          <a:p>
            <a:pPr marL="571500" lvl="1" indent="-227329">
              <a:lnSpc>
                <a:spcPct val="100000"/>
              </a:lnSpc>
              <a:spcBef>
                <a:spcPts val="180"/>
              </a:spcBef>
              <a:buSzPct val="95744"/>
              <a:buAutoNum type="arabicPeriod"/>
              <a:tabLst>
                <a:tab pos="571500" algn="l"/>
              </a:tabLst>
            </a:pPr>
            <a:r>
              <a:rPr sz="2350" spc="-10" dirty="0">
                <a:latin typeface="Times New Roman"/>
                <a:cs typeface="Times New Roman"/>
              </a:rPr>
              <a:t>Dashboard</a:t>
            </a:r>
            <a:endParaRPr sz="2350" dirty="0">
              <a:latin typeface="Times New Roman"/>
              <a:cs typeface="Times New Roman"/>
            </a:endParaRPr>
          </a:p>
          <a:p>
            <a:pPr marL="570230" lvl="1" indent="-227329">
              <a:lnSpc>
                <a:spcPct val="100000"/>
              </a:lnSpc>
              <a:spcBef>
                <a:spcPts val="180"/>
              </a:spcBef>
              <a:buSzPct val="95744"/>
              <a:buAutoNum type="arabicPeriod"/>
              <a:tabLst>
                <a:tab pos="570230" algn="l"/>
              </a:tabLst>
            </a:pPr>
            <a:r>
              <a:rPr lang="en-IN" sz="2350" dirty="0">
                <a:latin typeface="Times New Roman"/>
                <a:cs typeface="Times New Roman"/>
              </a:rPr>
              <a:t>Add Farmers</a:t>
            </a:r>
          </a:p>
          <a:p>
            <a:pPr marL="571500" lvl="1" indent="-227329">
              <a:lnSpc>
                <a:spcPct val="100000"/>
              </a:lnSpc>
              <a:spcBef>
                <a:spcPts val="180"/>
              </a:spcBef>
              <a:buSzPct val="95744"/>
              <a:buAutoNum type="arabicPeriod"/>
              <a:tabLst>
                <a:tab pos="571500" algn="l"/>
              </a:tabLst>
            </a:pPr>
            <a:r>
              <a:rPr lang="en-US" sz="2350" dirty="0">
                <a:latin typeface="Times New Roman"/>
                <a:cs typeface="Times New Roman"/>
              </a:rPr>
              <a:t>View Farmers</a:t>
            </a:r>
          </a:p>
          <a:p>
            <a:pPr marL="571500" lvl="1" indent="-227329">
              <a:lnSpc>
                <a:spcPct val="100000"/>
              </a:lnSpc>
              <a:spcBef>
                <a:spcPts val="180"/>
              </a:spcBef>
              <a:buSzPct val="95744"/>
              <a:buAutoNum type="arabicPeriod"/>
              <a:tabLst>
                <a:tab pos="571500" algn="l"/>
              </a:tabLst>
            </a:pPr>
            <a:r>
              <a:rPr lang="en-US" sz="2350" dirty="0">
                <a:latin typeface="Times New Roman"/>
                <a:cs typeface="Times New Roman"/>
              </a:rPr>
              <a:t>View User</a:t>
            </a:r>
          </a:p>
          <a:p>
            <a:pPr marL="571500" lvl="1" indent="-227329">
              <a:lnSpc>
                <a:spcPct val="100000"/>
              </a:lnSpc>
              <a:spcBef>
                <a:spcPts val="180"/>
              </a:spcBef>
              <a:buSzPct val="95744"/>
              <a:buAutoNum type="arabicPeriod"/>
              <a:tabLst>
                <a:tab pos="571500" algn="l"/>
              </a:tabLst>
            </a:pPr>
            <a:r>
              <a:rPr lang="en-US" sz="2350" dirty="0">
                <a:latin typeface="Times New Roman"/>
                <a:cs typeface="Times New Roman"/>
              </a:rPr>
              <a:t>Logout</a:t>
            </a:r>
            <a:endParaRPr sz="235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8240"/>
            <a:ext cx="10363199" cy="487313"/>
          </a:xfrm>
          <a:prstGeom prst="rect">
            <a:avLst/>
          </a:prstGeom>
        </p:spPr>
        <p:txBody>
          <a:bodyPr vert="horz" wrap="square" lIns="0" tIns="12700" rIns="0" bIns="0" rtlCol="0">
            <a:spAutoFit/>
          </a:bodyPr>
          <a:lstStyle/>
          <a:p>
            <a:pPr marL="12700">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a:p>
            <a:pPr marL="12700">
              <a:lnSpc>
                <a:spcPct val="100000"/>
              </a:lnSpc>
              <a:spcBef>
                <a:spcPts val="100"/>
              </a:spcBef>
            </a:pPr>
            <a:endParaRPr sz="1500" dirty="0">
              <a:latin typeface="Times New Roman"/>
              <a:cs typeface="Times New Roman"/>
            </a:endParaRPr>
          </a:p>
        </p:txBody>
      </p:sp>
      <p:grpSp>
        <p:nvGrpSpPr>
          <p:cNvPr id="3" name="object 3"/>
          <p:cNvGrpSpPr/>
          <p:nvPr/>
        </p:nvGrpSpPr>
        <p:grpSpPr>
          <a:xfrm>
            <a:off x="-2" y="216249"/>
            <a:ext cx="12192000" cy="803910"/>
            <a:chOff x="-2" y="216249"/>
            <a:chExt cx="12192000" cy="803910"/>
          </a:xfrm>
        </p:grpSpPr>
        <p:pic>
          <p:nvPicPr>
            <p:cNvPr id="4" name="object 4"/>
            <p:cNvPicPr/>
            <p:nvPr/>
          </p:nvPicPr>
          <p:blipFill>
            <a:blip r:embed="rId2" cstate="print"/>
            <a:stretch>
              <a:fillRect/>
            </a:stretch>
          </p:blipFill>
          <p:spPr>
            <a:xfrm>
              <a:off x="0" y="216249"/>
              <a:ext cx="12191999" cy="803792"/>
            </a:xfrm>
            <a:prstGeom prst="rect">
              <a:avLst/>
            </a:prstGeom>
          </p:spPr>
        </p:pic>
        <p:sp>
          <p:nvSpPr>
            <p:cNvPr id="5" name="object 5"/>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6" name="object 6"/>
          <p:cNvSpPr txBox="1">
            <a:spLocks noGrp="1"/>
          </p:cNvSpPr>
          <p:nvPr>
            <p:ph type="title"/>
          </p:nvPr>
        </p:nvSpPr>
        <p:spPr>
          <a:xfrm>
            <a:off x="5087255" y="160487"/>
            <a:ext cx="2012314" cy="695960"/>
          </a:xfrm>
          <a:prstGeom prst="rect">
            <a:avLst/>
          </a:prstGeom>
        </p:spPr>
        <p:txBody>
          <a:bodyPr vert="horz" wrap="square" lIns="0" tIns="12700" rIns="0" bIns="0" rtlCol="0">
            <a:spAutoFit/>
          </a:bodyPr>
          <a:lstStyle/>
          <a:p>
            <a:pPr marL="12700">
              <a:lnSpc>
                <a:spcPct val="100000"/>
              </a:lnSpc>
              <a:spcBef>
                <a:spcPts val="100"/>
              </a:spcBef>
            </a:pPr>
            <a:r>
              <a:rPr spc="-10" dirty="0"/>
              <a:t>Planning</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0" name="object 10"/>
          <p:cNvSpPr txBox="1"/>
          <p:nvPr/>
        </p:nvSpPr>
        <p:spPr>
          <a:xfrm>
            <a:off x="7147577" y="6629311"/>
            <a:ext cx="4053823" cy="230832"/>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15</a:t>
            </a:fld>
            <a:endParaRPr spc="-25" dirty="0"/>
          </a:p>
        </p:txBody>
      </p:sp>
      <p:sp>
        <p:nvSpPr>
          <p:cNvPr id="7" name="object 7"/>
          <p:cNvSpPr txBox="1"/>
          <p:nvPr/>
        </p:nvSpPr>
        <p:spPr>
          <a:xfrm>
            <a:off x="248907" y="980242"/>
            <a:ext cx="4355465" cy="4619213"/>
          </a:xfrm>
          <a:prstGeom prst="rect">
            <a:avLst/>
          </a:prstGeom>
        </p:spPr>
        <p:txBody>
          <a:bodyPr vert="horz" wrap="square" lIns="0" tIns="109220" rIns="0" bIns="0" rtlCol="0">
            <a:spAutoFit/>
          </a:bodyPr>
          <a:lstStyle/>
          <a:p>
            <a:pPr marL="360680">
              <a:lnSpc>
                <a:spcPct val="100000"/>
              </a:lnSpc>
              <a:spcBef>
                <a:spcPts val="860"/>
              </a:spcBef>
              <a:buSzPct val="104166"/>
              <a:tabLst>
                <a:tab pos="611505" algn="l"/>
              </a:tabLst>
            </a:pPr>
            <a:endParaRPr sz="2400" dirty="0">
              <a:latin typeface="Times New Roman"/>
              <a:cs typeface="Times New Roman"/>
            </a:endParaRPr>
          </a:p>
          <a:p>
            <a:pPr marL="270510" marR="1860550" indent="-258445">
              <a:lnSpc>
                <a:spcPct val="124900"/>
              </a:lnSpc>
              <a:buFont typeface="Arial Black"/>
              <a:buChar char="□"/>
              <a:tabLst>
                <a:tab pos="348615" algn="l"/>
              </a:tabLst>
            </a:pPr>
            <a:r>
              <a:rPr lang="en-US" sz="2400" b="1" dirty="0">
                <a:latin typeface="Times New Roman"/>
                <a:cs typeface="Times New Roman"/>
              </a:rPr>
              <a:t>User</a:t>
            </a:r>
            <a:r>
              <a:rPr sz="2400" b="1" dirty="0">
                <a:latin typeface="Times New Roman"/>
                <a:cs typeface="Times New Roman"/>
              </a:rPr>
              <a:t> </a:t>
            </a:r>
            <a:r>
              <a:rPr sz="2400" b="1" spc="-10" dirty="0">
                <a:latin typeface="Times New Roman"/>
                <a:cs typeface="Times New Roman"/>
              </a:rPr>
              <a:t>Modules 	</a:t>
            </a:r>
            <a:r>
              <a:rPr sz="2400" spc="-10" dirty="0">
                <a:latin typeface="Times New Roman"/>
                <a:cs typeface="Times New Roman"/>
              </a:rPr>
              <a:t>1.Login 	2.Dashboard</a:t>
            </a:r>
            <a:endParaRPr sz="2400" dirty="0">
              <a:latin typeface="Times New Roman"/>
              <a:cs typeface="Times New Roman"/>
            </a:endParaRPr>
          </a:p>
          <a:p>
            <a:pPr marL="575945" lvl="1" indent="-231775">
              <a:lnSpc>
                <a:spcPct val="100000"/>
              </a:lnSpc>
              <a:spcBef>
                <a:spcPts val="720"/>
              </a:spcBef>
              <a:buSzPct val="95833"/>
              <a:buAutoNum type="arabicPeriod" startAt="3"/>
              <a:tabLst>
                <a:tab pos="575945" algn="l"/>
              </a:tabLst>
            </a:pPr>
            <a:r>
              <a:rPr lang="en-US" sz="2400" dirty="0">
                <a:latin typeface="Times New Roman"/>
                <a:cs typeface="Times New Roman"/>
              </a:rPr>
              <a:t>Search Places</a:t>
            </a:r>
            <a:r>
              <a:rPr sz="2400" spc="-10" dirty="0">
                <a:latin typeface="Times New Roman"/>
                <a:cs typeface="Times New Roman"/>
              </a:rPr>
              <a:t> </a:t>
            </a:r>
            <a:endParaRPr lang="en-US" sz="2400" spc="-10" dirty="0">
              <a:latin typeface="Times New Roman"/>
              <a:cs typeface="Times New Roman"/>
            </a:endParaRPr>
          </a:p>
          <a:p>
            <a:pPr marL="575945" lvl="1" indent="-231775">
              <a:lnSpc>
                <a:spcPct val="100000"/>
              </a:lnSpc>
              <a:spcBef>
                <a:spcPts val="720"/>
              </a:spcBef>
              <a:buSzPct val="95833"/>
              <a:buAutoNum type="arabicPeriod" startAt="3"/>
              <a:tabLst>
                <a:tab pos="575945" algn="l"/>
              </a:tabLst>
            </a:pPr>
            <a:r>
              <a:rPr lang="en-US" sz="2400" spc="-10" dirty="0">
                <a:latin typeface="Times New Roman"/>
                <a:cs typeface="Times New Roman"/>
              </a:rPr>
              <a:t>View Crop info and</a:t>
            </a:r>
          </a:p>
          <a:p>
            <a:pPr marL="575945" lvl="1" indent="-231775">
              <a:lnSpc>
                <a:spcPct val="100000"/>
              </a:lnSpc>
              <a:spcBef>
                <a:spcPts val="720"/>
              </a:spcBef>
              <a:buSzPct val="95833"/>
              <a:buAutoNum type="arabicPeriod" startAt="3"/>
              <a:tabLst>
                <a:tab pos="575945" algn="l"/>
              </a:tabLst>
            </a:pPr>
            <a:r>
              <a:rPr lang="en-US" sz="2400" spc="-10" dirty="0">
                <a:latin typeface="Times New Roman"/>
                <a:cs typeface="Times New Roman"/>
              </a:rPr>
              <a:t>Farmer info</a:t>
            </a:r>
          </a:p>
          <a:p>
            <a:pPr marL="575945" lvl="1" indent="-231775">
              <a:lnSpc>
                <a:spcPct val="100000"/>
              </a:lnSpc>
              <a:spcBef>
                <a:spcPts val="720"/>
              </a:spcBef>
              <a:buSzPct val="95833"/>
              <a:buAutoNum type="arabicPeriod" startAt="3"/>
              <a:tabLst>
                <a:tab pos="575945" algn="l"/>
              </a:tabLst>
            </a:pPr>
            <a:r>
              <a:rPr lang="en-US" sz="2400" spc="-10" dirty="0">
                <a:latin typeface="Times New Roman"/>
                <a:cs typeface="Times New Roman"/>
              </a:rPr>
              <a:t>Add Booking</a:t>
            </a:r>
          </a:p>
          <a:p>
            <a:pPr marL="575945" lvl="1" indent="-231775">
              <a:lnSpc>
                <a:spcPct val="100000"/>
              </a:lnSpc>
              <a:spcBef>
                <a:spcPts val="720"/>
              </a:spcBef>
              <a:buSzPct val="95833"/>
              <a:buAutoNum type="arabicPeriod" startAt="3"/>
              <a:tabLst>
                <a:tab pos="575945" algn="l"/>
              </a:tabLst>
            </a:pPr>
            <a:r>
              <a:rPr lang="en-US" sz="2400" spc="-10" dirty="0">
                <a:latin typeface="Times New Roman"/>
                <a:cs typeface="Times New Roman"/>
              </a:rPr>
              <a:t>History</a:t>
            </a:r>
          </a:p>
          <a:p>
            <a:pPr marL="575945" lvl="1" indent="-231775">
              <a:lnSpc>
                <a:spcPct val="100000"/>
              </a:lnSpc>
              <a:spcBef>
                <a:spcPts val="720"/>
              </a:spcBef>
              <a:buSzPct val="95833"/>
              <a:buAutoNum type="arabicPeriod" startAt="3"/>
              <a:tabLst>
                <a:tab pos="575945" algn="l"/>
              </a:tabLst>
            </a:pPr>
            <a:r>
              <a:rPr lang="en-US" sz="2400" spc="-10" dirty="0">
                <a:latin typeface="Times New Roman"/>
                <a:cs typeface="Times New Roman"/>
              </a:rPr>
              <a:t>Logout</a:t>
            </a:r>
            <a:endParaRPr sz="2400"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8240"/>
            <a:ext cx="10286999" cy="487313"/>
          </a:xfrm>
          <a:prstGeom prst="rect">
            <a:avLst/>
          </a:prstGeom>
        </p:spPr>
        <p:txBody>
          <a:bodyPr vert="horz" wrap="square" lIns="0" tIns="12700" rIns="0" bIns="0" rtlCol="0">
            <a:spAutoFit/>
          </a:bodyPr>
          <a:lstStyle/>
          <a:p>
            <a:pPr marL="12700">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a:p>
            <a:pPr marL="12700">
              <a:lnSpc>
                <a:spcPct val="100000"/>
              </a:lnSpc>
              <a:spcBef>
                <a:spcPts val="100"/>
              </a:spcBef>
            </a:pPr>
            <a:endParaRPr sz="1500" dirty="0">
              <a:latin typeface="Times New Roman"/>
              <a:cs typeface="Times New Roman"/>
            </a:endParaRPr>
          </a:p>
        </p:txBody>
      </p:sp>
      <p:grpSp>
        <p:nvGrpSpPr>
          <p:cNvPr id="3" name="object 3"/>
          <p:cNvGrpSpPr/>
          <p:nvPr/>
        </p:nvGrpSpPr>
        <p:grpSpPr>
          <a:xfrm>
            <a:off x="-2" y="216249"/>
            <a:ext cx="12192000" cy="803910"/>
            <a:chOff x="-2" y="216249"/>
            <a:chExt cx="12192000" cy="803910"/>
          </a:xfrm>
        </p:grpSpPr>
        <p:pic>
          <p:nvPicPr>
            <p:cNvPr id="4" name="object 4"/>
            <p:cNvPicPr/>
            <p:nvPr/>
          </p:nvPicPr>
          <p:blipFill>
            <a:blip r:embed="rId2" cstate="print"/>
            <a:stretch>
              <a:fillRect/>
            </a:stretch>
          </p:blipFill>
          <p:spPr>
            <a:xfrm>
              <a:off x="0" y="216249"/>
              <a:ext cx="12191999" cy="803792"/>
            </a:xfrm>
            <a:prstGeom prst="rect">
              <a:avLst/>
            </a:prstGeom>
          </p:spPr>
        </p:pic>
        <p:sp>
          <p:nvSpPr>
            <p:cNvPr id="5" name="object 5"/>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6" name="object 6"/>
          <p:cNvSpPr txBox="1">
            <a:spLocks noGrp="1"/>
          </p:cNvSpPr>
          <p:nvPr>
            <p:ph type="title"/>
          </p:nvPr>
        </p:nvSpPr>
        <p:spPr>
          <a:xfrm>
            <a:off x="5087255" y="160487"/>
            <a:ext cx="2012314" cy="695960"/>
          </a:xfrm>
          <a:prstGeom prst="rect">
            <a:avLst/>
          </a:prstGeom>
        </p:spPr>
        <p:txBody>
          <a:bodyPr vert="horz" wrap="square" lIns="0" tIns="12700" rIns="0" bIns="0" rtlCol="0">
            <a:spAutoFit/>
          </a:bodyPr>
          <a:lstStyle/>
          <a:p>
            <a:pPr marL="12700">
              <a:lnSpc>
                <a:spcPct val="100000"/>
              </a:lnSpc>
              <a:spcBef>
                <a:spcPts val="100"/>
              </a:spcBef>
            </a:pPr>
            <a:r>
              <a:rPr spc="-10" dirty="0"/>
              <a:t>Planning</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0" name="object 10"/>
          <p:cNvSpPr txBox="1"/>
          <p:nvPr/>
        </p:nvSpPr>
        <p:spPr>
          <a:xfrm>
            <a:off x="7147577" y="6629311"/>
            <a:ext cx="4053823" cy="231314"/>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16</a:t>
            </a:fld>
            <a:endParaRPr spc="-25" dirty="0"/>
          </a:p>
        </p:txBody>
      </p:sp>
      <p:sp>
        <p:nvSpPr>
          <p:cNvPr id="7" name="object 7"/>
          <p:cNvSpPr txBox="1"/>
          <p:nvPr/>
        </p:nvSpPr>
        <p:spPr>
          <a:xfrm>
            <a:off x="242020" y="998117"/>
            <a:ext cx="4345940" cy="4231415"/>
          </a:xfrm>
          <a:prstGeom prst="rect">
            <a:avLst/>
          </a:prstGeom>
        </p:spPr>
        <p:txBody>
          <a:bodyPr vert="horz" wrap="square" lIns="0" tIns="12700" rIns="0" bIns="0" rtlCol="0">
            <a:spAutoFit/>
          </a:bodyPr>
          <a:lstStyle/>
          <a:p>
            <a:pPr marL="270510" marR="1924685" indent="-258445">
              <a:lnSpc>
                <a:spcPct val="114700"/>
              </a:lnSpc>
              <a:spcBef>
                <a:spcPts val="100"/>
              </a:spcBef>
              <a:buFont typeface="Arial Black"/>
              <a:buChar char="□"/>
              <a:tabLst>
                <a:tab pos="347980" algn="l"/>
              </a:tabLst>
            </a:pPr>
            <a:r>
              <a:rPr sz="2400" b="1" dirty="0">
                <a:latin typeface="Times New Roman"/>
                <a:cs typeface="Times New Roman"/>
              </a:rPr>
              <a:t>Fa</a:t>
            </a:r>
            <a:r>
              <a:rPr lang="en-US" sz="2400" b="1" dirty="0">
                <a:latin typeface="Times New Roman"/>
                <a:cs typeface="Times New Roman"/>
              </a:rPr>
              <a:t>rmer</a:t>
            </a:r>
            <a:r>
              <a:rPr sz="2400" b="1" dirty="0">
                <a:latin typeface="Times New Roman"/>
                <a:cs typeface="Times New Roman"/>
              </a:rPr>
              <a:t> </a:t>
            </a:r>
            <a:r>
              <a:rPr sz="2400" b="1" spc="-10" dirty="0">
                <a:latin typeface="Times New Roman"/>
                <a:cs typeface="Times New Roman"/>
              </a:rPr>
              <a:t>modules 	</a:t>
            </a:r>
            <a:r>
              <a:rPr sz="2400" spc="-10" dirty="0">
                <a:latin typeface="Times New Roman"/>
                <a:cs typeface="Times New Roman"/>
              </a:rPr>
              <a:t>1.Login 	2.Dashboard</a:t>
            </a:r>
            <a:endParaRPr sz="2400" dirty="0">
              <a:latin typeface="Times New Roman"/>
              <a:cs typeface="Times New Roman"/>
            </a:endParaRPr>
          </a:p>
          <a:p>
            <a:pPr marL="575310" lvl="1" indent="-231775">
              <a:lnSpc>
                <a:spcPct val="100000"/>
              </a:lnSpc>
              <a:spcBef>
                <a:spcPts val="425"/>
              </a:spcBef>
              <a:buSzPct val="95833"/>
              <a:buAutoNum type="arabicPeriod" startAt="3"/>
              <a:tabLst>
                <a:tab pos="575310" algn="l"/>
              </a:tabLst>
            </a:pPr>
            <a:r>
              <a:rPr lang="en-US" sz="2400" spc="-10" dirty="0">
                <a:latin typeface="Times New Roman"/>
                <a:cs typeface="Times New Roman"/>
              </a:rPr>
              <a:t>Add Crops</a:t>
            </a:r>
          </a:p>
          <a:p>
            <a:pPr marL="575310" lvl="1" indent="-231775">
              <a:lnSpc>
                <a:spcPct val="100000"/>
              </a:lnSpc>
              <a:spcBef>
                <a:spcPts val="425"/>
              </a:spcBef>
              <a:buSzPct val="95833"/>
              <a:buAutoNum type="arabicPeriod" startAt="3"/>
              <a:tabLst>
                <a:tab pos="575310" algn="l"/>
              </a:tabLst>
            </a:pPr>
            <a:r>
              <a:rPr lang="en-US" sz="2400" spc="-10" dirty="0">
                <a:latin typeface="Times New Roman"/>
                <a:cs typeface="Times New Roman"/>
              </a:rPr>
              <a:t>View Crops</a:t>
            </a:r>
          </a:p>
          <a:p>
            <a:pPr marL="575310" lvl="1" indent="-231775">
              <a:lnSpc>
                <a:spcPct val="100000"/>
              </a:lnSpc>
              <a:spcBef>
                <a:spcPts val="425"/>
              </a:spcBef>
              <a:buSzPct val="95833"/>
              <a:buAutoNum type="arabicPeriod" startAt="3"/>
              <a:tabLst>
                <a:tab pos="575310" algn="l"/>
              </a:tabLst>
            </a:pPr>
            <a:r>
              <a:rPr lang="en-US" sz="2400" spc="-10" dirty="0">
                <a:latin typeface="Times New Roman"/>
                <a:cs typeface="Times New Roman"/>
              </a:rPr>
              <a:t>View request</a:t>
            </a:r>
          </a:p>
          <a:p>
            <a:pPr marL="575310" lvl="1" indent="-231775">
              <a:lnSpc>
                <a:spcPct val="100000"/>
              </a:lnSpc>
              <a:spcBef>
                <a:spcPts val="425"/>
              </a:spcBef>
              <a:buSzPct val="95833"/>
              <a:buAutoNum type="arabicPeriod" startAt="3"/>
              <a:tabLst>
                <a:tab pos="575310" algn="l"/>
              </a:tabLst>
            </a:pPr>
            <a:r>
              <a:rPr lang="en-US" sz="2400" spc="-10" dirty="0">
                <a:latin typeface="Times New Roman"/>
                <a:cs typeface="Times New Roman"/>
              </a:rPr>
              <a:t>Update Status</a:t>
            </a:r>
          </a:p>
          <a:p>
            <a:pPr marL="575310" lvl="1" indent="-231775">
              <a:lnSpc>
                <a:spcPct val="100000"/>
              </a:lnSpc>
              <a:spcBef>
                <a:spcPts val="425"/>
              </a:spcBef>
              <a:buSzPct val="95833"/>
              <a:buAutoNum type="arabicPeriod" startAt="3"/>
              <a:tabLst>
                <a:tab pos="575310" algn="l"/>
              </a:tabLst>
            </a:pPr>
            <a:r>
              <a:rPr lang="en-US" sz="2400" spc="-10" dirty="0">
                <a:latin typeface="Times New Roman"/>
                <a:cs typeface="Times New Roman"/>
              </a:rPr>
              <a:t>Logout</a:t>
            </a:r>
          </a:p>
          <a:p>
            <a:pPr marL="575310" lvl="1" indent="-231775">
              <a:lnSpc>
                <a:spcPct val="100000"/>
              </a:lnSpc>
              <a:spcBef>
                <a:spcPts val="425"/>
              </a:spcBef>
              <a:buSzPct val="95833"/>
              <a:buAutoNum type="arabicPeriod" startAt="3"/>
              <a:tabLst>
                <a:tab pos="575310" algn="l"/>
              </a:tabLst>
            </a:pPr>
            <a:endParaRPr lang="en-US" sz="2400" spc="-10" dirty="0">
              <a:latin typeface="Times New Roman"/>
              <a:cs typeface="Times New Roman"/>
            </a:endParaRPr>
          </a:p>
          <a:p>
            <a:pPr marL="575310" lvl="1" indent="-231775">
              <a:lnSpc>
                <a:spcPct val="100000"/>
              </a:lnSpc>
              <a:spcBef>
                <a:spcPts val="425"/>
              </a:spcBef>
              <a:buSzPct val="95833"/>
              <a:buAutoNum type="arabicPeriod" startAt="3"/>
              <a:tabLst>
                <a:tab pos="575310" algn="l"/>
              </a:tabLst>
            </a:pPr>
            <a:endParaRPr sz="2400" dirty="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18240"/>
            <a:ext cx="10134599" cy="487313"/>
          </a:xfrm>
          <a:prstGeom prst="rect">
            <a:avLst/>
          </a:prstGeom>
        </p:spPr>
        <p:txBody>
          <a:bodyPr vert="horz" wrap="square" lIns="0" tIns="12700" rIns="0" bIns="0" rtlCol="0">
            <a:spAutoFit/>
          </a:bodyPr>
          <a:lstStyle/>
          <a:p>
            <a:pPr marL="12700">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a:p>
            <a:pPr marL="12700">
              <a:lnSpc>
                <a:spcPct val="100000"/>
              </a:lnSpc>
              <a:spcBef>
                <a:spcPts val="100"/>
              </a:spcBef>
            </a:pPr>
            <a:endParaRPr sz="1500" dirty="0">
              <a:latin typeface="Times New Roman"/>
              <a:cs typeface="Times New Roman"/>
            </a:endParaRPr>
          </a:p>
        </p:txBody>
      </p:sp>
      <p:grpSp>
        <p:nvGrpSpPr>
          <p:cNvPr id="3" name="object 3"/>
          <p:cNvGrpSpPr/>
          <p:nvPr/>
        </p:nvGrpSpPr>
        <p:grpSpPr>
          <a:xfrm>
            <a:off x="-2" y="216249"/>
            <a:ext cx="12192000" cy="803910"/>
            <a:chOff x="-2" y="216249"/>
            <a:chExt cx="12192000" cy="803910"/>
          </a:xfrm>
        </p:grpSpPr>
        <p:pic>
          <p:nvPicPr>
            <p:cNvPr id="4" name="object 4"/>
            <p:cNvPicPr/>
            <p:nvPr/>
          </p:nvPicPr>
          <p:blipFill>
            <a:blip r:embed="rId2" cstate="print"/>
            <a:stretch>
              <a:fillRect/>
            </a:stretch>
          </p:blipFill>
          <p:spPr>
            <a:xfrm>
              <a:off x="0" y="216249"/>
              <a:ext cx="12191999" cy="803792"/>
            </a:xfrm>
            <a:prstGeom prst="rect">
              <a:avLst/>
            </a:prstGeom>
          </p:spPr>
        </p:pic>
        <p:sp>
          <p:nvSpPr>
            <p:cNvPr id="5" name="object 5"/>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6" name="object 6"/>
          <p:cNvSpPr txBox="1">
            <a:spLocks noGrp="1"/>
          </p:cNvSpPr>
          <p:nvPr>
            <p:ph type="title"/>
          </p:nvPr>
        </p:nvSpPr>
        <p:spPr>
          <a:xfrm>
            <a:off x="5083222" y="167885"/>
            <a:ext cx="2012314" cy="695960"/>
          </a:xfrm>
          <a:prstGeom prst="rect">
            <a:avLst/>
          </a:prstGeom>
        </p:spPr>
        <p:txBody>
          <a:bodyPr vert="horz" wrap="square" lIns="0" tIns="12700" rIns="0" bIns="0" rtlCol="0">
            <a:spAutoFit/>
          </a:bodyPr>
          <a:lstStyle/>
          <a:p>
            <a:pPr marL="12700">
              <a:lnSpc>
                <a:spcPct val="100000"/>
              </a:lnSpc>
              <a:spcBef>
                <a:spcPts val="100"/>
              </a:spcBef>
            </a:pPr>
            <a:r>
              <a:rPr spc="-10" dirty="0"/>
              <a:t>Planning</a:t>
            </a: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1" name="object 11"/>
          <p:cNvSpPr txBox="1"/>
          <p:nvPr/>
        </p:nvSpPr>
        <p:spPr>
          <a:xfrm>
            <a:off x="7147577" y="6629311"/>
            <a:ext cx="4130023" cy="230832"/>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17</a:t>
            </a:fld>
            <a:endParaRPr spc="-25" dirty="0"/>
          </a:p>
        </p:txBody>
      </p:sp>
      <p:graphicFrame>
        <p:nvGraphicFramePr>
          <p:cNvPr id="7" name="object 7"/>
          <p:cNvGraphicFramePr>
            <a:graphicFrameLocks noGrp="1"/>
          </p:cNvGraphicFramePr>
          <p:nvPr/>
        </p:nvGraphicFramePr>
        <p:xfrm>
          <a:off x="198485" y="1886457"/>
          <a:ext cx="11781789" cy="3068320"/>
        </p:xfrm>
        <a:graphic>
          <a:graphicData uri="http://schemas.openxmlformats.org/drawingml/2006/table">
            <a:tbl>
              <a:tblPr firstRow="1" bandRow="1">
                <a:tableStyleId>{2D5ABB26-0587-4C30-8999-92F81FD0307C}</a:tableStyleId>
              </a:tblPr>
              <a:tblGrid>
                <a:gridCol w="1040765">
                  <a:extLst>
                    <a:ext uri="{9D8B030D-6E8A-4147-A177-3AD203B41FA5}">
                      <a16:colId xmlns:a16="http://schemas.microsoft.com/office/drawing/2014/main" val="20000"/>
                    </a:ext>
                  </a:extLst>
                </a:gridCol>
                <a:gridCol w="6814820">
                  <a:extLst>
                    <a:ext uri="{9D8B030D-6E8A-4147-A177-3AD203B41FA5}">
                      <a16:colId xmlns:a16="http://schemas.microsoft.com/office/drawing/2014/main" val="20001"/>
                    </a:ext>
                  </a:extLst>
                </a:gridCol>
                <a:gridCol w="3926204">
                  <a:extLst>
                    <a:ext uri="{9D8B030D-6E8A-4147-A177-3AD203B41FA5}">
                      <a16:colId xmlns:a16="http://schemas.microsoft.com/office/drawing/2014/main" val="20002"/>
                    </a:ext>
                  </a:extLst>
                </a:gridCol>
              </a:tblGrid>
              <a:tr h="383540">
                <a:tc>
                  <a:txBody>
                    <a:bodyPr/>
                    <a:lstStyle/>
                    <a:p>
                      <a:pPr marL="85725">
                        <a:lnSpc>
                          <a:spcPts val="2625"/>
                        </a:lnSpc>
                      </a:pPr>
                      <a:r>
                        <a:rPr sz="2400" b="1" spc="-20" dirty="0">
                          <a:latin typeface="Times New Roman"/>
                          <a:cs typeface="Times New Roman"/>
                        </a:rPr>
                        <a:t>S.No</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161925">
                        <a:lnSpc>
                          <a:spcPts val="2625"/>
                        </a:lnSpc>
                      </a:pPr>
                      <a:r>
                        <a:rPr sz="2400" b="1" dirty="0">
                          <a:latin typeface="Times New Roman"/>
                          <a:cs typeface="Times New Roman"/>
                        </a:rPr>
                        <a:t>Development </a:t>
                      </a:r>
                      <a:r>
                        <a:rPr sz="2400" b="1" spc="-10" dirty="0">
                          <a:latin typeface="Times New Roman"/>
                          <a:cs typeface="Times New Roman"/>
                        </a:rPr>
                        <a:t>Stage</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85090">
                        <a:lnSpc>
                          <a:spcPts val="2625"/>
                        </a:lnSpc>
                      </a:pPr>
                      <a:r>
                        <a:rPr sz="2400" b="1" spc="-10" dirty="0">
                          <a:latin typeface="Times New Roman"/>
                          <a:cs typeface="Times New Roman"/>
                        </a:rPr>
                        <a:t>Duration</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383540">
                <a:tc>
                  <a:txBody>
                    <a:bodyPr/>
                    <a:lstStyle/>
                    <a:p>
                      <a:pPr marL="85725">
                        <a:lnSpc>
                          <a:spcPts val="2625"/>
                        </a:lnSpc>
                      </a:pPr>
                      <a:r>
                        <a:rPr sz="2400" spc="-25" dirty="0">
                          <a:latin typeface="Times New Roman"/>
                          <a:cs typeface="Times New Roman"/>
                        </a:rPr>
                        <a:t>1.</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EEE"/>
                    </a:solidFill>
                  </a:tcPr>
                </a:tc>
                <a:tc>
                  <a:txBody>
                    <a:bodyPr/>
                    <a:lstStyle/>
                    <a:p>
                      <a:pPr marL="85725">
                        <a:lnSpc>
                          <a:spcPts val="2625"/>
                        </a:lnSpc>
                      </a:pPr>
                      <a:r>
                        <a:rPr sz="2400" dirty="0">
                          <a:latin typeface="Times New Roman"/>
                          <a:cs typeface="Times New Roman"/>
                        </a:rPr>
                        <a:t>Domain and </a:t>
                      </a:r>
                      <a:r>
                        <a:rPr sz="2400" spc="-10" dirty="0">
                          <a:latin typeface="Times New Roman"/>
                          <a:cs typeface="Times New Roman"/>
                        </a:rPr>
                        <a:t>Title</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EEE"/>
                    </a:solidFill>
                  </a:tcPr>
                </a:tc>
                <a:tc>
                  <a:txBody>
                    <a:bodyPr/>
                    <a:lstStyle/>
                    <a:p>
                      <a:pPr marL="85090">
                        <a:lnSpc>
                          <a:spcPts val="2625"/>
                        </a:lnSpc>
                      </a:pPr>
                      <a:r>
                        <a:rPr sz="2400" dirty="0">
                          <a:latin typeface="Times New Roman"/>
                          <a:cs typeface="Times New Roman"/>
                        </a:rPr>
                        <a:t>1 </a:t>
                      </a:r>
                      <a:r>
                        <a:rPr sz="2400" spc="-20" dirty="0">
                          <a:latin typeface="Times New Roman"/>
                          <a:cs typeface="Times New Roman"/>
                        </a:rPr>
                        <a:t>week</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EEE"/>
                    </a:solidFill>
                  </a:tcPr>
                </a:tc>
                <a:extLst>
                  <a:ext uri="{0D108BD9-81ED-4DB2-BD59-A6C34878D82A}">
                    <a16:rowId xmlns:a16="http://schemas.microsoft.com/office/drawing/2014/main" val="10001"/>
                  </a:ext>
                </a:extLst>
              </a:tr>
              <a:tr h="383540">
                <a:tc>
                  <a:txBody>
                    <a:bodyPr/>
                    <a:lstStyle/>
                    <a:p>
                      <a:pPr marL="85725">
                        <a:lnSpc>
                          <a:spcPts val="2625"/>
                        </a:lnSpc>
                      </a:pPr>
                      <a:r>
                        <a:rPr sz="2400" spc="-25" dirty="0">
                          <a:latin typeface="Times New Roman"/>
                          <a:cs typeface="Times New Roman"/>
                        </a:rPr>
                        <a:t>2.</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EF6"/>
                    </a:solidFill>
                  </a:tcPr>
                </a:tc>
                <a:tc>
                  <a:txBody>
                    <a:bodyPr/>
                    <a:lstStyle/>
                    <a:p>
                      <a:pPr marL="85725">
                        <a:lnSpc>
                          <a:spcPts val="2625"/>
                        </a:lnSpc>
                      </a:pPr>
                      <a:r>
                        <a:rPr sz="2400" dirty="0">
                          <a:latin typeface="Times New Roman"/>
                          <a:cs typeface="Times New Roman"/>
                        </a:rPr>
                        <a:t>Literature</a:t>
                      </a:r>
                      <a:r>
                        <a:rPr sz="2400" spc="-50" dirty="0">
                          <a:latin typeface="Times New Roman"/>
                          <a:cs typeface="Times New Roman"/>
                        </a:rPr>
                        <a:t> </a:t>
                      </a:r>
                      <a:r>
                        <a:rPr sz="2400" spc="-10" dirty="0">
                          <a:latin typeface="Times New Roman"/>
                          <a:cs typeface="Times New Roman"/>
                        </a:rPr>
                        <a:t>Survey</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EEE"/>
                    </a:solidFill>
                  </a:tcPr>
                </a:tc>
                <a:tc>
                  <a:txBody>
                    <a:bodyPr/>
                    <a:lstStyle/>
                    <a:p>
                      <a:pPr marL="85090">
                        <a:lnSpc>
                          <a:spcPts val="2625"/>
                        </a:lnSpc>
                      </a:pPr>
                      <a:r>
                        <a:rPr sz="2400" dirty="0">
                          <a:latin typeface="Times New Roman"/>
                          <a:cs typeface="Times New Roman"/>
                        </a:rPr>
                        <a:t>2 </a:t>
                      </a:r>
                      <a:r>
                        <a:rPr sz="2400" spc="-10" dirty="0">
                          <a:latin typeface="Times New Roman"/>
                          <a:cs typeface="Times New Roman"/>
                        </a:rPr>
                        <a:t>weeks</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EF6"/>
                    </a:solidFill>
                  </a:tcPr>
                </a:tc>
                <a:extLst>
                  <a:ext uri="{0D108BD9-81ED-4DB2-BD59-A6C34878D82A}">
                    <a16:rowId xmlns:a16="http://schemas.microsoft.com/office/drawing/2014/main" val="10002"/>
                  </a:ext>
                </a:extLst>
              </a:tr>
              <a:tr h="383540">
                <a:tc>
                  <a:txBody>
                    <a:bodyPr/>
                    <a:lstStyle/>
                    <a:p>
                      <a:pPr marL="85725">
                        <a:lnSpc>
                          <a:spcPts val="2625"/>
                        </a:lnSpc>
                      </a:pPr>
                      <a:r>
                        <a:rPr sz="2400" spc="-25" dirty="0">
                          <a:latin typeface="Times New Roman"/>
                          <a:cs typeface="Times New Roman"/>
                        </a:rPr>
                        <a:t>3.</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EEE"/>
                    </a:solidFill>
                  </a:tcPr>
                </a:tc>
                <a:tc>
                  <a:txBody>
                    <a:bodyPr/>
                    <a:lstStyle/>
                    <a:p>
                      <a:pPr marL="85725">
                        <a:lnSpc>
                          <a:spcPts val="2625"/>
                        </a:lnSpc>
                      </a:pPr>
                      <a:r>
                        <a:rPr sz="2400" spc="-10" dirty="0">
                          <a:latin typeface="Times New Roman"/>
                          <a:cs typeface="Times New Roman"/>
                        </a:rPr>
                        <a:t>Planning</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EEE"/>
                    </a:solidFill>
                  </a:tcPr>
                </a:tc>
                <a:tc>
                  <a:txBody>
                    <a:bodyPr/>
                    <a:lstStyle/>
                    <a:p>
                      <a:pPr marL="85090">
                        <a:lnSpc>
                          <a:spcPts val="2625"/>
                        </a:lnSpc>
                      </a:pPr>
                      <a:r>
                        <a:rPr sz="2400" dirty="0">
                          <a:latin typeface="Times New Roman"/>
                          <a:cs typeface="Times New Roman"/>
                        </a:rPr>
                        <a:t>1 </a:t>
                      </a:r>
                      <a:r>
                        <a:rPr sz="2400" spc="-20" dirty="0">
                          <a:latin typeface="Times New Roman"/>
                          <a:cs typeface="Times New Roman"/>
                        </a:rPr>
                        <a:t>week</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EEE"/>
                    </a:solidFill>
                  </a:tcPr>
                </a:tc>
                <a:extLst>
                  <a:ext uri="{0D108BD9-81ED-4DB2-BD59-A6C34878D82A}">
                    <a16:rowId xmlns:a16="http://schemas.microsoft.com/office/drawing/2014/main" val="10003"/>
                  </a:ext>
                </a:extLst>
              </a:tr>
              <a:tr h="383540">
                <a:tc>
                  <a:txBody>
                    <a:bodyPr/>
                    <a:lstStyle/>
                    <a:p>
                      <a:pPr marL="85725">
                        <a:lnSpc>
                          <a:spcPts val="2625"/>
                        </a:lnSpc>
                      </a:pPr>
                      <a:r>
                        <a:rPr sz="2400" spc="-25" dirty="0">
                          <a:latin typeface="Times New Roman"/>
                          <a:cs typeface="Times New Roman"/>
                        </a:rPr>
                        <a:t>4.</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EF6"/>
                    </a:solidFill>
                  </a:tcPr>
                </a:tc>
                <a:tc>
                  <a:txBody>
                    <a:bodyPr/>
                    <a:lstStyle/>
                    <a:p>
                      <a:pPr marL="85725">
                        <a:lnSpc>
                          <a:spcPts val="2625"/>
                        </a:lnSpc>
                      </a:pPr>
                      <a:r>
                        <a:rPr sz="2400" spc="-10" dirty="0">
                          <a:latin typeface="Times New Roman"/>
                          <a:cs typeface="Times New Roman"/>
                        </a:rPr>
                        <a:t>Design</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EF6"/>
                    </a:solidFill>
                  </a:tcPr>
                </a:tc>
                <a:tc>
                  <a:txBody>
                    <a:bodyPr/>
                    <a:lstStyle/>
                    <a:p>
                      <a:pPr marL="85090">
                        <a:lnSpc>
                          <a:spcPts val="2625"/>
                        </a:lnSpc>
                      </a:pPr>
                      <a:r>
                        <a:rPr sz="2400" dirty="0">
                          <a:latin typeface="Times New Roman"/>
                          <a:cs typeface="Times New Roman"/>
                        </a:rPr>
                        <a:t>1 </a:t>
                      </a:r>
                      <a:r>
                        <a:rPr sz="2400" spc="-20" dirty="0">
                          <a:latin typeface="Times New Roman"/>
                          <a:cs typeface="Times New Roman"/>
                        </a:rPr>
                        <a:t>week</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EF6"/>
                    </a:solidFill>
                  </a:tcPr>
                </a:tc>
                <a:extLst>
                  <a:ext uri="{0D108BD9-81ED-4DB2-BD59-A6C34878D82A}">
                    <a16:rowId xmlns:a16="http://schemas.microsoft.com/office/drawing/2014/main" val="10004"/>
                  </a:ext>
                </a:extLst>
              </a:tr>
              <a:tr h="383540">
                <a:tc>
                  <a:txBody>
                    <a:bodyPr/>
                    <a:lstStyle/>
                    <a:p>
                      <a:pPr marL="85725">
                        <a:lnSpc>
                          <a:spcPts val="2625"/>
                        </a:lnSpc>
                      </a:pPr>
                      <a:r>
                        <a:rPr sz="2400" spc="-25" dirty="0">
                          <a:latin typeface="Times New Roman"/>
                          <a:cs typeface="Times New Roman"/>
                        </a:rPr>
                        <a:t>5.</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EEE"/>
                    </a:solidFill>
                  </a:tcPr>
                </a:tc>
                <a:tc>
                  <a:txBody>
                    <a:bodyPr/>
                    <a:lstStyle/>
                    <a:p>
                      <a:pPr marL="85725">
                        <a:lnSpc>
                          <a:spcPts val="2625"/>
                        </a:lnSpc>
                      </a:pPr>
                      <a:r>
                        <a:rPr sz="2400" dirty="0">
                          <a:latin typeface="Times New Roman"/>
                          <a:cs typeface="Times New Roman"/>
                        </a:rPr>
                        <a:t>Requirements</a:t>
                      </a:r>
                      <a:r>
                        <a:rPr sz="2400" spc="-60" dirty="0">
                          <a:latin typeface="Times New Roman"/>
                          <a:cs typeface="Times New Roman"/>
                        </a:rPr>
                        <a:t> </a:t>
                      </a:r>
                      <a:r>
                        <a:rPr sz="2400" spc="-10" dirty="0">
                          <a:latin typeface="Times New Roman"/>
                          <a:cs typeface="Times New Roman"/>
                        </a:rPr>
                        <a:t>Gathering</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EEE"/>
                    </a:solidFill>
                  </a:tcPr>
                </a:tc>
                <a:tc>
                  <a:txBody>
                    <a:bodyPr/>
                    <a:lstStyle/>
                    <a:p>
                      <a:pPr marL="85090">
                        <a:lnSpc>
                          <a:spcPts val="2625"/>
                        </a:lnSpc>
                      </a:pPr>
                      <a:r>
                        <a:rPr sz="2400" dirty="0">
                          <a:latin typeface="Times New Roman"/>
                          <a:cs typeface="Times New Roman"/>
                        </a:rPr>
                        <a:t>1 </a:t>
                      </a:r>
                      <a:r>
                        <a:rPr sz="2400" spc="-20" dirty="0">
                          <a:latin typeface="Times New Roman"/>
                          <a:cs typeface="Times New Roman"/>
                        </a:rPr>
                        <a:t>week</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EEE"/>
                    </a:solidFill>
                  </a:tcPr>
                </a:tc>
                <a:extLst>
                  <a:ext uri="{0D108BD9-81ED-4DB2-BD59-A6C34878D82A}">
                    <a16:rowId xmlns:a16="http://schemas.microsoft.com/office/drawing/2014/main" val="10005"/>
                  </a:ext>
                </a:extLst>
              </a:tr>
              <a:tr h="383540">
                <a:tc>
                  <a:txBody>
                    <a:bodyPr/>
                    <a:lstStyle/>
                    <a:p>
                      <a:pPr marL="85725">
                        <a:lnSpc>
                          <a:spcPts val="2625"/>
                        </a:lnSpc>
                      </a:pPr>
                      <a:r>
                        <a:rPr sz="2400" spc="-25" dirty="0">
                          <a:latin typeface="Times New Roman"/>
                          <a:cs typeface="Times New Roman"/>
                        </a:rPr>
                        <a:t>6.</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EF6"/>
                    </a:solidFill>
                  </a:tcPr>
                </a:tc>
                <a:tc>
                  <a:txBody>
                    <a:bodyPr/>
                    <a:lstStyle/>
                    <a:p>
                      <a:pPr marL="85725">
                        <a:lnSpc>
                          <a:spcPts val="2625"/>
                        </a:lnSpc>
                      </a:pPr>
                      <a:r>
                        <a:rPr sz="2400" spc="-10" dirty="0">
                          <a:latin typeface="Times New Roman"/>
                          <a:cs typeface="Times New Roman"/>
                        </a:rPr>
                        <a:t>Testing</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EF6"/>
                    </a:solidFill>
                  </a:tcPr>
                </a:tc>
                <a:tc>
                  <a:txBody>
                    <a:bodyPr/>
                    <a:lstStyle/>
                    <a:p>
                      <a:pPr marL="85090">
                        <a:lnSpc>
                          <a:spcPts val="2625"/>
                        </a:lnSpc>
                      </a:pPr>
                      <a:r>
                        <a:rPr sz="2400" dirty="0">
                          <a:latin typeface="Times New Roman"/>
                          <a:cs typeface="Times New Roman"/>
                        </a:rPr>
                        <a:t>3 </a:t>
                      </a:r>
                      <a:r>
                        <a:rPr sz="2400" spc="-10" dirty="0">
                          <a:latin typeface="Times New Roman"/>
                          <a:cs typeface="Times New Roman"/>
                        </a:rPr>
                        <a:t>weeks</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EF6"/>
                    </a:solidFill>
                  </a:tcPr>
                </a:tc>
                <a:extLst>
                  <a:ext uri="{0D108BD9-81ED-4DB2-BD59-A6C34878D82A}">
                    <a16:rowId xmlns:a16="http://schemas.microsoft.com/office/drawing/2014/main" val="10006"/>
                  </a:ext>
                </a:extLst>
              </a:tr>
              <a:tr h="383540">
                <a:tc>
                  <a:txBody>
                    <a:bodyPr/>
                    <a:lstStyle/>
                    <a:p>
                      <a:pPr marL="85725">
                        <a:lnSpc>
                          <a:spcPts val="2625"/>
                        </a:lnSpc>
                      </a:pPr>
                      <a:r>
                        <a:rPr sz="2400" spc="-25" dirty="0">
                          <a:latin typeface="Times New Roman"/>
                          <a:cs typeface="Times New Roman"/>
                        </a:rPr>
                        <a:t>7.</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EEE"/>
                    </a:solidFill>
                  </a:tcPr>
                </a:tc>
                <a:tc>
                  <a:txBody>
                    <a:bodyPr/>
                    <a:lstStyle/>
                    <a:p>
                      <a:pPr marL="85725">
                        <a:lnSpc>
                          <a:spcPts val="2625"/>
                        </a:lnSpc>
                      </a:pPr>
                      <a:r>
                        <a:rPr sz="2400" spc="-10" dirty="0">
                          <a:latin typeface="Times New Roman"/>
                          <a:cs typeface="Times New Roman"/>
                        </a:rPr>
                        <a:t>Implementation</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EEE"/>
                    </a:solidFill>
                  </a:tcPr>
                </a:tc>
                <a:tc>
                  <a:txBody>
                    <a:bodyPr/>
                    <a:lstStyle/>
                    <a:p>
                      <a:pPr marL="85090">
                        <a:lnSpc>
                          <a:spcPts val="2625"/>
                        </a:lnSpc>
                      </a:pPr>
                      <a:r>
                        <a:rPr sz="2400" dirty="0">
                          <a:latin typeface="Times New Roman"/>
                          <a:cs typeface="Times New Roman"/>
                        </a:rPr>
                        <a:t>4 </a:t>
                      </a:r>
                      <a:r>
                        <a:rPr sz="2400" spc="-10" dirty="0">
                          <a:latin typeface="Times New Roman"/>
                          <a:cs typeface="Times New Roman"/>
                        </a:rPr>
                        <a:t>weeks</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EEE"/>
                    </a:solidFill>
                  </a:tcPr>
                </a:tc>
                <a:extLst>
                  <a:ext uri="{0D108BD9-81ED-4DB2-BD59-A6C34878D82A}">
                    <a16:rowId xmlns:a16="http://schemas.microsoft.com/office/drawing/2014/main" val="10007"/>
                  </a:ext>
                </a:extLst>
              </a:tr>
            </a:tbl>
          </a:graphicData>
        </a:graphic>
      </p:graphicFrame>
      <p:sp>
        <p:nvSpPr>
          <p:cNvPr id="8" name="object 8"/>
          <p:cNvSpPr txBox="1"/>
          <p:nvPr/>
        </p:nvSpPr>
        <p:spPr>
          <a:xfrm>
            <a:off x="277860" y="1215192"/>
            <a:ext cx="203009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a:cs typeface="Times New Roman"/>
              </a:rPr>
              <a:t>Work</a:t>
            </a:r>
            <a:r>
              <a:rPr sz="2400" b="1" spc="-20" dirty="0">
                <a:latin typeface="Times New Roman"/>
                <a:cs typeface="Times New Roman"/>
              </a:rPr>
              <a:t> </a:t>
            </a:r>
            <a:r>
              <a:rPr sz="2400" b="1" spc="-10" dirty="0">
                <a:latin typeface="Times New Roman"/>
                <a:cs typeface="Times New Roman"/>
              </a:rPr>
              <a:t>Schedule</a:t>
            </a:r>
            <a:endParaRPr sz="24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p:nvPr/>
        </p:nvSpPr>
        <p:spPr>
          <a:xfrm>
            <a:off x="-1" y="0"/>
            <a:ext cx="12192000" cy="233045"/>
          </a:xfrm>
          <a:custGeom>
            <a:avLst/>
            <a:gdLst/>
            <a:ahLst/>
            <a:cxnLst/>
            <a:rect l="l" t="t" r="r" b="b"/>
            <a:pathLst>
              <a:path w="12192000" h="233045">
                <a:moveTo>
                  <a:pt x="12191998" y="232758"/>
                </a:moveTo>
                <a:lnTo>
                  <a:pt x="0" y="232758"/>
                </a:lnTo>
                <a:lnTo>
                  <a:pt x="0" y="0"/>
                </a:lnTo>
                <a:lnTo>
                  <a:pt x="12191998" y="0"/>
                </a:lnTo>
                <a:lnTo>
                  <a:pt x="12191998" y="232758"/>
                </a:lnTo>
                <a:close/>
              </a:path>
            </a:pathLst>
          </a:custGeom>
          <a:solidFill>
            <a:srgbClr val="006666"/>
          </a:solidFill>
        </p:spPr>
        <p:txBody>
          <a:bodyPr wrap="square" lIns="0" tIns="0" rIns="0" bIns="0" rtlCol="0"/>
          <a:lstStyle/>
          <a:p>
            <a:endParaRPr/>
          </a:p>
        </p:txBody>
      </p:sp>
      <p:sp>
        <p:nvSpPr>
          <p:cNvPr id="10" name="object 10"/>
          <p:cNvSpPr txBox="1"/>
          <p:nvPr/>
        </p:nvSpPr>
        <p:spPr>
          <a:xfrm>
            <a:off x="914400" y="-18240"/>
            <a:ext cx="10210800" cy="487313"/>
          </a:xfrm>
          <a:prstGeom prst="rect">
            <a:avLst/>
          </a:prstGeom>
        </p:spPr>
        <p:txBody>
          <a:bodyPr vert="horz" wrap="square" lIns="0" tIns="12700" rIns="0" bIns="0" rtlCol="0">
            <a:spAutoFit/>
          </a:bodyPr>
          <a:lstStyle/>
          <a:p>
            <a:pPr marL="12700">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a:p>
            <a:pPr marL="12700">
              <a:lnSpc>
                <a:spcPct val="100000"/>
              </a:lnSpc>
              <a:spcBef>
                <a:spcPts val="100"/>
              </a:spcBef>
            </a:pPr>
            <a:endParaRPr sz="1500" dirty="0">
              <a:latin typeface="Times New Roman"/>
              <a:cs typeface="Times New Roman"/>
            </a:endParaRPr>
          </a:p>
        </p:txBody>
      </p:sp>
      <p:grpSp>
        <p:nvGrpSpPr>
          <p:cNvPr id="11" name="object 11"/>
          <p:cNvGrpSpPr/>
          <p:nvPr/>
        </p:nvGrpSpPr>
        <p:grpSpPr>
          <a:xfrm>
            <a:off x="-2" y="216249"/>
            <a:ext cx="12192000" cy="803910"/>
            <a:chOff x="-2" y="216249"/>
            <a:chExt cx="12192000" cy="803910"/>
          </a:xfrm>
        </p:grpSpPr>
        <p:pic>
          <p:nvPicPr>
            <p:cNvPr id="12" name="object 12"/>
            <p:cNvPicPr/>
            <p:nvPr/>
          </p:nvPicPr>
          <p:blipFill>
            <a:blip r:embed="rId2" cstate="print"/>
            <a:stretch>
              <a:fillRect/>
            </a:stretch>
          </p:blipFill>
          <p:spPr>
            <a:xfrm>
              <a:off x="0" y="216249"/>
              <a:ext cx="12191999" cy="803792"/>
            </a:xfrm>
            <a:prstGeom prst="rect">
              <a:avLst/>
            </a:prstGeom>
          </p:spPr>
        </p:pic>
        <p:sp>
          <p:nvSpPr>
            <p:cNvPr id="13" name="object 13"/>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14" name="object 14"/>
          <p:cNvSpPr txBox="1">
            <a:spLocks noGrp="1"/>
          </p:cNvSpPr>
          <p:nvPr>
            <p:ph type="title"/>
          </p:nvPr>
        </p:nvSpPr>
        <p:spPr>
          <a:xfrm>
            <a:off x="3722900" y="117538"/>
            <a:ext cx="4878705" cy="695960"/>
          </a:xfrm>
          <a:prstGeom prst="rect">
            <a:avLst/>
          </a:prstGeom>
        </p:spPr>
        <p:txBody>
          <a:bodyPr vert="horz" wrap="square" lIns="0" tIns="12700" rIns="0" bIns="0" rtlCol="0">
            <a:spAutoFit/>
          </a:bodyPr>
          <a:lstStyle/>
          <a:p>
            <a:pPr marL="12700">
              <a:lnSpc>
                <a:spcPct val="100000"/>
              </a:lnSpc>
              <a:spcBef>
                <a:spcPts val="100"/>
              </a:spcBef>
              <a:tabLst>
                <a:tab pos="1734820" algn="l"/>
                <a:tab pos="2060575" algn="l"/>
              </a:tabLst>
            </a:pPr>
            <a:r>
              <a:rPr spc="-10" dirty="0"/>
              <a:t>Design</a:t>
            </a:r>
            <a:r>
              <a:rPr dirty="0"/>
              <a:t>	</a:t>
            </a:r>
            <a:r>
              <a:rPr spc="-50" dirty="0"/>
              <a:t>-</a:t>
            </a:r>
            <a:r>
              <a:rPr dirty="0"/>
              <a:t>	ER</a:t>
            </a:r>
            <a:r>
              <a:rPr spc="-70" dirty="0"/>
              <a:t> </a:t>
            </a:r>
            <a:r>
              <a:rPr spc="-10" dirty="0"/>
              <a:t>Diagram</a:t>
            </a:r>
          </a:p>
        </p:txBody>
      </p:sp>
      <p:sp>
        <p:nvSpPr>
          <p:cNvPr id="15" name="object 15"/>
          <p:cNvSpPr txBox="1"/>
          <p:nvPr/>
        </p:nvSpPr>
        <p:spPr>
          <a:xfrm>
            <a:off x="272529" y="1051965"/>
            <a:ext cx="11626850" cy="976630"/>
          </a:xfrm>
          <a:prstGeom prst="rect">
            <a:avLst/>
          </a:prstGeom>
        </p:spPr>
        <p:txBody>
          <a:bodyPr vert="horz" wrap="square" lIns="0" tIns="85725" rIns="0" bIns="0" rtlCol="0">
            <a:spAutoFit/>
          </a:bodyPr>
          <a:lstStyle/>
          <a:p>
            <a:pPr marL="12700" marR="5080" algn="just">
              <a:lnSpc>
                <a:spcPct val="80000"/>
              </a:lnSpc>
              <a:spcBef>
                <a:spcPts val="675"/>
              </a:spcBef>
            </a:pPr>
            <a:r>
              <a:rPr sz="2400" dirty="0">
                <a:latin typeface="Times New Roman"/>
                <a:cs typeface="Times New Roman"/>
              </a:rPr>
              <a:t>The</a:t>
            </a:r>
            <a:r>
              <a:rPr sz="2400" spc="310" dirty="0">
                <a:latin typeface="Times New Roman"/>
                <a:cs typeface="Times New Roman"/>
              </a:rPr>
              <a:t> </a:t>
            </a:r>
            <a:r>
              <a:rPr sz="2400" dirty="0">
                <a:latin typeface="Times New Roman"/>
                <a:cs typeface="Times New Roman"/>
              </a:rPr>
              <a:t>ER</a:t>
            </a:r>
            <a:r>
              <a:rPr sz="2400" spc="310" dirty="0">
                <a:latin typeface="Times New Roman"/>
                <a:cs typeface="Times New Roman"/>
              </a:rPr>
              <a:t> </a:t>
            </a:r>
            <a:r>
              <a:rPr sz="2400" dirty="0">
                <a:latin typeface="Times New Roman"/>
                <a:cs typeface="Times New Roman"/>
              </a:rPr>
              <a:t>diagram</a:t>
            </a:r>
            <a:r>
              <a:rPr sz="2400" spc="310" dirty="0">
                <a:latin typeface="Times New Roman"/>
                <a:cs typeface="Times New Roman"/>
              </a:rPr>
              <a:t> </a:t>
            </a:r>
            <a:r>
              <a:rPr sz="2400" dirty="0">
                <a:latin typeface="Times New Roman"/>
                <a:cs typeface="Times New Roman"/>
              </a:rPr>
              <a:t>was</a:t>
            </a:r>
            <a:r>
              <a:rPr sz="2400" spc="310" dirty="0">
                <a:latin typeface="Times New Roman"/>
                <a:cs typeface="Times New Roman"/>
              </a:rPr>
              <a:t> </a:t>
            </a:r>
            <a:r>
              <a:rPr sz="2400" dirty="0">
                <a:latin typeface="Times New Roman"/>
                <a:cs typeface="Times New Roman"/>
              </a:rPr>
              <a:t>created</a:t>
            </a:r>
            <a:r>
              <a:rPr sz="2400" spc="310" dirty="0">
                <a:latin typeface="Times New Roman"/>
                <a:cs typeface="Times New Roman"/>
              </a:rPr>
              <a:t> </a:t>
            </a:r>
            <a:r>
              <a:rPr sz="2400" dirty="0">
                <a:latin typeface="Times New Roman"/>
                <a:cs typeface="Times New Roman"/>
              </a:rPr>
              <a:t>to</a:t>
            </a:r>
            <a:r>
              <a:rPr sz="2400" spc="310" dirty="0">
                <a:latin typeface="Times New Roman"/>
                <a:cs typeface="Times New Roman"/>
              </a:rPr>
              <a:t> </a:t>
            </a:r>
            <a:r>
              <a:rPr sz="2400" dirty="0">
                <a:latin typeface="Times New Roman"/>
                <a:cs typeface="Times New Roman"/>
              </a:rPr>
              <a:t>help</a:t>
            </a:r>
            <a:r>
              <a:rPr sz="2400" spc="310" dirty="0">
                <a:latin typeface="Times New Roman"/>
                <a:cs typeface="Times New Roman"/>
              </a:rPr>
              <a:t> </a:t>
            </a:r>
            <a:r>
              <a:rPr sz="2400" dirty="0">
                <a:latin typeface="Times New Roman"/>
                <a:cs typeface="Times New Roman"/>
              </a:rPr>
              <a:t>grasp</a:t>
            </a:r>
            <a:r>
              <a:rPr sz="2400" spc="310" dirty="0">
                <a:latin typeface="Times New Roman"/>
                <a:cs typeface="Times New Roman"/>
              </a:rPr>
              <a:t> </a:t>
            </a:r>
            <a:r>
              <a:rPr sz="2400" dirty="0">
                <a:latin typeface="Times New Roman"/>
                <a:cs typeface="Times New Roman"/>
              </a:rPr>
              <a:t>the</a:t>
            </a:r>
            <a:r>
              <a:rPr sz="2400" spc="315" dirty="0">
                <a:latin typeface="Times New Roman"/>
                <a:cs typeface="Times New Roman"/>
              </a:rPr>
              <a:t> </a:t>
            </a:r>
            <a:r>
              <a:rPr sz="2400" dirty="0">
                <a:latin typeface="Times New Roman"/>
                <a:cs typeface="Times New Roman"/>
              </a:rPr>
              <a:t>entire</a:t>
            </a:r>
            <a:r>
              <a:rPr sz="2400" spc="310" dirty="0">
                <a:latin typeface="Times New Roman"/>
                <a:cs typeface="Times New Roman"/>
              </a:rPr>
              <a:t> </a:t>
            </a:r>
            <a:r>
              <a:rPr sz="2400" dirty="0">
                <a:latin typeface="Times New Roman"/>
                <a:cs typeface="Times New Roman"/>
              </a:rPr>
              <a:t>scenario.</a:t>
            </a:r>
            <a:r>
              <a:rPr sz="2400" spc="310" dirty="0">
                <a:latin typeface="Times New Roman"/>
                <a:cs typeface="Times New Roman"/>
              </a:rPr>
              <a:t> </a:t>
            </a:r>
            <a:r>
              <a:rPr sz="2400" dirty="0">
                <a:latin typeface="Times New Roman"/>
                <a:cs typeface="Times New Roman"/>
              </a:rPr>
              <a:t>It</a:t>
            </a:r>
            <a:r>
              <a:rPr sz="2400" spc="310" dirty="0">
                <a:latin typeface="Times New Roman"/>
                <a:cs typeface="Times New Roman"/>
              </a:rPr>
              <a:t> </a:t>
            </a:r>
            <a:r>
              <a:rPr sz="2400" dirty="0">
                <a:latin typeface="Times New Roman"/>
                <a:cs typeface="Times New Roman"/>
              </a:rPr>
              <a:t>was</a:t>
            </a:r>
            <a:r>
              <a:rPr sz="2400" spc="310" dirty="0">
                <a:latin typeface="Times New Roman"/>
                <a:cs typeface="Times New Roman"/>
              </a:rPr>
              <a:t> </a:t>
            </a:r>
            <a:r>
              <a:rPr sz="2400" dirty="0">
                <a:latin typeface="Times New Roman"/>
                <a:cs typeface="Times New Roman"/>
              </a:rPr>
              <a:t>used</a:t>
            </a:r>
            <a:r>
              <a:rPr sz="2400" spc="310" dirty="0">
                <a:latin typeface="Times New Roman"/>
                <a:cs typeface="Times New Roman"/>
              </a:rPr>
              <a:t> </a:t>
            </a:r>
            <a:r>
              <a:rPr sz="2400" dirty="0">
                <a:latin typeface="Times New Roman"/>
                <a:cs typeface="Times New Roman"/>
              </a:rPr>
              <a:t>to</a:t>
            </a:r>
            <a:r>
              <a:rPr sz="2400" spc="310" dirty="0">
                <a:latin typeface="Times New Roman"/>
                <a:cs typeface="Times New Roman"/>
              </a:rPr>
              <a:t> </a:t>
            </a:r>
            <a:r>
              <a:rPr sz="2400" dirty="0">
                <a:latin typeface="Times New Roman"/>
                <a:cs typeface="Times New Roman"/>
              </a:rPr>
              <a:t>conceive</a:t>
            </a:r>
            <a:r>
              <a:rPr sz="2400" spc="310" dirty="0">
                <a:latin typeface="Times New Roman"/>
                <a:cs typeface="Times New Roman"/>
              </a:rPr>
              <a:t> </a:t>
            </a:r>
            <a:r>
              <a:rPr sz="2400" spc="-25" dirty="0">
                <a:latin typeface="Times New Roman"/>
                <a:cs typeface="Times New Roman"/>
              </a:rPr>
              <a:t>the </a:t>
            </a:r>
            <a:r>
              <a:rPr sz="2400" dirty="0">
                <a:latin typeface="Times New Roman"/>
                <a:cs typeface="Times New Roman"/>
              </a:rPr>
              <a:t>phenomena,</a:t>
            </a:r>
            <a:r>
              <a:rPr sz="2400" spc="330" dirty="0">
                <a:latin typeface="Times New Roman"/>
                <a:cs typeface="Times New Roman"/>
              </a:rPr>
              <a:t> </a:t>
            </a:r>
            <a:r>
              <a:rPr sz="2400" dirty="0">
                <a:latin typeface="Times New Roman"/>
                <a:cs typeface="Times New Roman"/>
              </a:rPr>
              <a:t>actions,</a:t>
            </a:r>
            <a:r>
              <a:rPr sz="2400" spc="340" dirty="0">
                <a:latin typeface="Times New Roman"/>
                <a:cs typeface="Times New Roman"/>
              </a:rPr>
              <a:t> </a:t>
            </a:r>
            <a:r>
              <a:rPr sz="2400" dirty="0">
                <a:latin typeface="Times New Roman"/>
                <a:cs typeface="Times New Roman"/>
              </a:rPr>
              <a:t>and</a:t>
            </a:r>
            <a:r>
              <a:rPr sz="2400" spc="340" dirty="0">
                <a:latin typeface="Times New Roman"/>
                <a:cs typeface="Times New Roman"/>
              </a:rPr>
              <a:t> </a:t>
            </a:r>
            <a:r>
              <a:rPr sz="2400" dirty="0">
                <a:latin typeface="Times New Roman"/>
                <a:cs typeface="Times New Roman"/>
              </a:rPr>
              <a:t>interactions</a:t>
            </a:r>
            <a:r>
              <a:rPr sz="2400" spc="335" dirty="0">
                <a:latin typeface="Times New Roman"/>
                <a:cs typeface="Times New Roman"/>
              </a:rPr>
              <a:t> </a:t>
            </a:r>
            <a:r>
              <a:rPr sz="2400" dirty="0">
                <a:latin typeface="Times New Roman"/>
                <a:cs typeface="Times New Roman"/>
              </a:rPr>
              <a:t>between</a:t>
            </a:r>
            <a:r>
              <a:rPr sz="2400" spc="340" dirty="0">
                <a:latin typeface="Times New Roman"/>
                <a:cs typeface="Times New Roman"/>
              </a:rPr>
              <a:t> </a:t>
            </a:r>
            <a:r>
              <a:rPr sz="2400" dirty="0">
                <a:latin typeface="Times New Roman"/>
                <a:cs typeface="Times New Roman"/>
              </a:rPr>
              <a:t>numerous</a:t>
            </a:r>
            <a:r>
              <a:rPr sz="2400" spc="335" dirty="0">
                <a:latin typeface="Times New Roman"/>
                <a:cs typeface="Times New Roman"/>
              </a:rPr>
              <a:t> </a:t>
            </a:r>
            <a:r>
              <a:rPr sz="2400" dirty="0">
                <a:latin typeface="Times New Roman"/>
                <a:cs typeface="Times New Roman"/>
              </a:rPr>
              <a:t>entities,</a:t>
            </a:r>
            <a:r>
              <a:rPr sz="2400" spc="345" dirty="0">
                <a:latin typeface="Times New Roman"/>
                <a:cs typeface="Times New Roman"/>
              </a:rPr>
              <a:t> </a:t>
            </a:r>
            <a:r>
              <a:rPr sz="2400" dirty="0">
                <a:latin typeface="Times New Roman"/>
                <a:cs typeface="Times New Roman"/>
              </a:rPr>
              <a:t>as</a:t>
            </a:r>
            <a:r>
              <a:rPr sz="2400" spc="335" dirty="0">
                <a:latin typeface="Times New Roman"/>
                <a:cs typeface="Times New Roman"/>
              </a:rPr>
              <a:t> </a:t>
            </a:r>
            <a:r>
              <a:rPr sz="2400" dirty="0">
                <a:latin typeface="Times New Roman"/>
                <a:cs typeface="Times New Roman"/>
              </a:rPr>
              <a:t>well</a:t>
            </a:r>
            <a:r>
              <a:rPr sz="2400" spc="335" dirty="0">
                <a:latin typeface="Times New Roman"/>
                <a:cs typeface="Times New Roman"/>
              </a:rPr>
              <a:t> </a:t>
            </a:r>
            <a:r>
              <a:rPr sz="2400" dirty="0">
                <a:latin typeface="Times New Roman"/>
                <a:cs typeface="Times New Roman"/>
              </a:rPr>
              <a:t>as</a:t>
            </a:r>
            <a:r>
              <a:rPr sz="2400" spc="335" dirty="0">
                <a:latin typeface="Times New Roman"/>
                <a:cs typeface="Times New Roman"/>
              </a:rPr>
              <a:t> </a:t>
            </a:r>
            <a:r>
              <a:rPr sz="2400" dirty="0">
                <a:latin typeface="Times New Roman"/>
                <a:cs typeface="Times New Roman"/>
              </a:rPr>
              <a:t>to</a:t>
            </a:r>
            <a:r>
              <a:rPr sz="2400" spc="340" dirty="0">
                <a:latin typeface="Times New Roman"/>
                <a:cs typeface="Times New Roman"/>
              </a:rPr>
              <a:t> </a:t>
            </a:r>
            <a:r>
              <a:rPr sz="2400" dirty="0">
                <a:latin typeface="Times New Roman"/>
                <a:cs typeface="Times New Roman"/>
              </a:rPr>
              <a:t>arrive</a:t>
            </a:r>
            <a:r>
              <a:rPr sz="2400" spc="335" dirty="0">
                <a:latin typeface="Times New Roman"/>
                <a:cs typeface="Times New Roman"/>
              </a:rPr>
              <a:t> </a:t>
            </a:r>
            <a:r>
              <a:rPr sz="2400" dirty="0">
                <a:latin typeface="Times New Roman"/>
                <a:cs typeface="Times New Roman"/>
              </a:rPr>
              <a:t>at</a:t>
            </a:r>
            <a:r>
              <a:rPr sz="2400" spc="340" dirty="0">
                <a:latin typeface="Times New Roman"/>
                <a:cs typeface="Times New Roman"/>
              </a:rPr>
              <a:t> </a:t>
            </a:r>
            <a:r>
              <a:rPr sz="2400" spc="-25" dirty="0">
                <a:latin typeface="Times New Roman"/>
                <a:cs typeface="Times New Roman"/>
              </a:rPr>
              <a:t>the </a:t>
            </a:r>
            <a:r>
              <a:rPr sz="2400" dirty="0">
                <a:latin typeface="Times New Roman"/>
                <a:cs typeface="Times New Roman"/>
              </a:rPr>
              <a:t>precise</a:t>
            </a:r>
            <a:r>
              <a:rPr sz="2400" spc="-30" dirty="0">
                <a:latin typeface="Times New Roman"/>
                <a:cs typeface="Times New Roman"/>
              </a:rPr>
              <a:t> </a:t>
            </a:r>
            <a:r>
              <a:rPr sz="2400" dirty="0">
                <a:latin typeface="Times New Roman"/>
                <a:cs typeface="Times New Roman"/>
              </a:rPr>
              <a:t>requirements</a:t>
            </a:r>
            <a:r>
              <a:rPr sz="2400" spc="-3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a</a:t>
            </a:r>
            <a:r>
              <a:rPr sz="2400" spc="-30" dirty="0">
                <a:latin typeface="Times New Roman"/>
                <a:cs typeface="Times New Roman"/>
              </a:rPr>
              <a:t> </a:t>
            </a:r>
            <a:r>
              <a:rPr sz="2400" dirty="0">
                <a:latin typeface="Times New Roman"/>
                <a:cs typeface="Times New Roman"/>
              </a:rPr>
              <a:t>complete</a:t>
            </a:r>
            <a:r>
              <a:rPr sz="2400" spc="-25" dirty="0">
                <a:latin typeface="Times New Roman"/>
                <a:cs typeface="Times New Roman"/>
              </a:rPr>
              <a:t> </a:t>
            </a:r>
            <a:r>
              <a:rPr sz="2400" spc="-10" dirty="0">
                <a:latin typeface="Times New Roman"/>
                <a:cs typeface="Times New Roman"/>
              </a:rPr>
              <a:t>manner.</a:t>
            </a:r>
            <a:endParaRPr sz="2400">
              <a:latin typeface="Times New Roman"/>
              <a:cs typeface="Times New Roman"/>
            </a:endParaRPr>
          </a:p>
        </p:txBody>
      </p:sp>
      <p:sp>
        <p:nvSpPr>
          <p:cNvPr id="49" name="object 49"/>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A2</a:t>
            </a:r>
          </a:p>
        </p:txBody>
      </p:sp>
      <p:sp>
        <p:nvSpPr>
          <p:cNvPr id="50" name="object 50"/>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51" name="object 51"/>
          <p:cNvSpPr txBox="1"/>
          <p:nvPr/>
        </p:nvSpPr>
        <p:spPr>
          <a:xfrm>
            <a:off x="7147577" y="6629311"/>
            <a:ext cx="4130023" cy="230832"/>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52" name="object 52"/>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18</a:t>
            </a:fld>
            <a:endParaRPr spc="-25" dirty="0"/>
          </a:p>
        </p:txBody>
      </p:sp>
      <p:pic>
        <p:nvPicPr>
          <p:cNvPr id="53" name="Picture 52">
            <a:extLst>
              <a:ext uri="{FF2B5EF4-FFF2-40B4-BE49-F238E27FC236}">
                <a16:creationId xmlns:a16="http://schemas.microsoft.com/office/drawing/2014/main" id="{BBB7E3AB-993F-DD4E-6B2C-3AE4A410B995}"/>
              </a:ext>
            </a:extLst>
          </p:cNvPr>
          <p:cNvPicPr>
            <a:picLocks noChangeAspect="1"/>
          </p:cNvPicPr>
          <p:nvPr/>
        </p:nvPicPr>
        <p:blipFill>
          <a:blip r:embed="rId3"/>
          <a:stretch>
            <a:fillRect/>
          </a:stretch>
        </p:blipFill>
        <p:spPr>
          <a:xfrm>
            <a:off x="1676400" y="2209399"/>
            <a:ext cx="8620125" cy="42386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 y="0"/>
            <a:ext cx="12192000" cy="233045"/>
          </a:xfrm>
          <a:custGeom>
            <a:avLst/>
            <a:gdLst/>
            <a:ahLst/>
            <a:cxnLst/>
            <a:rect l="l" t="t" r="r" b="b"/>
            <a:pathLst>
              <a:path w="12192000" h="233045">
                <a:moveTo>
                  <a:pt x="12191998" y="232758"/>
                </a:moveTo>
                <a:lnTo>
                  <a:pt x="0" y="232758"/>
                </a:lnTo>
                <a:lnTo>
                  <a:pt x="0" y="0"/>
                </a:lnTo>
                <a:lnTo>
                  <a:pt x="12191998" y="0"/>
                </a:lnTo>
                <a:lnTo>
                  <a:pt x="12191998" y="232758"/>
                </a:lnTo>
                <a:close/>
              </a:path>
            </a:pathLst>
          </a:custGeom>
          <a:solidFill>
            <a:srgbClr val="006666"/>
          </a:solidFill>
        </p:spPr>
        <p:txBody>
          <a:bodyPr wrap="square" lIns="0" tIns="0" rIns="0" bIns="0" rtlCol="0"/>
          <a:lstStyle/>
          <a:p>
            <a:endParaRPr/>
          </a:p>
        </p:txBody>
      </p:sp>
      <p:sp>
        <p:nvSpPr>
          <p:cNvPr id="4" name="object 4"/>
          <p:cNvSpPr txBox="1">
            <a:spLocks noGrp="1"/>
          </p:cNvSpPr>
          <p:nvPr>
            <p:ph type="title"/>
          </p:nvPr>
        </p:nvSpPr>
        <p:spPr>
          <a:xfrm>
            <a:off x="838200" y="-18240"/>
            <a:ext cx="10210799" cy="474489"/>
          </a:xfrm>
          <a:prstGeom prst="rect">
            <a:avLst/>
          </a:prstGeom>
        </p:spPr>
        <p:txBody>
          <a:bodyPr vert="horz" wrap="square" lIns="0" tIns="12700" rIns="0" bIns="0" rtlCol="0">
            <a:spAutoFit/>
          </a:bodyPr>
          <a:lstStyle/>
          <a:p>
            <a:pPr marL="12700">
              <a:spcBef>
                <a:spcPts val="100"/>
              </a:spcBef>
            </a:pPr>
            <a:r>
              <a:rPr lang="en-US" sz="1500" b="1" i="1" dirty="0">
                <a:solidFill>
                  <a:srgbClr val="FFFFFF"/>
                </a:solidFill>
              </a:rPr>
              <a:t>An Android Application for Enhancing </a:t>
            </a:r>
            <a:r>
              <a:rPr lang="en-US" sz="1500" b="1" i="1" dirty="0" err="1">
                <a:solidFill>
                  <a:srgbClr val="FFFFFF"/>
                </a:solidFill>
              </a:rPr>
              <a:t>Agri</a:t>
            </a:r>
            <a:r>
              <a:rPr lang="en-US" sz="1500" b="1" i="1" dirty="0">
                <a:solidFill>
                  <a:srgbClr val="FFFFFF"/>
                </a:solidFill>
              </a:rPr>
              <a:t>-Tourism and Wetland Conservation Through Farmer-Consumer Engagement</a:t>
            </a:r>
            <a:br>
              <a:rPr lang="en-US" sz="1500" dirty="0"/>
            </a:br>
            <a:endParaRPr sz="1500" dirty="0">
              <a:latin typeface="Times New Roman"/>
              <a:cs typeface="Times New Roman"/>
            </a:endParaRPr>
          </a:p>
        </p:txBody>
      </p:sp>
      <p:grpSp>
        <p:nvGrpSpPr>
          <p:cNvPr id="5" name="object 5"/>
          <p:cNvGrpSpPr/>
          <p:nvPr/>
        </p:nvGrpSpPr>
        <p:grpSpPr>
          <a:xfrm>
            <a:off x="0" y="216249"/>
            <a:ext cx="12192000" cy="803910"/>
            <a:chOff x="0" y="216249"/>
            <a:chExt cx="12192000" cy="803910"/>
          </a:xfrm>
        </p:grpSpPr>
        <p:pic>
          <p:nvPicPr>
            <p:cNvPr id="6" name="object 6"/>
            <p:cNvPicPr/>
            <p:nvPr/>
          </p:nvPicPr>
          <p:blipFill>
            <a:blip r:embed="rId2" cstate="print"/>
            <a:stretch>
              <a:fillRect/>
            </a:stretch>
          </p:blipFill>
          <p:spPr>
            <a:xfrm>
              <a:off x="0" y="216249"/>
              <a:ext cx="12191999" cy="803792"/>
            </a:xfrm>
            <a:prstGeom prst="rect">
              <a:avLst/>
            </a:prstGeom>
          </p:spPr>
        </p:pic>
        <p:sp>
          <p:nvSpPr>
            <p:cNvPr id="7" name="object 7"/>
            <p:cNvSpPr/>
            <p:nvPr/>
          </p:nvSpPr>
          <p:spPr>
            <a:xfrm>
              <a:off x="0"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8" name="object 8"/>
          <p:cNvSpPr txBox="1"/>
          <p:nvPr/>
        </p:nvSpPr>
        <p:spPr>
          <a:xfrm>
            <a:off x="2964751" y="182162"/>
            <a:ext cx="6257290" cy="695960"/>
          </a:xfrm>
          <a:prstGeom prst="rect">
            <a:avLst/>
          </a:prstGeom>
        </p:spPr>
        <p:txBody>
          <a:bodyPr vert="horz" wrap="square" lIns="0" tIns="12700" rIns="0" bIns="0" rtlCol="0">
            <a:spAutoFit/>
          </a:bodyPr>
          <a:lstStyle/>
          <a:p>
            <a:pPr marL="12700">
              <a:lnSpc>
                <a:spcPct val="100000"/>
              </a:lnSpc>
              <a:spcBef>
                <a:spcPts val="100"/>
              </a:spcBef>
              <a:tabLst>
                <a:tab pos="1734820" algn="l"/>
                <a:tab pos="2060575" algn="l"/>
              </a:tabLst>
            </a:pPr>
            <a:r>
              <a:rPr sz="4400" spc="-10" dirty="0">
                <a:solidFill>
                  <a:srgbClr val="FFFFFF"/>
                </a:solidFill>
                <a:latin typeface="Times New Roman"/>
                <a:cs typeface="Times New Roman"/>
              </a:rPr>
              <a:t>Design</a:t>
            </a:r>
            <a:r>
              <a:rPr sz="4400" dirty="0">
                <a:solidFill>
                  <a:srgbClr val="FFFFFF"/>
                </a:solidFill>
                <a:latin typeface="Times New Roman"/>
                <a:cs typeface="Times New Roman"/>
              </a:rPr>
              <a:t>	</a:t>
            </a:r>
            <a:r>
              <a:rPr sz="4400" spc="-50" dirty="0">
                <a:solidFill>
                  <a:srgbClr val="FFFFFF"/>
                </a:solidFill>
                <a:latin typeface="Times New Roman"/>
                <a:cs typeface="Times New Roman"/>
              </a:rPr>
              <a:t>-</a:t>
            </a:r>
            <a:r>
              <a:rPr sz="4400" dirty="0">
                <a:solidFill>
                  <a:srgbClr val="FFFFFF"/>
                </a:solidFill>
                <a:latin typeface="Times New Roman"/>
                <a:cs typeface="Times New Roman"/>
              </a:rPr>
              <a:t>	Use</a:t>
            </a:r>
            <a:r>
              <a:rPr sz="4400" spc="-30" dirty="0">
                <a:solidFill>
                  <a:srgbClr val="FFFFFF"/>
                </a:solidFill>
                <a:latin typeface="Times New Roman"/>
                <a:cs typeface="Times New Roman"/>
              </a:rPr>
              <a:t> </a:t>
            </a:r>
            <a:r>
              <a:rPr sz="4400" dirty="0">
                <a:solidFill>
                  <a:srgbClr val="FFFFFF"/>
                </a:solidFill>
                <a:latin typeface="Times New Roman"/>
                <a:cs typeface="Times New Roman"/>
              </a:rPr>
              <a:t>Case</a:t>
            </a:r>
            <a:r>
              <a:rPr sz="4400" spc="-15" dirty="0">
                <a:solidFill>
                  <a:srgbClr val="FFFFFF"/>
                </a:solidFill>
                <a:latin typeface="Times New Roman"/>
                <a:cs typeface="Times New Roman"/>
              </a:rPr>
              <a:t> </a:t>
            </a:r>
            <a:r>
              <a:rPr sz="4400" spc="-10" dirty="0">
                <a:solidFill>
                  <a:srgbClr val="FFFFFF"/>
                </a:solidFill>
                <a:latin typeface="Times New Roman"/>
                <a:cs typeface="Times New Roman"/>
              </a:rPr>
              <a:t>Diagram</a:t>
            </a:r>
            <a:endParaRPr sz="4400">
              <a:latin typeface="Times New Roman"/>
              <a:cs typeface="Times New Roman"/>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1" name="object 11"/>
          <p:cNvSpPr txBox="1"/>
          <p:nvPr/>
        </p:nvSpPr>
        <p:spPr>
          <a:xfrm>
            <a:off x="7147577" y="6629311"/>
            <a:ext cx="4130023" cy="230832"/>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19</a:t>
            </a:fld>
            <a:endParaRPr spc="-25" dirty="0"/>
          </a:p>
        </p:txBody>
      </p:sp>
      <p:pic>
        <p:nvPicPr>
          <p:cNvPr id="13" name="Picture 12">
            <a:extLst>
              <a:ext uri="{FF2B5EF4-FFF2-40B4-BE49-F238E27FC236}">
                <a16:creationId xmlns:a16="http://schemas.microsoft.com/office/drawing/2014/main" id="{4355C9A9-93C2-7AF6-04E6-9D5CDCB377E1}"/>
              </a:ext>
            </a:extLst>
          </p:cNvPr>
          <p:cNvPicPr>
            <a:picLocks noChangeAspect="1"/>
          </p:cNvPicPr>
          <p:nvPr/>
        </p:nvPicPr>
        <p:blipFill>
          <a:blip r:embed="rId3"/>
          <a:stretch>
            <a:fillRect/>
          </a:stretch>
        </p:blipFill>
        <p:spPr>
          <a:xfrm>
            <a:off x="3269233" y="1180528"/>
            <a:ext cx="5648325" cy="52292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0200" y="-18240"/>
            <a:ext cx="9067799" cy="718145"/>
          </a:xfrm>
          <a:prstGeom prst="rect">
            <a:avLst/>
          </a:prstGeom>
        </p:spPr>
        <p:txBody>
          <a:bodyPr vert="horz" wrap="square" lIns="0" tIns="12700" rIns="0" bIns="0" rtlCol="0">
            <a:spAutoFit/>
          </a:bodyPr>
          <a:lstStyle/>
          <a:p>
            <a:pPr marL="12700">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a:p>
            <a:pPr marL="12700">
              <a:lnSpc>
                <a:spcPct val="100000"/>
              </a:lnSpc>
              <a:spcBef>
                <a:spcPts val="100"/>
              </a:spcBef>
            </a:pPr>
            <a:endParaRPr sz="1500" dirty="0">
              <a:latin typeface="Times New Roman"/>
              <a:cs typeface="Times New Roman"/>
            </a:endParaRPr>
          </a:p>
        </p:txBody>
      </p:sp>
      <p:grpSp>
        <p:nvGrpSpPr>
          <p:cNvPr id="3" name="object 3"/>
          <p:cNvGrpSpPr/>
          <p:nvPr/>
        </p:nvGrpSpPr>
        <p:grpSpPr>
          <a:xfrm>
            <a:off x="-2" y="216249"/>
            <a:ext cx="12192000" cy="803910"/>
            <a:chOff x="-2" y="216249"/>
            <a:chExt cx="12192000" cy="803910"/>
          </a:xfrm>
        </p:grpSpPr>
        <p:pic>
          <p:nvPicPr>
            <p:cNvPr id="4" name="object 4"/>
            <p:cNvPicPr/>
            <p:nvPr/>
          </p:nvPicPr>
          <p:blipFill>
            <a:blip r:embed="rId2" cstate="print"/>
            <a:stretch>
              <a:fillRect/>
            </a:stretch>
          </p:blipFill>
          <p:spPr>
            <a:xfrm>
              <a:off x="0" y="216249"/>
              <a:ext cx="12191999" cy="803792"/>
            </a:xfrm>
            <a:prstGeom prst="rect">
              <a:avLst/>
            </a:prstGeom>
          </p:spPr>
        </p:pic>
        <p:sp>
          <p:nvSpPr>
            <p:cNvPr id="5" name="object 5"/>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6" name="object 6"/>
          <p:cNvSpPr txBox="1">
            <a:spLocks noGrp="1"/>
          </p:cNvSpPr>
          <p:nvPr>
            <p:ph type="title"/>
          </p:nvPr>
        </p:nvSpPr>
        <p:spPr>
          <a:xfrm>
            <a:off x="0" y="176785"/>
            <a:ext cx="2788285" cy="695960"/>
          </a:xfrm>
          <a:prstGeom prst="rect">
            <a:avLst/>
          </a:prstGeom>
        </p:spPr>
        <p:txBody>
          <a:bodyPr vert="horz" wrap="square" lIns="0" tIns="12700" rIns="0" bIns="0" rtlCol="0">
            <a:spAutoFit/>
          </a:bodyPr>
          <a:lstStyle/>
          <a:p>
            <a:pPr marL="12700">
              <a:lnSpc>
                <a:spcPct val="100000"/>
              </a:lnSpc>
              <a:spcBef>
                <a:spcPts val="100"/>
              </a:spcBef>
            </a:pPr>
            <a:r>
              <a:rPr spc="-10" dirty="0"/>
              <a:t>Contents</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0" name="object 10"/>
          <p:cNvSpPr txBox="1"/>
          <p:nvPr/>
        </p:nvSpPr>
        <p:spPr>
          <a:xfrm>
            <a:off x="7147577" y="6629311"/>
            <a:ext cx="4434823" cy="228690"/>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88265">
              <a:lnSpc>
                <a:spcPts val="1845"/>
              </a:lnSpc>
            </a:pPr>
            <a:fld id="{81D60167-4931-47E6-BA6A-407CBD079E47}" type="slidenum">
              <a:rPr spc="-50" dirty="0"/>
              <a:t>2</a:t>
            </a:fld>
            <a:endParaRPr spc="-50" dirty="0"/>
          </a:p>
        </p:txBody>
      </p:sp>
      <p:sp>
        <p:nvSpPr>
          <p:cNvPr id="7" name="object 7"/>
          <p:cNvSpPr txBox="1"/>
          <p:nvPr/>
        </p:nvSpPr>
        <p:spPr>
          <a:xfrm>
            <a:off x="325852" y="989989"/>
            <a:ext cx="2929890" cy="5135880"/>
          </a:xfrm>
          <a:prstGeom prst="rect">
            <a:avLst/>
          </a:prstGeom>
        </p:spPr>
        <p:txBody>
          <a:bodyPr vert="horz" wrap="square" lIns="0" tIns="96520" rIns="0" bIns="0" rtlCol="0">
            <a:spAutoFit/>
          </a:bodyPr>
          <a:lstStyle/>
          <a:p>
            <a:pPr marL="421005" indent="-408305">
              <a:lnSpc>
                <a:spcPct val="100000"/>
              </a:lnSpc>
              <a:spcBef>
                <a:spcPts val="760"/>
              </a:spcBef>
              <a:buChar char="•"/>
              <a:tabLst>
                <a:tab pos="421005" algn="l"/>
              </a:tabLst>
            </a:pPr>
            <a:r>
              <a:rPr sz="2800" spc="-10" dirty="0">
                <a:latin typeface="Times New Roman"/>
                <a:cs typeface="Times New Roman"/>
              </a:rPr>
              <a:t>Abstract</a:t>
            </a:r>
            <a:endParaRPr sz="2800" dirty="0">
              <a:latin typeface="Times New Roman"/>
              <a:cs typeface="Times New Roman"/>
            </a:endParaRPr>
          </a:p>
          <a:p>
            <a:pPr marL="421005" indent="-408305">
              <a:lnSpc>
                <a:spcPct val="100000"/>
              </a:lnSpc>
              <a:spcBef>
                <a:spcPts val="665"/>
              </a:spcBef>
              <a:buChar char="•"/>
              <a:tabLst>
                <a:tab pos="421005" algn="l"/>
              </a:tabLst>
            </a:pPr>
            <a:r>
              <a:rPr sz="2800" spc="-10" dirty="0">
                <a:latin typeface="Times New Roman"/>
                <a:cs typeface="Times New Roman"/>
              </a:rPr>
              <a:t>Introduction</a:t>
            </a:r>
            <a:endParaRPr sz="2800" dirty="0">
              <a:latin typeface="Times New Roman"/>
              <a:cs typeface="Times New Roman"/>
            </a:endParaRPr>
          </a:p>
          <a:p>
            <a:pPr marL="421005" indent="-408305">
              <a:lnSpc>
                <a:spcPct val="100000"/>
              </a:lnSpc>
              <a:spcBef>
                <a:spcPts val="665"/>
              </a:spcBef>
              <a:buChar char="•"/>
              <a:tabLst>
                <a:tab pos="421005" algn="l"/>
              </a:tabLst>
            </a:pPr>
            <a:r>
              <a:rPr sz="2800" dirty="0">
                <a:latin typeface="Times New Roman"/>
                <a:cs typeface="Times New Roman"/>
              </a:rPr>
              <a:t>Literature</a:t>
            </a:r>
            <a:r>
              <a:rPr sz="2800" spc="-50" dirty="0">
                <a:latin typeface="Times New Roman"/>
                <a:cs typeface="Times New Roman"/>
              </a:rPr>
              <a:t> </a:t>
            </a:r>
            <a:r>
              <a:rPr sz="2800" spc="-10" dirty="0">
                <a:latin typeface="Times New Roman"/>
                <a:cs typeface="Times New Roman"/>
              </a:rPr>
              <a:t>Survey</a:t>
            </a:r>
            <a:endParaRPr sz="2800" dirty="0">
              <a:latin typeface="Times New Roman"/>
              <a:cs typeface="Times New Roman"/>
            </a:endParaRPr>
          </a:p>
          <a:p>
            <a:pPr marL="421005" indent="-408305">
              <a:lnSpc>
                <a:spcPct val="100000"/>
              </a:lnSpc>
              <a:spcBef>
                <a:spcPts val="665"/>
              </a:spcBef>
              <a:buChar char="•"/>
              <a:tabLst>
                <a:tab pos="421005" algn="l"/>
              </a:tabLst>
            </a:pPr>
            <a:r>
              <a:rPr sz="2800" dirty="0">
                <a:latin typeface="Times New Roman"/>
                <a:cs typeface="Times New Roman"/>
              </a:rPr>
              <a:t>Existing </a:t>
            </a:r>
            <a:r>
              <a:rPr sz="2800" spc="-10" dirty="0">
                <a:latin typeface="Times New Roman"/>
                <a:cs typeface="Times New Roman"/>
              </a:rPr>
              <a:t>System</a:t>
            </a:r>
            <a:endParaRPr sz="2800" dirty="0">
              <a:latin typeface="Times New Roman"/>
              <a:cs typeface="Times New Roman"/>
            </a:endParaRPr>
          </a:p>
          <a:p>
            <a:pPr marL="421005" indent="-408305">
              <a:lnSpc>
                <a:spcPct val="100000"/>
              </a:lnSpc>
              <a:spcBef>
                <a:spcPts val="665"/>
              </a:spcBef>
              <a:buChar char="•"/>
              <a:tabLst>
                <a:tab pos="421005" algn="l"/>
              </a:tabLst>
            </a:pPr>
            <a:r>
              <a:rPr sz="2800" dirty="0">
                <a:latin typeface="Times New Roman"/>
                <a:cs typeface="Times New Roman"/>
              </a:rPr>
              <a:t>Proposed</a:t>
            </a:r>
            <a:r>
              <a:rPr sz="2800" spc="-105" dirty="0">
                <a:latin typeface="Times New Roman"/>
                <a:cs typeface="Times New Roman"/>
              </a:rPr>
              <a:t> </a:t>
            </a:r>
            <a:r>
              <a:rPr sz="2800" spc="-10" dirty="0">
                <a:latin typeface="Times New Roman"/>
                <a:cs typeface="Times New Roman"/>
              </a:rPr>
              <a:t>System</a:t>
            </a:r>
            <a:endParaRPr sz="2800" dirty="0">
              <a:latin typeface="Times New Roman"/>
              <a:cs typeface="Times New Roman"/>
            </a:endParaRPr>
          </a:p>
          <a:p>
            <a:pPr marL="421005" indent="-408305">
              <a:lnSpc>
                <a:spcPct val="100000"/>
              </a:lnSpc>
              <a:spcBef>
                <a:spcPts val="660"/>
              </a:spcBef>
              <a:buChar char="•"/>
              <a:tabLst>
                <a:tab pos="421005" algn="l"/>
              </a:tabLst>
            </a:pPr>
            <a:r>
              <a:rPr sz="2800" spc="-10" dirty="0">
                <a:latin typeface="Times New Roman"/>
                <a:cs typeface="Times New Roman"/>
              </a:rPr>
              <a:t>Planning</a:t>
            </a:r>
            <a:endParaRPr sz="2800" dirty="0">
              <a:latin typeface="Times New Roman"/>
              <a:cs typeface="Times New Roman"/>
            </a:endParaRPr>
          </a:p>
          <a:p>
            <a:pPr marL="421005" indent="-408305">
              <a:lnSpc>
                <a:spcPct val="100000"/>
              </a:lnSpc>
              <a:spcBef>
                <a:spcPts val="665"/>
              </a:spcBef>
              <a:buChar char="•"/>
              <a:tabLst>
                <a:tab pos="421005" algn="l"/>
              </a:tabLst>
            </a:pPr>
            <a:r>
              <a:rPr sz="2800" spc="-10" dirty="0">
                <a:latin typeface="Times New Roman"/>
                <a:cs typeface="Times New Roman"/>
              </a:rPr>
              <a:t>Design</a:t>
            </a:r>
            <a:endParaRPr sz="2800" dirty="0">
              <a:latin typeface="Times New Roman"/>
              <a:cs typeface="Times New Roman"/>
            </a:endParaRPr>
          </a:p>
          <a:p>
            <a:pPr marL="421005" indent="-408305">
              <a:lnSpc>
                <a:spcPct val="100000"/>
              </a:lnSpc>
              <a:spcBef>
                <a:spcPts val="665"/>
              </a:spcBef>
              <a:buChar char="•"/>
              <a:tabLst>
                <a:tab pos="421005" algn="l"/>
              </a:tabLst>
            </a:pPr>
            <a:r>
              <a:rPr sz="2800" spc="-10" dirty="0">
                <a:latin typeface="Times New Roman"/>
                <a:cs typeface="Times New Roman"/>
              </a:rPr>
              <a:t>Implementation</a:t>
            </a:r>
            <a:endParaRPr sz="2800" dirty="0">
              <a:latin typeface="Times New Roman"/>
              <a:cs typeface="Times New Roman"/>
            </a:endParaRPr>
          </a:p>
          <a:p>
            <a:pPr marL="421005" indent="-408305">
              <a:lnSpc>
                <a:spcPct val="100000"/>
              </a:lnSpc>
              <a:spcBef>
                <a:spcPts val="665"/>
              </a:spcBef>
              <a:buChar char="•"/>
              <a:tabLst>
                <a:tab pos="421005" algn="l"/>
              </a:tabLst>
            </a:pPr>
            <a:r>
              <a:rPr sz="2800" dirty="0">
                <a:latin typeface="Times New Roman"/>
                <a:cs typeface="Times New Roman"/>
              </a:rPr>
              <a:t>Research </a:t>
            </a:r>
            <a:r>
              <a:rPr sz="2800" spc="-10" dirty="0">
                <a:latin typeface="Times New Roman"/>
                <a:cs typeface="Times New Roman"/>
              </a:rPr>
              <a:t>Paper</a:t>
            </a:r>
            <a:endParaRPr sz="2800" dirty="0">
              <a:latin typeface="Times New Roman"/>
              <a:cs typeface="Times New Roman"/>
            </a:endParaRPr>
          </a:p>
          <a:p>
            <a:pPr marL="421005" indent="-408305">
              <a:lnSpc>
                <a:spcPct val="100000"/>
              </a:lnSpc>
              <a:spcBef>
                <a:spcPts val="665"/>
              </a:spcBef>
              <a:buChar char="•"/>
              <a:tabLst>
                <a:tab pos="421005" algn="l"/>
              </a:tabLst>
            </a:pPr>
            <a:r>
              <a:rPr sz="2800" spc="-10" dirty="0">
                <a:latin typeface="Times New Roman"/>
                <a:cs typeface="Times New Roman"/>
              </a:rPr>
              <a:t>References</a:t>
            </a:r>
            <a:endParaRPr sz="28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 y="0"/>
            <a:ext cx="12192000" cy="233045"/>
          </a:xfrm>
          <a:custGeom>
            <a:avLst/>
            <a:gdLst/>
            <a:ahLst/>
            <a:cxnLst/>
            <a:rect l="l" t="t" r="r" b="b"/>
            <a:pathLst>
              <a:path w="12192000" h="233045">
                <a:moveTo>
                  <a:pt x="12191998" y="232758"/>
                </a:moveTo>
                <a:lnTo>
                  <a:pt x="0" y="232758"/>
                </a:lnTo>
                <a:lnTo>
                  <a:pt x="0" y="0"/>
                </a:lnTo>
                <a:lnTo>
                  <a:pt x="12191998" y="0"/>
                </a:lnTo>
                <a:lnTo>
                  <a:pt x="12191998" y="232758"/>
                </a:lnTo>
                <a:close/>
              </a:path>
            </a:pathLst>
          </a:custGeom>
          <a:solidFill>
            <a:srgbClr val="006666"/>
          </a:solidFill>
        </p:spPr>
        <p:txBody>
          <a:bodyPr wrap="square" lIns="0" tIns="0" rIns="0" bIns="0" rtlCol="0"/>
          <a:lstStyle/>
          <a:p>
            <a:endParaRPr/>
          </a:p>
        </p:txBody>
      </p:sp>
      <p:sp>
        <p:nvSpPr>
          <p:cNvPr id="4" name="object 4"/>
          <p:cNvSpPr txBox="1"/>
          <p:nvPr/>
        </p:nvSpPr>
        <p:spPr>
          <a:xfrm>
            <a:off x="1066800" y="-18241"/>
            <a:ext cx="10058399" cy="487313"/>
          </a:xfrm>
          <a:prstGeom prst="rect">
            <a:avLst/>
          </a:prstGeom>
        </p:spPr>
        <p:txBody>
          <a:bodyPr vert="horz" wrap="square" lIns="0" tIns="12700" rIns="0" bIns="0" rtlCol="0">
            <a:spAutoFit/>
          </a:bodyPr>
          <a:lstStyle/>
          <a:p>
            <a:pPr marL="12700">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a:p>
            <a:pPr marL="12700">
              <a:lnSpc>
                <a:spcPct val="100000"/>
              </a:lnSpc>
              <a:spcBef>
                <a:spcPts val="100"/>
              </a:spcBef>
            </a:pPr>
            <a:endParaRPr sz="1500" dirty="0">
              <a:latin typeface="Times New Roman"/>
              <a:cs typeface="Times New Roman"/>
            </a:endParaRPr>
          </a:p>
        </p:txBody>
      </p:sp>
      <p:grpSp>
        <p:nvGrpSpPr>
          <p:cNvPr id="5" name="object 5"/>
          <p:cNvGrpSpPr/>
          <p:nvPr/>
        </p:nvGrpSpPr>
        <p:grpSpPr>
          <a:xfrm>
            <a:off x="-2" y="216249"/>
            <a:ext cx="12192000" cy="803910"/>
            <a:chOff x="-2" y="216249"/>
            <a:chExt cx="12192000" cy="803910"/>
          </a:xfrm>
        </p:grpSpPr>
        <p:pic>
          <p:nvPicPr>
            <p:cNvPr id="6" name="object 6"/>
            <p:cNvPicPr/>
            <p:nvPr/>
          </p:nvPicPr>
          <p:blipFill>
            <a:blip r:embed="rId2" cstate="print"/>
            <a:stretch>
              <a:fillRect/>
            </a:stretch>
          </p:blipFill>
          <p:spPr>
            <a:xfrm>
              <a:off x="0" y="216249"/>
              <a:ext cx="12191999" cy="803792"/>
            </a:xfrm>
            <a:prstGeom prst="rect">
              <a:avLst/>
            </a:prstGeom>
          </p:spPr>
        </p:pic>
        <p:sp>
          <p:nvSpPr>
            <p:cNvPr id="7" name="object 7"/>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8" name="object 8"/>
          <p:cNvSpPr txBox="1">
            <a:spLocks noGrp="1"/>
          </p:cNvSpPr>
          <p:nvPr>
            <p:ph type="title"/>
          </p:nvPr>
        </p:nvSpPr>
        <p:spPr>
          <a:xfrm>
            <a:off x="1782305" y="247724"/>
            <a:ext cx="8480425" cy="695960"/>
          </a:xfrm>
          <a:prstGeom prst="rect">
            <a:avLst/>
          </a:prstGeom>
        </p:spPr>
        <p:txBody>
          <a:bodyPr vert="horz" wrap="square" lIns="0" tIns="12700" rIns="0" bIns="0" rtlCol="0">
            <a:spAutoFit/>
          </a:bodyPr>
          <a:lstStyle/>
          <a:p>
            <a:pPr marL="12700">
              <a:lnSpc>
                <a:spcPct val="100000"/>
              </a:lnSpc>
              <a:spcBef>
                <a:spcPts val="100"/>
              </a:spcBef>
              <a:tabLst>
                <a:tab pos="1734820" algn="l"/>
                <a:tab pos="2060575" algn="l"/>
                <a:tab pos="4032250" algn="l"/>
                <a:tab pos="6914515" algn="l"/>
              </a:tabLst>
            </a:pPr>
            <a:r>
              <a:rPr spc="-10" dirty="0"/>
              <a:t>Design</a:t>
            </a:r>
            <a:r>
              <a:rPr dirty="0"/>
              <a:t>	</a:t>
            </a:r>
            <a:r>
              <a:rPr spc="-50" dirty="0"/>
              <a:t>-</a:t>
            </a:r>
            <a:r>
              <a:rPr dirty="0"/>
              <a:t>	</a:t>
            </a:r>
            <a:r>
              <a:rPr spc="-10" dirty="0"/>
              <a:t>Activity</a:t>
            </a:r>
            <a:r>
              <a:rPr dirty="0"/>
              <a:t>	Diagram</a:t>
            </a:r>
            <a:r>
              <a:rPr spc="-45" dirty="0"/>
              <a:t> </a:t>
            </a:r>
            <a:endParaRPr spc="-10" dirty="0"/>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1" name="object 11"/>
          <p:cNvSpPr txBox="1"/>
          <p:nvPr/>
        </p:nvSpPr>
        <p:spPr>
          <a:xfrm>
            <a:off x="7147577" y="6629311"/>
            <a:ext cx="4130023" cy="228690"/>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20</a:t>
            </a:fld>
            <a:endParaRPr spc="-25" dirty="0"/>
          </a:p>
        </p:txBody>
      </p:sp>
      <p:pic>
        <p:nvPicPr>
          <p:cNvPr id="13" name="Picture 12">
            <a:extLst>
              <a:ext uri="{FF2B5EF4-FFF2-40B4-BE49-F238E27FC236}">
                <a16:creationId xmlns:a16="http://schemas.microsoft.com/office/drawing/2014/main" id="{E92C8573-70A2-FE02-8008-624953E10280}"/>
              </a:ext>
            </a:extLst>
          </p:cNvPr>
          <p:cNvPicPr>
            <a:picLocks noChangeAspect="1"/>
          </p:cNvPicPr>
          <p:nvPr/>
        </p:nvPicPr>
        <p:blipFill>
          <a:blip r:embed="rId3"/>
          <a:stretch>
            <a:fillRect/>
          </a:stretch>
        </p:blipFill>
        <p:spPr>
          <a:xfrm>
            <a:off x="3805931" y="1219008"/>
            <a:ext cx="4848225" cy="54673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 y="0"/>
            <a:ext cx="12192000" cy="233045"/>
          </a:xfrm>
          <a:custGeom>
            <a:avLst/>
            <a:gdLst/>
            <a:ahLst/>
            <a:cxnLst/>
            <a:rect l="l" t="t" r="r" b="b"/>
            <a:pathLst>
              <a:path w="12192000" h="233045">
                <a:moveTo>
                  <a:pt x="12191998" y="232758"/>
                </a:moveTo>
                <a:lnTo>
                  <a:pt x="0" y="232758"/>
                </a:lnTo>
                <a:lnTo>
                  <a:pt x="0" y="0"/>
                </a:lnTo>
                <a:lnTo>
                  <a:pt x="12191998" y="0"/>
                </a:lnTo>
                <a:lnTo>
                  <a:pt x="12191998" y="232758"/>
                </a:lnTo>
                <a:close/>
              </a:path>
            </a:pathLst>
          </a:custGeom>
          <a:solidFill>
            <a:srgbClr val="006666"/>
          </a:solidFill>
        </p:spPr>
        <p:txBody>
          <a:bodyPr wrap="square" lIns="0" tIns="0" rIns="0" bIns="0" rtlCol="0"/>
          <a:lstStyle/>
          <a:p>
            <a:endParaRPr/>
          </a:p>
        </p:txBody>
      </p:sp>
      <p:sp>
        <p:nvSpPr>
          <p:cNvPr id="4" name="object 4"/>
          <p:cNvSpPr txBox="1"/>
          <p:nvPr/>
        </p:nvSpPr>
        <p:spPr>
          <a:xfrm>
            <a:off x="1066800" y="-18240"/>
            <a:ext cx="9982199" cy="487313"/>
          </a:xfrm>
          <a:prstGeom prst="rect">
            <a:avLst/>
          </a:prstGeom>
        </p:spPr>
        <p:txBody>
          <a:bodyPr vert="horz" wrap="square" lIns="0" tIns="12700" rIns="0" bIns="0" rtlCol="0">
            <a:spAutoFit/>
          </a:bodyPr>
          <a:lstStyle/>
          <a:p>
            <a:pPr marL="12700">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a:p>
            <a:pPr marL="12700">
              <a:lnSpc>
                <a:spcPct val="100000"/>
              </a:lnSpc>
              <a:spcBef>
                <a:spcPts val="100"/>
              </a:spcBef>
            </a:pPr>
            <a:endParaRPr sz="1500" dirty="0">
              <a:latin typeface="Times New Roman"/>
              <a:cs typeface="Times New Roman"/>
            </a:endParaRPr>
          </a:p>
        </p:txBody>
      </p:sp>
      <p:grpSp>
        <p:nvGrpSpPr>
          <p:cNvPr id="5" name="object 5"/>
          <p:cNvGrpSpPr/>
          <p:nvPr/>
        </p:nvGrpSpPr>
        <p:grpSpPr>
          <a:xfrm>
            <a:off x="-2" y="216249"/>
            <a:ext cx="12192000" cy="803910"/>
            <a:chOff x="-2" y="216249"/>
            <a:chExt cx="12192000" cy="803910"/>
          </a:xfrm>
        </p:grpSpPr>
        <p:pic>
          <p:nvPicPr>
            <p:cNvPr id="6" name="object 6"/>
            <p:cNvPicPr/>
            <p:nvPr/>
          </p:nvPicPr>
          <p:blipFill>
            <a:blip r:embed="rId2" cstate="print"/>
            <a:stretch>
              <a:fillRect/>
            </a:stretch>
          </p:blipFill>
          <p:spPr>
            <a:xfrm>
              <a:off x="0" y="216249"/>
              <a:ext cx="12191999" cy="803792"/>
            </a:xfrm>
            <a:prstGeom prst="rect">
              <a:avLst/>
            </a:prstGeom>
          </p:spPr>
        </p:pic>
        <p:sp>
          <p:nvSpPr>
            <p:cNvPr id="7" name="object 7"/>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8" name="object 8"/>
          <p:cNvSpPr txBox="1">
            <a:spLocks noGrp="1"/>
          </p:cNvSpPr>
          <p:nvPr>
            <p:ph type="title"/>
          </p:nvPr>
        </p:nvSpPr>
        <p:spPr>
          <a:xfrm>
            <a:off x="2941907" y="174348"/>
            <a:ext cx="6303010" cy="695960"/>
          </a:xfrm>
          <a:prstGeom prst="rect">
            <a:avLst/>
          </a:prstGeom>
        </p:spPr>
        <p:txBody>
          <a:bodyPr vert="horz" wrap="square" lIns="0" tIns="12700" rIns="0" bIns="0" rtlCol="0">
            <a:spAutoFit/>
          </a:bodyPr>
          <a:lstStyle/>
          <a:p>
            <a:pPr marL="12700">
              <a:lnSpc>
                <a:spcPct val="100000"/>
              </a:lnSpc>
              <a:spcBef>
                <a:spcPts val="100"/>
              </a:spcBef>
              <a:tabLst>
                <a:tab pos="1734820" algn="l"/>
                <a:tab pos="2060575" algn="l"/>
              </a:tabLst>
            </a:pPr>
            <a:r>
              <a:rPr spc="-10" dirty="0"/>
              <a:t>Design</a:t>
            </a:r>
            <a:r>
              <a:rPr dirty="0"/>
              <a:t>	</a:t>
            </a:r>
            <a:r>
              <a:rPr spc="-50" dirty="0"/>
              <a:t>-</a:t>
            </a:r>
            <a:r>
              <a:rPr dirty="0"/>
              <a:t>	Sequence</a:t>
            </a:r>
            <a:r>
              <a:rPr spc="-40" dirty="0"/>
              <a:t> </a:t>
            </a:r>
            <a:r>
              <a:rPr spc="-10" dirty="0"/>
              <a:t>Diagram</a:t>
            </a: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1" name="object 11"/>
          <p:cNvSpPr txBox="1"/>
          <p:nvPr/>
        </p:nvSpPr>
        <p:spPr>
          <a:xfrm>
            <a:off x="7147577" y="6629311"/>
            <a:ext cx="4206223" cy="230832"/>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21</a:t>
            </a:fld>
            <a:endParaRPr spc="-25" dirty="0"/>
          </a:p>
        </p:txBody>
      </p:sp>
      <p:pic>
        <p:nvPicPr>
          <p:cNvPr id="13" name="Picture 12">
            <a:extLst>
              <a:ext uri="{FF2B5EF4-FFF2-40B4-BE49-F238E27FC236}">
                <a16:creationId xmlns:a16="http://schemas.microsoft.com/office/drawing/2014/main" id="{2BEEFCB1-F45A-836B-C085-92013ECCC8BE}"/>
              </a:ext>
            </a:extLst>
          </p:cNvPr>
          <p:cNvPicPr>
            <a:picLocks noChangeAspect="1"/>
          </p:cNvPicPr>
          <p:nvPr/>
        </p:nvPicPr>
        <p:blipFill>
          <a:blip r:embed="rId3"/>
          <a:stretch>
            <a:fillRect/>
          </a:stretch>
        </p:blipFill>
        <p:spPr>
          <a:xfrm>
            <a:off x="2941699" y="905899"/>
            <a:ext cx="6061202" cy="56527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 y="0"/>
            <a:ext cx="12192000" cy="233045"/>
          </a:xfrm>
          <a:custGeom>
            <a:avLst/>
            <a:gdLst/>
            <a:ahLst/>
            <a:cxnLst/>
            <a:rect l="l" t="t" r="r" b="b"/>
            <a:pathLst>
              <a:path w="12192000" h="233045">
                <a:moveTo>
                  <a:pt x="12191998" y="232758"/>
                </a:moveTo>
                <a:lnTo>
                  <a:pt x="0" y="232758"/>
                </a:lnTo>
                <a:lnTo>
                  <a:pt x="0" y="0"/>
                </a:lnTo>
                <a:lnTo>
                  <a:pt x="12191998" y="0"/>
                </a:lnTo>
                <a:lnTo>
                  <a:pt x="12191998" y="232758"/>
                </a:lnTo>
                <a:close/>
              </a:path>
            </a:pathLst>
          </a:custGeom>
          <a:solidFill>
            <a:srgbClr val="006666"/>
          </a:solidFill>
        </p:spPr>
        <p:txBody>
          <a:bodyPr wrap="square" lIns="0" tIns="0" rIns="0" bIns="0" rtlCol="0"/>
          <a:lstStyle/>
          <a:p>
            <a:endParaRPr/>
          </a:p>
        </p:txBody>
      </p:sp>
      <p:sp>
        <p:nvSpPr>
          <p:cNvPr id="4" name="object 4"/>
          <p:cNvSpPr txBox="1">
            <a:spLocks noGrp="1"/>
          </p:cNvSpPr>
          <p:nvPr>
            <p:ph type="title"/>
          </p:nvPr>
        </p:nvSpPr>
        <p:spPr>
          <a:xfrm>
            <a:off x="883225" y="-18243"/>
            <a:ext cx="10394375" cy="474489"/>
          </a:xfrm>
          <a:prstGeom prst="rect">
            <a:avLst/>
          </a:prstGeom>
        </p:spPr>
        <p:txBody>
          <a:bodyPr vert="horz" wrap="square" lIns="0" tIns="12700" rIns="0" bIns="0" rtlCol="0">
            <a:spAutoFit/>
          </a:bodyPr>
          <a:lstStyle/>
          <a:p>
            <a:pPr marL="12700">
              <a:spcBef>
                <a:spcPts val="100"/>
              </a:spcBef>
            </a:pPr>
            <a:r>
              <a:rPr lang="en-US" sz="1500" b="1" i="1" dirty="0">
                <a:solidFill>
                  <a:srgbClr val="FFFFFF"/>
                </a:solidFill>
              </a:rPr>
              <a:t>An Android Application for Enhancing </a:t>
            </a:r>
            <a:r>
              <a:rPr lang="en-US" sz="1500" b="1" i="1" dirty="0" err="1">
                <a:solidFill>
                  <a:srgbClr val="FFFFFF"/>
                </a:solidFill>
              </a:rPr>
              <a:t>Agri</a:t>
            </a:r>
            <a:r>
              <a:rPr lang="en-US" sz="1500" b="1" i="1" dirty="0">
                <a:solidFill>
                  <a:srgbClr val="FFFFFF"/>
                </a:solidFill>
              </a:rPr>
              <a:t>-Tourism and Wetland Conservation Through Farmer-Consumer Engagement</a:t>
            </a:r>
            <a:br>
              <a:rPr lang="en-US" sz="1500" dirty="0"/>
            </a:br>
            <a:endParaRPr sz="1500" dirty="0">
              <a:latin typeface="Times New Roman"/>
              <a:cs typeface="Times New Roman"/>
            </a:endParaRPr>
          </a:p>
        </p:txBody>
      </p:sp>
      <p:grpSp>
        <p:nvGrpSpPr>
          <p:cNvPr id="5" name="object 5"/>
          <p:cNvGrpSpPr/>
          <p:nvPr/>
        </p:nvGrpSpPr>
        <p:grpSpPr>
          <a:xfrm>
            <a:off x="0" y="216249"/>
            <a:ext cx="12192000" cy="803910"/>
            <a:chOff x="0" y="216249"/>
            <a:chExt cx="12192000" cy="803910"/>
          </a:xfrm>
        </p:grpSpPr>
        <p:pic>
          <p:nvPicPr>
            <p:cNvPr id="6" name="object 6"/>
            <p:cNvPicPr/>
            <p:nvPr/>
          </p:nvPicPr>
          <p:blipFill>
            <a:blip r:embed="rId2" cstate="print"/>
            <a:stretch>
              <a:fillRect/>
            </a:stretch>
          </p:blipFill>
          <p:spPr>
            <a:xfrm>
              <a:off x="0" y="216249"/>
              <a:ext cx="12191999" cy="803792"/>
            </a:xfrm>
            <a:prstGeom prst="rect">
              <a:avLst/>
            </a:prstGeom>
          </p:spPr>
        </p:pic>
        <p:sp>
          <p:nvSpPr>
            <p:cNvPr id="7" name="object 7"/>
            <p:cNvSpPr/>
            <p:nvPr/>
          </p:nvSpPr>
          <p:spPr>
            <a:xfrm>
              <a:off x="0"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8" name="object 8"/>
          <p:cNvSpPr txBox="1"/>
          <p:nvPr/>
        </p:nvSpPr>
        <p:spPr>
          <a:xfrm>
            <a:off x="2770789" y="182162"/>
            <a:ext cx="6643370" cy="695960"/>
          </a:xfrm>
          <a:prstGeom prst="rect">
            <a:avLst/>
          </a:prstGeom>
        </p:spPr>
        <p:txBody>
          <a:bodyPr vert="horz" wrap="square" lIns="0" tIns="12700" rIns="0" bIns="0" rtlCol="0">
            <a:spAutoFit/>
          </a:bodyPr>
          <a:lstStyle/>
          <a:p>
            <a:pPr marL="12700">
              <a:lnSpc>
                <a:spcPct val="100000"/>
              </a:lnSpc>
              <a:spcBef>
                <a:spcPts val="100"/>
              </a:spcBef>
              <a:tabLst>
                <a:tab pos="1734820" algn="l"/>
                <a:tab pos="2060575" algn="l"/>
              </a:tabLst>
            </a:pPr>
            <a:r>
              <a:rPr sz="4400" spc="-10" dirty="0">
                <a:solidFill>
                  <a:srgbClr val="FFFFFF"/>
                </a:solidFill>
                <a:latin typeface="Times New Roman"/>
                <a:cs typeface="Times New Roman"/>
              </a:rPr>
              <a:t>Design</a:t>
            </a:r>
            <a:r>
              <a:rPr sz="4400" dirty="0">
                <a:solidFill>
                  <a:srgbClr val="FFFFFF"/>
                </a:solidFill>
                <a:latin typeface="Times New Roman"/>
                <a:cs typeface="Times New Roman"/>
              </a:rPr>
              <a:t>	</a:t>
            </a:r>
            <a:r>
              <a:rPr sz="4400" spc="-50" dirty="0">
                <a:solidFill>
                  <a:srgbClr val="FFFFFF"/>
                </a:solidFill>
                <a:latin typeface="Times New Roman"/>
                <a:cs typeface="Times New Roman"/>
              </a:rPr>
              <a:t>-</a:t>
            </a:r>
            <a:r>
              <a:rPr sz="4400" dirty="0">
                <a:solidFill>
                  <a:srgbClr val="FFFFFF"/>
                </a:solidFill>
                <a:latin typeface="Times New Roman"/>
                <a:cs typeface="Times New Roman"/>
              </a:rPr>
              <a:t>	System</a:t>
            </a:r>
            <a:r>
              <a:rPr sz="4400" spc="-160" dirty="0">
                <a:solidFill>
                  <a:srgbClr val="FFFFFF"/>
                </a:solidFill>
                <a:latin typeface="Times New Roman"/>
                <a:cs typeface="Times New Roman"/>
              </a:rPr>
              <a:t> </a:t>
            </a:r>
            <a:r>
              <a:rPr sz="4400" spc="-10" dirty="0">
                <a:solidFill>
                  <a:srgbClr val="FFFFFF"/>
                </a:solidFill>
                <a:latin typeface="Times New Roman"/>
                <a:cs typeface="Times New Roman"/>
              </a:rPr>
              <a:t>Architecture</a:t>
            </a:r>
            <a:endParaRPr sz="4400" dirty="0">
              <a:latin typeface="Times New Roman"/>
              <a:cs typeface="Times New Roman"/>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1" name="object 11"/>
          <p:cNvSpPr txBox="1"/>
          <p:nvPr/>
        </p:nvSpPr>
        <p:spPr>
          <a:xfrm>
            <a:off x="7147577" y="6629311"/>
            <a:ext cx="4130023" cy="228690"/>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22</a:t>
            </a:fld>
            <a:endParaRPr spc="-25" dirty="0"/>
          </a:p>
        </p:txBody>
      </p:sp>
      <p:sp>
        <p:nvSpPr>
          <p:cNvPr id="14" name="Rectangle: Rounded Corners 13">
            <a:extLst>
              <a:ext uri="{FF2B5EF4-FFF2-40B4-BE49-F238E27FC236}">
                <a16:creationId xmlns:a16="http://schemas.microsoft.com/office/drawing/2014/main" id="{B97B0158-5AB3-474C-A969-0CFE215EA680}"/>
              </a:ext>
            </a:extLst>
          </p:cNvPr>
          <p:cNvSpPr/>
          <p:nvPr/>
        </p:nvSpPr>
        <p:spPr>
          <a:xfrm>
            <a:off x="883225" y="2894063"/>
            <a:ext cx="1458191" cy="54032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User</a:t>
            </a:r>
            <a:endParaRPr lang="en-IN" dirty="0"/>
          </a:p>
        </p:txBody>
      </p:sp>
      <p:sp>
        <p:nvSpPr>
          <p:cNvPr id="15" name="Rectangle: Rounded Corners 14">
            <a:extLst>
              <a:ext uri="{FF2B5EF4-FFF2-40B4-BE49-F238E27FC236}">
                <a16:creationId xmlns:a16="http://schemas.microsoft.com/office/drawing/2014/main" id="{59CF6A0F-79B0-1357-F555-FB28D21AD2AF}"/>
              </a:ext>
            </a:extLst>
          </p:cNvPr>
          <p:cNvSpPr/>
          <p:nvPr/>
        </p:nvSpPr>
        <p:spPr>
          <a:xfrm>
            <a:off x="824345" y="3696739"/>
            <a:ext cx="1458191" cy="54032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Admin</a:t>
            </a:r>
            <a:endParaRPr lang="en-IN" dirty="0"/>
          </a:p>
        </p:txBody>
      </p:sp>
      <p:sp>
        <p:nvSpPr>
          <p:cNvPr id="16" name="Diamond 15">
            <a:extLst>
              <a:ext uri="{FF2B5EF4-FFF2-40B4-BE49-F238E27FC236}">
                <a16:creationId xmlns:a16="http://schemas.microsoft.com/office/drawing/2014/main" id="{57A501CA-B997-C3A2-8F2E-356E592B3707}"/>
              </a:ext>
            </a:extLst>
          </p:cNvPr>
          <p:cNvSpPr/>
          <p:nvPr/>
        </p:nvSpPr>
        <p:spPr>
          <a:xfrm>
            <a:off x="3389168" y="3533288"/>
            <a:ext cx="1662545" cy="91440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Login</a:t>
            </a:r>
            <a:endParaRPr lang="en-IN" dirty="0"/>
          </a:p>
        </p:txBody>
      </p:sp>
      <p:cxnSp>
        <p:nvCxnSpPr>
          <p:cNvPr id="17" name="Straight Arrow Connector 16">
            <a:extLst>
              <a:ext uri="{FF2B5EF4-FFF2-40B4-BE49-F238E27FC236}">
                <a16:creationId xmlns:a16="http://schemas.microsoft.com/office/drawing/2014/main" id="{EA6B78DA-E3D0-F143-CE2B-5CE658CB8D55}"/>
              </a:ext>
            </a:extLst>
          </p:cNvPr>
          <p:cNvCxnSpPr>
            <a:stCxn id="14" idx="3"/>
            <a:endCxn id="16" idx="1"/>
          </p:cNvCxnSpPr>
          <p:nvPr/>
        </p:nvCxnSpPr>
        <p:spPr>
          <a:xfrm>
            <a:off x="2341416" y="3164227"/>
            <a:ext cx="1047752" cy="82626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C1CF849-4DC5-91FB-9E07-E1ABBD3A15C9}"/>
              </a:ext>
            </a:extLst>
          </p:cNvPr>
          <p:cNvCxnSpPr>
            <a:stCxn id="15" idx="3"/>
            <a:endCxn id="16" idx="1"/>
          </p:cNvCxnSpPr>
          <p:nvPr/>
        </p:nvCxnSpPr>
        <p:spPr>
          <a:xfrm>
            <a:off x="2282536" y="3966903"/>
            <a:ext cx="1106632" cy="2358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Oval 18">
            <a:extLst>
              <a:ext uri="{FF2B5EF4-FFF2-40B4-BE49-F238E27FC236}">
                <a16:creationId xmlns:a16="http://schemas.microsoft.com/office/drawing/2014/main" id="{B8621C56-A164-8BCC-6E3C-4BC2D21BE0FD}"/>
              </a:ext>
            </a:extLst>
          </p:cNvPr>
          <p:cNvSpPr/>
          <p:nvPr/>
        </p:nvSpPr>
        <p:spPr>
          <a:xfrm>
            <a:off x="945569" y="2098071"/>
            <a:ext cx="1333501" cy="54032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Register</a:t>
            </a:r>
            <a:endParaRPr lang="en-IN" dirty="0"/>
          </a:p>
        </p:txBody>
      </p:sp>
      <p:cxnSp>
        <p:nvCxnSpPr>
          <p:cNvPr id="20" name="Straight Arrow Connector 19">
            <a:extLst>
              <a:ext uri="{FF2B5EF4-FFF2-40B4-BE49-F238E27FC236}">
                <a16:creationId xmlns:a16="http://schemas.microsoft.com/office/drawing/2014/main" id="{F637CAA5-46FF-EEBF-679C-4D82C3C19CEB}"/>
              </a:ext>
            </a:extLst>
          </p:cNvPr>
          <p:cNvCxnSpPr>
            <a:stCxn id="19" idx="4"/>
            <a:endCxn id="14" idx="0"/>
          </p:cNvCxnSpPr>
          <p:nvPr/>
        </p:nvCxnSpPr>
        <p:spPr>
          <a:xfrm>
            <a:off x="1612320" y="2638398"/>
            <a:ext cx="1" cy="255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Rounded Corners 20">
            <a:extLst>
              <a:ext uri="{FF2B5EF4-FFF2-40B4-BE49-F238E27FC236}">
                <a16:creationId xmlns:a16="http://schemas.microsoft.com/office/drawing/2014/main" id="{4974CB63-ACFC-F27F-87D0-40C1F112F35F}"/>
              </a:ext>
            </a:extLst>
          </p:cNvPr>
          <p:cNvSpPr/>
          <p:nvPr/>
        </p:nvSpPr>
        <p:spPr>
          <a:xfrm>
            <a:off x="5952260" y="1706614"/>
            <a:ext cx="2706834" cy="152591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Search Places</a:t>
            </a:r>
          </a:p>
          <a:p>
            <a:pPr algn="ctr"/>
            <a:r>
              <a:rPr lang="en-US" dirty="0"/>
              <a:t>View Crop info and farmer info </a:t>
            </a:r>
          </a:p>
          <a:p>
            <a:pPr algn="ctr"/>
            <a:r>
              <a:rPr lang="en-US" dirty="0"/>
              <a:t>Add Booking</a:t>
            </a:r>
          </a:p>
          <a:p>
            <a:pPr algn="ctr"/>
            <a:r>
              <a:rPr lang="en-US" dirty="0"/>
              <a:t>History</a:t>
            </a:r>
            <a:endParaRPr lang="en-IN" dirty="0"/>
          </a:p>
        </p:txBody>
      </p:sp>
      <p:cxnSp>
        <p:nvCxnSpPr>
          <p:cNvPr id="22" name="Straight Arrow Connector 21">
            <a:extLst>
              <a:ext uri="{FF2B5EF4-FFF2-40B4-BE49-F238E27FC236}">
                <a16:creationId xmlns:a16="http://schemas.microsoft.com/office/drawing/2014/main" id="{95CA1FFF-EE4E-A4E5-F5AE-5BE93F81B01A}"/>
              </a:ext>
            </a:extLst>
          </p:cNvPr>
          <p:cNvCxnSpPr>
            <a:stCxn id="16" idx="3"/>
            <a:endCxn id="21" idx="1"/>
          </p:cNvCxnSpPr>
          <p:nvPr/>
        </p:nvCxnSpPr>
        <p:spPr>
          <a:xfrm flipV="1">
            <a:off x="5051713" y="2469571"/>
            <a:ext cx="900547" cy="152091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3" name="Rectangle: Rounded Corners 22">
            <a:extLst>
              <a:ext uri="{FF2B5EF4-FFF2-40B4-BE49-F238E27FC236}">
                <a16:creationId xmlns:a16="http://schemas.microsoft.com/office/drawing/2014/main" id="{59D82213-F974-F017-2DF5-61BD4E7BDA4F}"/>
              </a:ext>
            </a:extLst>
          </p:cNvPr>
          <p:cNvSpPr/>
          <p:nvPr/>
        </p:nvSpPr>
        <p:spPr>
          <a:xfrm>
            <a:off x="5931479" y="3362612"/>
            <a:ext cx="2937163" cy="125575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Add Farmers</a:t>
            </a:r>
          </a:p>
          <a:p>
            <a:pPr algn="ctr"/>
            <a:r>
              <a:rPr lang="en-US" dirty="0"/>
              <a:t>View Farmers</a:t>
            </a:r>
          </a:p>
          <a:p>
            <a:pPr algn="ctr"/>
            <a:r>
              <a:rPr lang="en-US" dirty="0"/>
              <a:t>View  user</a:t>
            </a:r>
            <a:endParaRPr lang="en-IN" dirty="0"/>
          </a:p>
        </p:txBody>
      </p:sp>
      <p:cxnSp>
        <p:nvCxnSpPr>
          <p:cNvPr id="24" name="Straight Arrow Connector 23">
            <a:extLst>
              <a:ext uri="{FF2B5EF4-FFF2-40B4-BE49-F238E27FC236}">
                <a16:creationId xmlns:a16="http://schemas.microsoft.com/office/drawing/2014/main" id="{0D87FA09-3A51-DDEB-5B8B-A35CDF859F70}"/>
              </a:ext>
            </a:extLst>
          </p:cNvPr>
          <p:cNvCxnSpPr>
            <a:stCxn id="16" idx="3"/>
            <a:endCxn id="23" idx="1"/>
          </p:cNvCxnSpPr>
          <p:nvPr/>
        </p:nvCxnSpPr>
        <p:spPr>
          <a:xfrm>
            <a:off x="5051713" y="3990488"/>
            <a:ext cx="879766"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5" name="Cylinder 24">
            <a:extLst>
              <a:ext uri="{FF2B5EF4-FFF2-40B4-BE49-F238E27FC236}">
                <a16:creationId xmlns:a16="http://schemas.microsoft.com/office/drawing/2014/main" id="{9CCB351C-8ACA-3FB8-A5AB-63F958E14530}"/>
              </a:ext>
            </a:extLst>
          </p:cNvPr>
          <p:cNvSpPr/>
          <p:nvPr/>
        </p:nvSpPr>
        <p:spPr>
          <a:xfrm>
            <a:off x="9866170" y="3382411"/>
            <a:ext cx="1517071" cy="1216152"/>
          </a:xfrm>
          <a:prstGeom prst="ca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Data base</a:t>
            </a:r>
            <a:endParaRPr lang="en-IN" dirty="0"/>
          </a:p>
        </p:txBody>
      </p:sp>
      <p:cxnSp>
        <p:nvCxnSpPr>
          <p:cNvPr id="26" name="Straight Connector 25">
            <a:extLst>
              <a:ext uri="{FF2B5EF4-FFF2-40B4-BE49-F238E27FC236}">
                <a16:creationId xmlns:a16="http://schemas.microsoft.com/office/drawing/2014/main" id="{C971357E-8C18-A1C1-3660-7ACAFA7245E6}"/>
              </a:ext>
            </a:extLst>
          </p:cNvPr>
          <p:cNvCxnSpPr>
            <a:stCxn id="23" idx="3"/>
            <a:endCxn id="25" idx="2"/>
          </p:cNvCxnSpPr>
          <p:nvPr/>
        </p:nvCxnSpPr>
        <p:spPr>
          <a:xfrm flipV="1">
            <a:off x="8868642" y="3990487"/>
            <a:ext cx="997528"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DC4B752A-DA7B-38E8-15B1-21FE7E2D86E1}"/>
              </a:ext>
            </a:extLst>
          </p:cNvPr>
          <p:cNvCxnSpPr>
            <a:stCxn id="21" idx="3"/>
            <a:endCxn id="25" idx="2"/>
          </p:cNvCxnSpPr>
          <p:nvPr/>
        </p:nvCxnSpPr>
        <p:spPr>
          <a:xfrm>
            <a:off x="8659094" y="2469571"/>
            <a:ext cx="1207076" cy="152091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8" name="Rectangle: Rounded Corners 27">
            <a:extLst>
              <a:ext uri="{FF2B5EF4-FFF2-40B4-BE49-F238E27FC236}">
                <a16:creationId xmlns:a16="http://schemas.microsoft.com/office/drawing/2014/main" id="{166A0BBB-7C69-CBD2-E554-8F802E062DFC}"/>
              </a:ext>
            </a:extLst>
          </p:cNvPr>
          <p:cNvSpPr/>
          <p:nvPr/>
        </p:nvSpPr>
        <p:spPr>
          <a:xfrm>
            <a:off x="808760" y="4513931"/>
            <a:ext cx="1458191" cy="54032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Farmer</a:t>
            </a:r>
            <a:endParaRPr lang="en-IN" dirty="0"/>
          </a:p>
        </p:txBody>
      </p:sp>
      <p:sp>
        <p:nvSpPr>
          <p:cNvPr id="29" name="Rectangle: Rounded Corners 28">
            <a:extLst>
              <a:ext uri="{FF2B5EF4-FFF2-40B4-BE49-F238E27FC236}">
                <a16:creationId xmlns:a16="http://schemas.microsoft.com/office/drawing/2014/main" id="{3457928F-AA8A-0084-B0B6-013C560CFDF0}"/>
              </a:ext>
            </a:extLst>
          </p:cNvPr>
          <p:cNvSpPr/>
          <p:nvPr/>
        </p:nvSpPr>
        <p:spPr>
          <a:xfrm>
            <a:off x="5931478" y="4921911"/>
            <a:ext cx="2937163" cy="125575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Add Crops</a:t>
            </a:r>
          </a:p>
          <a:p>
            <a:pPr algn="ctr"/>
            <a:r>
              <a:rPr lang="en-US" dirty="0"/>
              <a:t>View crops</a:t>
            </a:r>
          </a:p>
          <a:p>
            <a:pPr algn="ctr"/>
            <a:r>
              <a:rPr lang="en-US" dirty="0"/>
              <a:t>View  request</a:t>
            </a:r>
          </a:p>
          <a:p>
            <a:pPr algn="ctr"/>
            <a:r>
              <a:rPr lang="en-US" dirty="0"/>
              <a:t>Update status</a:t>
            </a:r>
            <a:endParaRPr lang="en-IN" dirty="0"/>
          </a:p>
        </p:txBody>
      </p:sp>
      <p:cxnSp>
        <p:nvCxnSpPr>
          <p:cNvPr id="30" name="Straight Arrow Connector 29">
            <a:extLst>
              <a:ext uri="{FF2B5EF4-FFF2-40B4-BE49-F238E27FC236}">
                <a16:creationId xmlns:a16="http://schemas.microsoft.com/office/drawing/2014/main" id="{7B20DE9C-B150-0979-6D3A-3952D4E18D21}"/>
              </a:ext>
            </a:extLst>
          </p:cNvPr>
          <p:cNvCxnSpPr>
            <a:stCxn id="28" idx="3"/>
            <a:endCxn id="16" idx="1"/>
          </p:cNvCxnSpPr>
          <p:nvPr/>
        </p:nvCxnSpPr>
        <p:spPr>
          <a:xfrm flipV="1">
            <a:off x="2266951" y="3990488"/>
            <a:ext cx="1122217" cy="7936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2DCB9EA0-8FD0-CA21-6839-ED0B11D786A6}"/>
              </a:ext>
            </a:extLst>
          </p:cNvPr>
          <p:cNvCxnSpPr>
            <a:stCxn id="16" idx="3"/>
            <a:endCxn id="29" idx="1"/>
          </p:cNvCxnSpPr>
          <p:nvPr/>
        </p:nvCxnSpPr>
        <p:spPr>
          <a:xfrm>
            <a:off x="5051713" y="3990488"/>
            <a:ext cx="879765" cy="1559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26476498-91DA-A856-65A5-FB700E6D5A0F}"/>
              </a:ext>
            </a:extLst>
          </p:cNvPr>
          <p:cNvCxnSpPr>
            <a:stCxn id="29" idx="3"/>
            <a:endCxn id="25" idx="2"/>
          </p:cNvCxnSpPr>
          <p:nvPr/>
        </p:nvCxnSpPr>
        <p:spPr>
          <a:xfrm flipV="1">
            <a:off x="8868641" y="3990487"/>
            <a:ext cx="997529" cy="15593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1" y="0"/>
            <a:ext cx="12192000" cy="233045"/>
          </a:xfrm>
          <a:custGeom>
            <a:avLst/>
            <a:gdLst/>
            <a:ahLst/>
            <a:cxnLst/>
            <a:rect l="l" t="t" r="r" b="b"/>
            <a:pathLst>
              <a:path w="12192000" h="233045">
                <a:moveTo>
                  <a:pt x="12191998" y="232758"/>
                </a:moveTo>
                <a:lnTo>
                  <a:pt x="0" y="232758"/>
                </a:lnTo>
                <a:lnTo>
                  <a:pt x="0" y="0"/>
                </a:lnTo>
                <a:lnTo>
                  <a:pt x="12191998" y="0"/>
                </a:lnTo>
                <a:lnTo>
                  <a:pt x="12191998" y="232758"/>
                </a:lnTo>
                <a:close/>
              </a:path>
            </a:pathLst>
          </a:custGeom>
          <a:solidFill>
            <a:srgbClr val="006666"/>
          </a:solidFill>
        </p:spPr>
        <p:txBody>
          <a:bodyPr wrap="square" lIns="0" tIns="0" rIns="0" bIns="0" rtlCol="0"/>
          <a:lstStyle/>
          <a:p>
            <a:endParaRPr/>
          </a:p>
        </p:txBody>
      </p:sp>
      <p:sp>
        <p:nvSpPr>
          <p:cNvPr id="8" name="object 8"/>
          <p:cNvSpPr txBox="1"/>
          <p:nvPr/>
        </p:nvSpPr>
        <p:spPr>
          <a:xfrm>
            <a:off x="914400" y="-18241"/>
            <a:ext cx="10286999" cy="250999"/>
          </a:xfrm>
          <a:prstGeom prst="rect">
            <a:avLst/>
          </a:prstGeom>
        </p:spPr>
        <p:txBody>
          <a:bodyPr vert="horz" wrap="square" lIns="0" tIns="12700" rIns="0" bIns="0" rtlCol="0">
            <a:spAutoFit/>
          </a:bodyPr>
          <a:lstStyle/>
          <a:p>
            <a:pPr marL="12700">
              <a:lnSpc>
                <a:spcPct val="100000"/>
              </a:lnSpc>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p:txBody>
      </p:sp>
      <p:grpSp>
        <p:nvGrpSpPr>
          <p:cNvPr id="9" name="object 9"/>
          <p:cNvGrpSpPr/>
          <p:nvPr/>
        </p:nvGrpSpPr>
        <p:grpSpPr>
          <a:xfrm>
            <a:off x="-2" y="216249"/>
            <a:ext cx="12192000" cy="803910"/>
            <a:chOff x="-2" y="216249"/>
            <a:chExt cx="12192000" cy="803910"/>
          </a:xfrm>
        </p:grpSpPr>
        <p:pic>
          <p:nvPicPr>
            <p:cNvPr id="10" name="object 10"/>
            <p:cNvPicPr/>
            <p:nvPr/>
          </p:nvPicPr>
          <p:blipFill>
            <a:blip r:embed="rId3" cstate="print"/>
            <a:stretch>
              <a:fillRect/>
            </a:stretch>
          </p:blipFill>
          <p:spPr>
            <a:xfrm>
              <a:off x="0" y="216249"/>
              <a:ext cx="12191999" cy="803792"/>
            </a:xfrm>
            <a:prstGeom prst="rect">
              <a:avLst/>
            </a:prstGeom>
          </p:spPr>
        </p:pic>
        <p:sp>
          <p:nvSpPr>
            <p:cNvPr id="11" name="object 11"/>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12" name="object 12"/>
          <p:cNvSpPr txBox="1"/>
          <p:nvPr/>
        </p:nvSpPr>
        <p:spPr>
          <a:xfrm>
            <a:off x="4314580" y="174903"/>
            <a:ext cx="3563620" cy="695960"/>
          </a:xfrm>
          <a:prstGeom prst="rect">
            <a:avLst/>
          </a:prstGeom>
        </p:spPr>
        <p:txBody>
          <a:bodyPr vert="horz" wrap="square" lIns="0" tIns="12700" rIns="0" bIns="0" rtlCol="0">
            <a:spAutoFit/>
          </a:bodyPr>
          <a:lstStyle/>
          <a:p>
            <a:pPr marL="12700">
              <a:lnSpc>
                <a:spcPct val="100000"/>
              </a:lnSpc>
              <a:spcBef>
                <a:spcPts val="100"/>
              </a:spcBef>
            </a:pPr>
            <a:r>
              <a:rPr sz="4400" spc="-10" dirty="0">
                <a:solidFill>
                  <a:srgbClr val="FFFFFF"/>
                </a:solidFill>
                <a:latin typeface="Times New Roman"/>
                <a:cs typeface="Times New Roman"/>
              </a:rPr>
              <a:t>Implementation</a:t>
            </a:r>
            <a:endParaRPr sz="4400" dirty="0">
              <a:latin typeface="Times New Roman"/>
              <a:cs typeface="Times New Roman"/>
            </a:endParaRPr>
          </a:p>
        </p:txBody>
      </p:sp>
      <p:sp>
        <p:nvSpPr>
          <p:cNvPr id="14" name="object 14"/>
          <p:cNvSpPr txBox="1">
            <a:spLocks noGrp="1"/>
          </p:cNvSpPr>
          <p:nvPr>
            <p:ph type="ftr" sz="quarter" idx="11"/>
          </p:nvPr>
        </p:nvSpPr>
        <p:spPr>
          <a:xfrm>
            <a:off x="0" y="6629792"/>
            <a:ext cx="685799" cy="230832"/>
          </a:xfrm>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15" name="object 15"/>
          <p:cNvSpPr txBox="1">
            <a:spLocks noGrp="1"/>
          </p:cNvSpPr>
          <p:nvPr>
            <p:ph type="dt" sz="half" idx="10"/>
          </p:nvPr>
        </p:nvSpPr>
        <p:spPr>
          <a:xfrm>
            <a:off x="1774066" y="6629792"/>
            <a:ext cx="4169533" cy="230832"/>
          </a:xfrm>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6" name="object 16"/>
          <p:cNvSpPr txBox="1"/>
          <p:nvPr/>
        </p:nvSpPr>
        <p:spPr>
          <a:xfrm>
            <a:off x="7147577" y="6629311"/>
            <a:ext cx="3977623" cy="230832"/>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7" name="object 17"/>
          <p:cNvSpPr txBox="1">
            <a:spLocks noGrp="1"/>
          </p:cNvSpPr>
          <p:nvPr>
            <p:ph type="sldNum" sz="quarter" idx="12"/>
          </p:nvPr>
        </p:nvSpPr>
        <p:spPr>
          <a:xfrm>
            <a:off x="11833423" y="6629309"/>
            <a:ext cx="292100" cy="250825"/>
          </a:xfrm>
          <a:prstGeom prst="rect">
            <a:avLst/>
          </a:prstGeom>
        </p:spPr>
        <p:txBody>
          <a:bodyPr vert="horz" wrap="square" lIns="0" tIns="0" rIns="0" bIns="0" rtlCol="0">
            <a:spAutoFit/>
          </a:bodyPr>
          <a:lstStyle/>
          <a:p>
            <a:pPr marL="38100">
              <a:lnSpc>
                <a:spcPts val="1845"/>
              </a:lnSpc>
            </a:pPr>
            <a:fld id="{81D60167-4931-47E6-BA6A-407CBD079E47}" type="slidenum">
              <a:rPr spc="-25" dirty="0"/>
              <a:t>23</a:t>
            </a:fld>
            <a:endParaRPr spc="-25" dirty="0"/>
          </a:p>
        </p:txBody>
      </p:sp>
      <p:sp>
        <p:nvSpPr>
          <p:cNvPr id="13" name="object 13"/>
          <p:cNvSpPr txBox="1"/>
          <p:nvPr/>
        </p:nvSpPr>
        <p:spPr>
          <a:xfrm>
            <a:off x="206204" y="1061623"/>
            <a:ext cx="215074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a:cs typeface="Times New Roman"/>
              </a:rPr>
              <a:t>Output</a:t>
            </a:r>
            <a:r>
              <a:rPr sz="2400" b="1" spc="-75" dirty="0">
                <a:latin typeface="Times New Roman"/>
                <a:cs typeface="Times New Roman"/>
              </a:rPr>
              <a:t> </a:t>
            </a:r>
            <a:r>
              <a:rPr sz="2400" b="1" spc="-10" dirty="0">
                <a:latin typeface="Times New Roman"/>
                <a:cs typeface="Times New Roman"/>
              </a:rPr>
              <a:t>Screens:</a:t>
            </a:r>
            <a:endParaRPr sz="2400">
              <a:latin typeface="Times New Roman"/>
              <a:cs typeface="Times New Roman"/>
            </a:endParaRPr>
          </a:p>
        </p:txBody>
      </p:sp>
      <p:pic>
        <p:nvPicPr>
          <p:cNvPr id="18" name="Picture 17">
            <a:extLst>
              <a:ext uri="{FF2B5EF4-FFF2-40B4-BE49-F238E27FC236}">
                <a16:creationId xmlns:a16="http://schemas.microsoft.com/office/drawing/2014/main" id="{F183C0B7-CFB4-8BB3-2B43-8A4698B9949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753428" y="1709577"/>
            <a:ext cx="2523172" cy="3843655"/>
          </a:xfrm>
          <a:prstGeom prst="rect">
            <a:avLst/>
          </a:prstGeom>
          <a:noFill/>
          <a:ln>
            <a:noFill/>
          </a:ln>
        </p:spPr>
      </p:pic>
      <p:pic>
        <p:nvPicPr>
          <p:cNvPr id="19" name="Picture 18">
            <a:extLst>
              <a:ext uri="{FF2B5EF4-FFF2-40B4-BE49-F238E27FC236}">
                <a16:creationId xmlns:a16="http://schemas.microsoft.com/office/drawing/2014/main" id="{B3A19C0E-45BC-DB9D-5D1B-F3F51AD91CC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4254377" y="1721924"/>
            <a:ext cx="2362200" cy="3843655"/>
          </a:xfrm>
          <a:prstGeom prst="rect">
            <a:avLst/>
          </a:prstGeom>
          <a:noFill/>
          <a:ln>
            <a:noFill/>
          </a:ln>
        </p:spPr>
      </p:pic>
      <p:pic>
        <p:nvPicPr>
          <p:cNvPr id="20" name="Picture 19">
            <a:extLst>
              <a:ext uri="{FF2B5EF4-FFF2-40B4-BE49-F238E27FC236}">
                <a16:creationId xmlns:a16="http://schemas.microsoft.com/office/drawing/2014/main" id="{82DF1716-A6D8-E8DF-2E44-D8D04DA6ED3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a:xfrm>
            <a:off x="7878200" y="1709577"/>
            <a:ext cx="2484999" cy="384365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2192000" cy="233045"/>
          </a:xfrm>
          <a:custGeom>
            <a:avLst/>
            <a:gdLst/>
            <a:ahLst/>
            <a:cxnLst/>
            <a:rect l="l" t="t" r="r" b="b"/>
            <a:pathLst>
              <a:path w="12192000" h="233045">
                <a:moveTo>
                  <a:pt x="12191998" y="232758"/>
                </a:moveTo>
                <a:lnTo>
                  <a:pt x="0" y="232758"/>
                </a:lnTo>
                <a:lnTo>
                  <a:pt x="0" y="0"/>
                </a:lnTo>
                <a:lnTo>
                  <a:pt x="12191998" y="0"/>
                </a:lnTo>
                <a:lnTo>
                  <a:pt x="12191998" y="232758"/>
                </a:lnTo>
                <a:close/>
              </a:path>
            </a:pathLst>
          </a:custGeom>
          <a:solidFill>
            <a:srgbClr val="006666"/>
          </a:solidFill>
        </p:spPr>
        <p:txBody>
          <a:bodyPr wrap="square" lIns="0" tIns="0" rIns="0" bIns="0" rtlCol="0"/>
          <a:lstStyle/>
          <a:p>
            <a:endParaRPr/>
          </a:p>
        </p:txBody>
      </p:sp>
      <p:sp>
        <p:nvSpPr>
          <p:cNvPr id="3" name="object 3"/>
          <p:cNvSpPr txBox="1"/>
          <p:nvPr/>
        </p:nvSpPr>
        <p:spPr>
          <a:xfrm>
            <a:off x="762000" y="-18240"/>
            <a:ext cx="10439399" cy="250999"/>
          </a:xfrm>
          <a:prstGeom prst="rect">
            <a:avLst/>
          </a:prstGeom>
        </p:spPr>
        <p:txBody>
          <a:bodyPr vert="horz" wrap="square" lIns="0" tIns="12700" rIns="0" bIns="0" rtlCol="0">
            <a:spAutoFit/>
          </a:bodyPr>
          <a:lstStyle/>
          <a:p>
            <a:pPr marL="12700">
              <a:lnSpc>
                <a:spcPct val="100000"/>
              </a:lnSpc>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p:txBody>
      </p:sp>
      <p:grpSp>
        <p:nvGrpSpPr>
          <p:cNvPr id="4" name="object 4"/>
          <p:cNvGrpSpPr/>
          <p:nvPr/>
        </p:nvGrpSpPr>
        <p:grpSpPr>
          <a:xfrm>
            <a:off x="-2" y="216249"/>
            <a:ext cx="12192000" cy="803910"/>
            <a:chOff x="-2" y="216249"/>
            <a:chExt cx="12192000" cy="803910"/>
          </a:xfrm>
        </p:grpSpPr>
        <p:pic>
          <p:nvPicPr>
            <p:cNvPr id="5" name="object 5"/>
            <p:cNvPicPr/>
            <p:nvPr/>
          </p:nvPicPr>
          <p:blipFill>
            <a:blip r:embed="rId2" cstate="print"/>
            <a:stretch>
              <a:fillRect/>
            </a:stretch>
          </p:blipFill>
          <p:spPr>
            <a:xfrm>
              <a:off x="0" y="216249"/>
              <a:ext cx="12191999" cy="803792"/>
            </a:xfrm>
            <a:prstGeom prst="rect">
              <a:avLst/>
            </a:prstGeom>
          </p:spPr>
        </p:pic>
        <p:sp>
          <p:nvSpPr>
            <p:cNvPr id="6" name="object 6"/>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7" name="object 7"/>
          <p:cNvSpPr txBox="1">
            <a:spLocks noGrp="1"/>
          </p:cNvSpPr>
          <p:nvPr>
            <p:ph type="title"/>
          </p:nvPr>
        </p:nvSpPr>
        <p:spPr>
          <a:xfrm>
            <a:off x="4311602" y="124711"/>
            <a:ext cx="3563620" cy="695960"/>
          </a:xfrm>
          <a:prstGeom prst="rect">
            <a:avLst/>
          </a:prstGeom>
        </p:spPr>
        <p:txBody>
          <a:bodyPr vert="horz" wrap="square" lIns="0" tIns="12700" rIns="0" bIns="0" rtlCol="0">
            <a:spAutoFit/>
          </a:bodyPr>
          <a:lstStyle/>
          <a:p>
            <a:pPr marL="12700">
              <a:lnSpc>
                <a:spcPct val="100000"/>
              </a:lnSpc>
              <a:spcBef>
                <a:spcPts val="100"/>
              </a:spcBef>
            </a:pPr>
            <a:r>
              <a:rPr spc="-10" dirty="0"/>
              <a:t>Implementation</a:t>
            </a: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4" name="object 14"/>
          <p:cNvSpPr txBox="1"/>
          <p:nvPr/>
        </p:nvSpPr>
        <p:spPr>
          <a:xfrm>
            <a:off x="7147577" y="6629311"/>
            <a:ext cx="4053823" cy="228690"/>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24</a:t>
            </a:fld>
            <a:endParaRPr spc="-25" dirty="0"/>
          </a:p>
        </p:txBody>
      </p:sp>
      <p:pic>
        <p:nvPicPr>
          <p:cNvPr id="16" name="Picture 15">
            <a:extLst>
              <a:ext uri="{FF2B5EF4-FFF2-40B4-BE49-F238E27FC236}">
                <a16:creationId xmlns:a16="http://schemas.microsoft.com/office/drawing/2014/main" id="{6859A63B-E890-90B8-C609-2303CF8360E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990600" y="1576775"/>
            <a:ext cx="2514600" cy="4495800"/>
          </a:xfrm>
          <a:prstGeom prst="rect">
            <a:avLst/>
          </a:prstGeom>
          <a:noFill/>
          <a:ln>
            <a:noFill/>
          </a:ln>
        </p:spPr>
      </p:pic>
      <p:pic>
        <p:nvPicPr>
          <p:cNvPr id="17" name="Picture 16">
            <a:extLst>
              <a:ext uri="{FF2B5EF4-FFF2-40B4-BE49-F238E27FC236}">
                <a16:creationId xmlns:a16="http://schemas.microsoft.com/office/drawing/2014/main" id="{C22858AA-7174-1B7E-7385-C57ADA6791C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4579620" y="1576775"/>
            <a:ext cx="2575560" cy="4472375"/>
          </a:xfrm>
          <a:prstGeom prst="rect">
            <a:avLst/>
          </a:prstGeom>
          <a:noFill/>
          <a:ln>
            <a:noFill/>
          </a:ln>
        </p:spPr>
      </p:pic>
      <p:pic>
        <p:nvPicPr>
          <p:cNvPr id="18" name="Picture 17">
            <a:extLst>
              <a:ext uri="{FF2B5EF4-FFF2-40B4-BE49-F238E27FC236}">
                <a16:creationId xmlns:a16="http://schemas.microsoft.com/office/drawing/2014/main" id="{B6148CE0-2992-1614-F318-A84CF7014EE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8229600" y="1607818"/>
            <a:ext cx="2575560" cy="446475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2192000" cy="233045"/>
          </a:xfrm>
          <a:custGeom>
            <a:avLst/>
            <a:gdLst/>
            <a:ahLst/>
            <a:cxnLst/>
            <a:rect l="l" t="t" r="r" b="b"/>
            <a:pathLst>
              <a:path w="12192000" h="233045">
                <a:moveTo>
                  <a:pt x="12191998" y="232758"/>
                </a:moveTo>
                <a:lnTo>
                  <a:pt x="0" y="232758"/>
                </a:lnTo>
                <a:lnTo>
                  <a:pt x="0" y="0"/>
                </a:lnTo>
                <a:lnTo>
                  <a:pt x="12191998" y="0"/>
                </a:lnTo>
                <a:lnTo>
                  <a:pt x="12191998" y="232758"/>
                </a:lnTo>
                <a:close/>
              </a:path>
            </a:pathLst>
          </a:custGeom>
          <a:solidFill>
            <a:srgbClr val="006666"/>
          </a:solidFill>
        </p:spPr>
        <p:txBody>
          <a:bodyPr wrap="square" lIns="0" tIns="0" rIns="0" bIns="0" rtlCol="0"/>
          <a:lstStyle/>
          <a:p>
            <a:endParaRPr/>
          </a:p>
        </p:txBody>
      </p:sp>
      <p:sp>
        <p:nvSpPr>
          <p:cNvPr id="3" name="object 3"/>
          <p:cNvSpPr txBox="1"/>
          <p:nvPr/>
        </p:nvSpPr>
        <p:spPr>
          <a:xfrm>
            <a:off x="762001" y="-18240"/>
            <a:ext cx="10363200" cy="243656"/>
          </a:xfrm>
          <a:prstGeom prst="rect">
            <a:avLst/>
          </a:prstGeom>
        </p:spPr>
        <p:txBody>
          <a:bodyPr vert="horz" wrap="square" lIns="0" tIns="12700" rIns="0" bIns="0" rtlCol="0">
            <a:spAutoFit/>
          </a:bodyPr>
          <a:lstStyle/>
          <a:p>
            <a:pPr marL="12700">
              <a:lnSpc>
                <a:spcPct val="100000"/>
              </a:lnSpc>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p:txBody>
      </p:sp>
      <p:grpSp>
        <p:nvGrpSpPr>
          <p:cNvPr id="4" name="object 4"/>
          <p:cNvGrpSpPr/>
          <p:nvPr/>
        </p:nvGrpSpPr>
        <p:grpSpPr>
          <a:xfrm>
            <a:off x="-2" y="216249"/>
            <a:ext cx="12192000" cy="803910"/>
            <a:chOff x="-2" y="216249"/>
            <a:chExt cx="12192000" cy="803910"/>
          </a:xfrm>
        </p:grpSpPr>
        <p:pic>
          <p:nvPicPr>
            <p:cNvPr id="5" name="object 5"/>
            <p:cNvPicPr/>
            <p:nvPr/>
          </p:nvPicPr>
          <p:blipFill>
            <a:blip r:embed="rId2" cstate="print"/>
            <a:stretch>
              <a:fillRect/>
            </a:stretch>
          </p:blipFill>
          <p:spPr>
            <a:xfrm>
              <a:off x="0" y="216249"/>
              <a:ext cx="12191999" cy="803792"/>
            </a:xfrm>
            <a:prstGeom prst="rect">
              <a:avLst/>
            </a:prstGeom>
          </p:spPr>
        </p:pic>
        <p:sp>
          <p:nvSpPr>
            <p:cNvPr id="6" name="object 6"/>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7" name="object 7"/>
          <p:cNvSpPr txBox="1">
            <a:spLocks noGrp="1"/>
          </p:cNvSpPr>
          <p:nvPr>
            <p:ph type="title"/>
          </p:nvPr>
        </p:nvSpPr>
        <p:spPr>
          <a:xfrm>
            <a:off x="4311602" y="174916"/>
            <a:ext cx="3563620" cy="695960"/>
          </a:xfrm>
          <a:prstGeom prst="rect">
            <a:avLst/>
          </a:prstGeom>
        </p:spPr>
        <p:txBody>
          <a:bodyPr vert="horz" wrap="square" lIns="0" tIns="12700" rIns="0" bIns="0" rtlCol="0">
            <a:spAutoFit/>
          </a:bodyPr>
          <a:lstStyle/>
          <a:p>
            <a:pPr marL="12700">
              <a:lnSpc>
                <a:spcPct val="100000"/>
              </a:lnSpc>
              <a:spcBef>
                <a:spcPts val="100"/>
              </a:spcBef>
            </a:pPr>
            <a:r>
              <a:rPr spc="-10" dirty="0"/>
              <a:t>Implementation</a:t>
            </a: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4" name="object 14"/>
          <p:cNvSpPr txBox="1"/>
          <p:nvPr/>
        </p:nvSpPr>
        <p:spPr>
          <a:xfrm>
            <a:off x="7147577" y="6629311"/>
            <a:ext cx="4053823" cy="230832"/>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25</a:t>
            </a:fld>
            <a:endParaRPr spc="-25" dirty="0"/>
          </a:p>
        </p:txBody>
      </p:sp>
      <p:pic>
        <p:nvPicPr>
          <p:cNvPr id="16" name="Picture 15">
            <a:extLst>
              <a:ext uri="{FF2B5EF4-FFF2-40B4-BE49-F238E27FC236}">
                <a16:creationId xmlns:a16="http://schemas.microsoft.com/office/drawing/2014/main" id="{DA1C33D1-824D-3853-01DE-689DEEE72AC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990600" y="1355886"/>
            <a:ext cx="2438400" cy="4486910"/>
          </a:xfrm>
          <a:prstGeom prst="rect">
            <a:avLst/>
          </a:prstGeom>
          <a:noFill/>
          <a:ln>
            <a:noFill/>
          </a:ln>
        </p:spPr>
      </p:pic>
      <p:pic>
        <p:nvPicPr>
          <p:cNvPr id="17" name="Picture 16">
            <a:extLst>
              <a:ext uri="{FF2B5EF4-FFF2-40B4-BE49-F238E27FC236}">
                <a16:creationId xmlns:a16="http://schemas.microsoft.com/office/drawing/2014/main" id="{3A660E2A-206B-7CEC-FA84-58E5B92D12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4648200" y="1377476"/>
            <a:ext cx="2499377" cy="4465320"/>
          </a:xfrm>
          <a:prstGeom prst="rect">
            <a:avLst/>
          </a:prstGeom>
          <a:noFill/>
          <a:ln>
            <a:noFill/>
          </a:ln>
        </p:spPr>
      </p:pic>
      <p:pic>
        <p:nvPicPr>
          <p:cNvPr id="18" name="Picture 17">
            <a:extLst>
              <a:ext uri="{FF2B5EF4-FFF2-40B4-BE49-F238E27FC236}">
                <a16:creationId xmlns:a16="http://schemas.microsoft.com/office/drawing/2014/main" id="{C629B7D5-4BA6-4CE9-E74C-0A8739E4B3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8229600" y="1376993"/>
            <a:ext cx="2453640" cy="446532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 y="0"/>
            <a:ext cx="12192000" cy="233045"/>
          </a:xfrm>
          <a:custGeom>
            <a:avLst/>
            <a:gdLst/>
            <a:ahLst/>
            <a:cxnLst/>
            <a:rect l="l" t="t" r="r" b="b"/>
            <a:pathLst>
              <a:path w="12192000" h="233045">
                <a:moveTo>
                  <a:pt x="12191998" y="232758"/>
                </a:moveTo>
                <a:lnTo>
                  <a:pt x="0" y="232758"/>
                </a:lnTo>
                <a:lnTo>
                  <a:pt x="0" y="0"/>
                </a:lnTo>
                <a:lnTo>
                  <a:pt x="12191998" y="0"/>
                </a:lnTo>
                <a:lnTo>
                  <a:pt x="12191998" y="232758"/>
                </a:lnTo>
                <a:close/>
              </a:path>
            </a:pathLst>
          </a:custGeom>
          <a:solidFill>
            <a:srgbClr val="006666"/>
          </a:solidFill>
        </p:spPr>
        <p:txBody>
          <a:bodyPr wrap="square" lIns="0" tIns="0" rIns="0" bIns="0" rtlCol="0"/>
          <a:lstStyle/>
          <a:p>
            <a:endParaRPr/>
          </a:p>
        </p:txBody>
      </p:sp>
      <p:sp>
        <p:nvSpPr>
          <p:cNvPr id="4" name="object 4"/>
          <p:cNvSpPr txBox="1"/>
          <p:nvPr/>
        </p:nvSpPr>
        <p:spPr>
          <a:xfrm>
            <a:off x="914400" y="-18241"/>
            <a:ext cx="10134599" cy="250999"/>
          </a:xfrm>
          <a:prstGeom prst="rect">
            <a:avLst/>
          </a:prstGeom>
        </p:spPr>
        <p:txBody>
          <a:bodyPr vert="horz" wrap="square" lIns="0" tIns="12700" rIns="0" bIns="0" rtlCol="0">
            <a:spAutoFit/>
          </a:bodyPr>
          <a:lstStyle/>
          <a:p>
            <a:pPr marL="12700">
              <a:lnSpc>
                <a:spcPct val="100000"/>
              </a:lnSpc>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p:txBody>
      </p:sp>
      <p:grpSp>
        <p:nvGrpSpPr>
          <p:cNvPr id="5" name="object 5"/>
          <p:cNvGrpSpPr/>
          <p:nvPr/>
        </p:nvGrpSpPr>
        <p:grpSpPr>
          <a:xfrm>
            <a:off x="-2" y="216249"/>
            <a:ext cx="12192000" cy="803910"/>
            <a:chOff x="-2" y="216249"/>
            <a:chExt cx="12192000" cy="803910"/>
          </a:xfrm>
        </p:grpSpPr>
        <p:pic>
          <p:nvPicPr>
            <p:cNvPr id="6" name="object 6"/>
            <p:cNvPicPr/>
            <p:nvPr/>
          </p:nvPicPr>
          <p:blipFill>
            <a:blip r:embed="rId2" cstate="print"/>
            <a:stretch>
              <a:fillRect/>
            </a:stretch>
          </p:blipFill>
          <p:spPr>
            <a:xfrm>
              <a:off x="0" y="216249"/>
              <a:ext cx="12191999" cy="803792"/>
            </a:xfrm>
            <a:prstGeom prst="rect">
              <a:avLst/>
            </a:prstGeom>
          </p:spPr>
        </p:pic>
        <p:sp>
          <p:nvSpPr>
            <p:cNvPr id="7" name="object 7"/>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8" name="object 8"/>
          <p:cNvSpPr txBox="1">
            <a:spLocks noGrp="1"/>
          </p:cNvSpPr>
          <p:nvPr>
            <p:ph type="title"/>
          </p:nvPr>
        </p:nvSpPr>
        <p:spPr>
          <a:xfrm>
            <a:off x="4311602" y="138357"/>
            <a:ext cx="3563620" cy="695960"/>
          </a:xfrm>
          <a:prstGeom prst="rect">
            <a:avLst/>
          </a:prstGeom>
        </p:spPr>
        <p:txBody>
          <a:bodyPr vert="horz" wrap="square" lIns="0" tIns="12700" rIns="0" bIns="0" rtlCol="0">
            <a:spAutoFit/>
          </a:bodyPr>
          <a:lstStyle/>
          <a:p>
            <a:pPr marL="12700">
              <a:lnSpc>
                <a:spcPct val="100000"/>
              </a:lnSpc>
              <a:spcBef>
                <a:spcPts val="100"/>
              </a:spcBef>
            </a:pPr>
            <a:r>
              <a:rPr spc="-10" dirty="0"/>
              <a:t>Implementation</a:t>
            </a: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1" name="object 11"/>
          <p:cNvSpPr txBox="1"/>
          <p:nvPr/>
        </p:nvSpPr>
        <p:spPr>
          <a:xfrm>
            <a:off x="7147577" y="6629311"/>
            <a:ext cx="4053823" cy="230832"/>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26</a:t>
            </a:fld>
            <a:endParaRPr spc="-25" dirty="0"/>
          </a:p>
        </p:txBody>
      </p:sp>
      <p:pic>
        <p:nvPicPr>
          <p:cNvPr id="14" name="Picture 13">
            <a:extLst>
              <a:ext uri="{FF2B5EF4-FFF2-40B4-BE49-F238E27FC236}">
                <a16:creationId xmlns:a16="http://schemas.microsoft.com/office/drawing/2014/main" id="{967DEE17-8E78-C2BE-21EE-AF4052898F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4800600" y="1236290"/>
            <a:ext cx="2502535" cy="478351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2192000" cy="233045"/>
          </a:xfrm>
          <a:custGeom>
            <a:avLst/>
            <a:gdLst/>
            <a:ahLst/>
            <a:cxnLst/>
            <a:rect l="l" t="t" r="r" b="b"/>
            <a:pathLst>
              <a:path w="12192000" h="233045">
                <a:moveTo>
                  <a:pt x="12191998" y="232758"/>
                </a:moveTo>
                <a:lnTo>
                  <a:pt x="0" y="232758"/>
                </a:lnTo>
                <a:lnTo>
                  <a:pt x="0" y="0"/>
                </a:lnTo>
                <a:lnTo>
                  <a:pt x="12191998" y="0"/>
                </a:lnTo>
                <a:lnTo>
                  <a:pt x="12191998" y="232758"/>
                </a:lnTo>
                <a:close/>
              </a:path>
            </a:pathLst>
          </a:custGeom>
          <a:solidFill>
            <a:srgbClr val="006666"/>
          </a:solidFill>
        </p:spPr>
        <p:txBody>
          <a:bodyPr wrap="square" lIns="0" tIns="0" rIns="0" bIns="0" rtlCol="0"/>
          <a:lstStyle/>
          <a:p>
            <a:endParaRPr/>
          </a:p>
        </p:txBody>
      </p:sp>
      <p:sp>
        <p:nvSpPr>
          <p:cNvPr id="3" name="object 3"/>
          <p:cNvSpPr txBox="1"/>
          <p:nvPr/>
        </p:nvSpPr>
        <p:spPr>
          <a:xfrm>
            <a:off x="838200" y="-18240"/>
            <a:ext cx="10210799" cy="251285"/>
          </a:xfrm>
          <a:prstGeom prst="rect">
            <a:avLst/>
          </a:prstGeom>
        </p:spPr>
        <p:txBody>
          <a:bodyPr vert="horz" wrap="square" lIns="0" tIns="12700" rIns="0" bIns="0" rtlCol="0">
            <a:spAutoFit/>
          </a:bodyPr>
          <a:lstStyle/>
          <a:p>
            <a:pPr marL="12700">
              <a:lnSpc>
                <a:spcPct val="100000"/>
              </a:lnSpc>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p:txBody>
      </p:sp>
      <p:grpSp>
        <p:nvGrpSpPr>
          <p:cNvPr id="4" name="object 4"/>
          <p:cNvGrpSpPr/>
          <p:nvPr/>
        </p:nvGrpSpPr>
        <p:grpSpPr>
          <a:xfrm>
            <a:off x="0" y="200094"/>
            <a:ext cx="12192000" cy="803910"/>
            <a:chOff x="-2" y="216249"/>
            <a:chExt cx="12192000" cy="803910"/>
          </a:xfrm>
        </p:grpSpPr>
        <p:pic>
          <p:nvPicPr>
            <p:cNvPr id="5" name="object 5"/>
            <p:cNvPicPr/>
            <p:nvPr/>
          </p:nvPicPr>
          <p:blipFill>
            <a:blip r:embed="rId2" cstate="print"/>
            <a:stretch>
              <a:fillRect/>
            </a:stretch>
          </p:blipFill>
          <p:spPr>
            <a:xfrm>
              <a:off x="0" y="216249"/>
              <a:ext cx="12191999" cy="803792"/>
            </a:xfrm>
            <a:prstGeom prst="rect">
              <a:avLst/>
            </a:prstGeom>
          </p:spPr>
        </p:pic>
        <p:sp>
          <p:nvSpPr>
            <p:cNvPr id="6" name="object 6"/>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7" name="object 7"/>
          <p:cNvSpPr txBox="1"/>
          <p:nvPr/>
        </p:nvSpPr>
        <p:spPr>
          <a:xfrm>
            <a:off x="4191000" y="144332"/>
            <a:ext cx="3485515" cy="695960"/>
          </a:xfrm>
          <a:prstGeom prst="rect">
            <a:avLst/>
          </a:prstGeom>
        </p:spPr>
        <p:txBody>
          <a:bodyPr vert="horz" wrap="square" lIns="0" tIns="12700" rIns="0" bIns="0" rtlCol="0">
            <a:spAutoFit/>
          </a:bodyPr>
          <a:lstStyle/>
          <a:p>
            <a:pPr marL="12700">
              <a:lnSpc>
                <a:spcPct val="100000"/>
              </a:lnSpc>
              <a:spcBef>
                <a:spcPts val="100"/>
              </a:spcBef>
              <a:tabLst>
                <a:tab pos="2199640" algn="l"/>
              </a:tabLst>
            </a:pPr>
            <a:r>
              <a:rPr sz="4400" spc="-10" dirty="0">
                <a:solidFill>
                  <a:srgbClr val="FFFFFF"/>
                </a:solidFill>
                <a:latin typeface="Times New Roman"/>
                <a:cs typeface="Times New Roman"/>
              </a:rPr>
              <a:t>Research</a:t>
            </a:r>
            <a:r>
              <a:rPr sz="4400" dirty="0">
                <a:solidFill>
                  <a:srgbClr val="FFFFFF"/>
                </a:solidFill>
                <a:latin typeface="Times New Roman"/>
                <a:cs typeface="Times New Roman"/>
              </a:rPr>
              <a:t>	</a:t>
            </a:r>
            <a:r>
              <a:rPr sz="4400" spc="-10" dirty="0">
                <a:solidFill>
                  <a:srgbClr val="FFFFFF"/>
                </a:solidFill>
                <a:latin typeface="Times New Roman"/>
                <a:cs typeface="Times New Roman"/>
              </a:rPr>
              <a:t>Paper</a:t>
            </a:r>
            <a:endParaRPr sz="4400" dirty="0">
              <a:latin typeface="Times New Roman"/>
              <a:cs typeface="Times New Roman"/>
            </a:endParaRPr>
          </a:p>
        </p:txBody>
      </p:sp>
      <p:sp>
        <p:nvSpPr>
          <p:cNvPr id="9" name="object 9"/>
          <p:cNvSpPr txBox="1">
            <a:spLocks noGrp="1"/>
          </p:cNvSpPr>
          <p:nvPr>
            <p:ph type="ftr" sz="quarter" idx="11"/>
          </p:nvPr>
        </p:nvSpPr>
        <p:spPr>
          <a:xfrm>
            <a:off x="0" y="6629792"/>
            <a:ext cx="685799" cy="230832"/>
          </a:xfrm>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10" name="object 10"/>
          <p:cNvSpPr txBox="1">
            <a:spLocks noGrp="1"/>
          </p:cNvSpPr>
          <p:nvPr>
            <p:ph type="dt" sz="half" idx="10"/>
          </p:nvPr>
        </p:nvSpPr>
        <p:spPr>
          <a:xfrm>
            <a:off x="1774066" y="6629792"/>
            <a:ext cx="4169533" cy="230832"/>
          </a:xfrm>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1" name="object 11"/>
          <p:cNvSpPr txBox="1"/>
          <p:nvPr/>
        </p:nvSpPr>
        <p:spPr>
          <a:xfrm>
            <a:off x="7147577" y="6629311"/>
            <a:ext cx="4130023" cy="230832"/>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2" name="object 12"/>
          <p:cNvSpPr txBox="1">
            <a:spLocks noGrp="1"/>
          </p:cNvSpPr>
          <p:nvPr>
            <p:ph type="sldNum" sz="quarter" idx="12"/>
          </p:nvPr>
        </p:nvSpPr>
        <p:spPr>
          <a:xfrm>
            <a:off x="11833423" y="6629309"/>
            <a:ext cx="292100" cy="250825"/>
          </a:xfrm>
          <a:prstGeom prst="rect">
            <a:avLst/>
          </a:prstGeom>
        </p:spPr>
        <p:txBody>
          <a:bodyPr vert="horz" wrap="square" lIns="0" tIns="0" rIns="0" bIns="0" rtlCol="0">
            <a:spAutoFit/>
          </a:bodyPr>
          <a:lstStyle/>
          <a:p>
            <a:pPr marL="38100">
              <a:lnSpc>
                <a:spcPts val="1845"/>
              </a:lnSpc>
            </a:pPr>
            <a:fld id="{81D60167-4931-47E6-BA6A-407CBD079E47}" type="slidenum">
              <a:rPr spc="-25" dirty="0"/>
              <a:t>27</a:t>
            </a:fld>
            <a:endParaRPr spc="-25" dirty="0"/>
          </a:p>
        </p:txBody>
      </p:sp>
      <p:sp>
        <p:nvSpPr>
          <p:cNvPr id="8" name="object 8"/>
          <p:cNvSpPr txBox="1"/>
          <p:nvPr/>
        </p:nvSpPr>
        <p:spPr>
          <a:xfrm>
            <a:off x="272529" y="1074317"/>
            <a:ext cx="2227580" cy="452120"/>
          </a:xfrm>
          <a:prstGeom prst="rect">
            <a:avLst/>
          </a:prstGeom>
        </p:spPr>
        <p:txBody>
          <a:bodyPr vert="horz" wrap="square" lIns="0" tIns="12700" rIns="0" bIns="0" rtlCol="0">
            <a:spAutoFit/>
          </a:bodyPr>
          <a:lstStyle/>
          <a:p>
            <a:pPr marL="12700">
              <a:lnSpc>
                <a:spcPct val="100000"/>
              </a:lnSpc>
              <a:spcBef>
                <a:spcPts val="100"/>
              </a:spcBef>
            </a:pPr>
            <a:r>
              <a:rPr sz="2800" u="heavy" dirty="0">
                <a:solidFill>
                  <a:srgbClr val="0563C1"/>
                </a:solidFill>
                <a:uFill>
                  <a:solidFill>
                    <a:srgbClr val="0563C1"/>
                  </a:solidFill>
                </a:uFill>
                <a:latin typeface="Times New Roman"/>
                <a:cs typeface="Times New Roman"/>
              </a:rPr>
              <a:t>Research </a:t>
            </a:r>
            <a:r>
              <a:rPr sz="2800" u="heavy" spc="-10" dirty="0">
                <a:solidFill>
                  <a:srgbClr val="0563C1"/>
                </a:solidFill>
                <a:uFill>
                  <a:solidFill>
                    <a:srgbClr val="0563C1"/>
                  </a:solidFill>
                </a:uFill>
                <a:latin typeface="Times New Roman"/>
                <a:cs typeface="Times New Roman"/>
              </a:rPr>
              <a:t>Paper</a:t>
            </a:r>
            <a:endParaRPr sz="2800">
              <a:latin typeface="Times New Roman"/>
              <a:cs typeface="Times New Roman"/>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169713"/>
            <a:ext cx="3772227" cy="538780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1203980"/>
            <a:ext cx="5502473" cy="47396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18240"/>
            <a:ext cx="9829799" cy="250999"/>
          </a:xfrm>
          <a:prstGeom prst="rect">
            <a:avLst/>
          </a:prstGeom>
        </p:spPr>
        <p:txBody>
          <a:bodyPr vert="horz" wrap="square" lIns="0" tIns="12700" rIns="0" bIns="0" rtlCol="0">
            <a:spAutoFit/>
          </a:bodyPr>
          <a:lstStyle/>
          <a:p>
            <a:pPr marL="12700">
              <a:lnSpc>
                <a:spcPct val="100000"/>
              </a:lnSpc>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p:txBody>
      </p:sp>
      <p:grpSp>
        <p:nvGrpSpPr>
          <p:cNvPr id="3" name="object 3"/>
          <p:cNvGrpSpPr/>
          <p:nvPr/>
        </p:nvGrpSpPr>
        <p:grpSpPr>
          <a:xfrm>
            <a:off x="-2" y="216249"/>
            <a:ext cx="12192000" cy="803910"/>
            <a:chOff x="-2" y="216249"/>
            <a:chExt cx="12192000" cy="803910"/>
          </a:xfrm>
        </p:grpSpPr>
        <p:pic>
          <p:nvPicPr>
            <p:cNvPr id="4" name="object 4"/>
            <p:cNvPicPr/>
            <p:nvPr/>
          </p:nvPicPr>
          <p:blipFill>
            <a:blip r:embed="rId2" cstate="print"/>
            <a:stretch>
              <a:fillRect/>
            </a:stretch>
          </p:blipFill>
          <p:spPr>
            <a:xfrm>
              <a:off x="0" y="216249"/>
              <a:ext cx="12191999" cy="803792"/>
            </a:xfrm>
            <a:prstGeom prst="rect">
              <a:avLst/>
            </a:prstGeom>
          </p:spPr>
        </p:pic>
        <p:sp>
          <p:nvSpPr>
            <p:cNvPr id="5" name="object 5"/>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6" name="object 6"/>
          <p:cNvSpPr txBox="1">
            <a:spLocks noGrp="1"/>
          </p:cNvSpPr>
          <p:nvPr>
            <p:ph type="title"/>
          </p:nvPr>
        </p:nvSpPr>
        <p:spPr>
          <a:xfrm>
            <a:off x="4833099" y="148130"/>
            <a:ext cx="2506980" cy="695960"/>
          </a:xfrm>
          <a:prstGeom prst="rect">
            <a:avLst/>
          </a:prstGeom>
        </p:spPr>
        <p:txBody>
          <a:bodyPr vert="horz" wrap="square" lIns="0" tIns="12700" rIns="0" bIns="0" rtlCol="0">
            <a:spAutoFit/>
          </a:bodyPr>
          <a:lstStyle/>
          <a:p>
            <a:pPr marL="12700">
              <a:lnSpc>
                <a:spcPct val="100000"/>
              </a:lnSpc>
              <a:spcBef>
                <a:spcPts val="100"/>
              </a:spcBef>
            </a:pPr>
            <a:r>
              <a:rPr spc="-10" dirty="0"/>
              <a:t>References</a:t>
            </a:r>
          </a:p>
        </p:txBody>
      </p:sp>
      <p:sp>
        <p:nvSpPr>
          <p:cNvPr id="7" name="object 7"/>
          <p:cNvSpPr/>
          <p:nvPr/>
        </p:nvSpPr>
        <p:spPr>
          <a:xfrm>
            <a:off x="5112949" y="5408572"/>
            <a:ext cx="92075" cy="27940"/>
          </a:xfrm>
          <a:custGeom>
            <a:avLst/>
            <a:gdLst/>
            <a:ahLst/>
            <a:cxnLst/>
            <a:rect l="l" t="t" r="r" b="b"/>
            <a:pathLst>
              <a:path w="92075" h="27939">
                <a:moveTo>
                  <a:pt x="91722" y="27432"/>
                </a:moveTo>
                <a:lnTo>
                  <a:pt x="0" y="27432"/>
                </a:lnTo>
                <a:lnTo>
                  <a:pt x="0" y="0"/>
                </a:lnTo>
                <a:lnTo>
                  <a:pt x="91722" y="0"/>
                </a:lnTo>
                <a:lnTo>
                  <a:pt x="91722" y="27432"/>
                </a:lnTo>
                <a:close/>
              </a:path>
            </a:pathLst>
          </a:custGeom>
          <a:solidFill>
            <a:srgbClr val="0563C1"/>
          </a:solidFill>
        </p:spPr>
        <p:txBody>
          <a:bodyPr wrap="square" lIns="0" tIns="0" rIns="0" bIns="0" rtlCol="0"/>
          <a:lstStyle/>
          <a:p>
            <a:endParaRPr/>
          </a:p>
        </p:txBody>
      </p:sp>
      <p:sp>
        <p:nvSpPr>
          <p:cNvPr id="8" name="object 8"/>
          <p:cNvSpPr txBox="1"/>
          <p:nvPr/>
        </p:nvSpPr>
        <p:spPr>
          <a:xfrm>
            <a:off x="272529" y="1697946"/>
            <a:ext cx="11628120" cy="3923510"/>
          </a:xfrm>
          <a:prstGeom prst="rect">
            <a:avLst/>
          </a:prstGeom>
        </p:spPr>
        <p:txBody>
          <a:bodyPr vert="horz" wrap="square" lIns="0" tIns="85725" rIns="0" bIns="0" rtlCol="0">
            <a:spAutoFit/>
          </a:bodyPr>
          <a:lstStyle/>
          <a:p>
            <a:pPr marL="342900" marR="0" indent="-342900" algn="just">
              <a:spcBef>
                <a:spcPts val="0"/>
              </a:spcBef>
              <a:spcAft>
                <a:spcPts val="800"/>
              </a:spcAft>
              <a:buFont typeface="Arial" panose="020B0604020202020204" pitchFamily="34" charset="0"/>
              <a:buChar char="•"/>
            </a:pPr>
            <a:r>
              <a:rPr lang="en-IN" sz="2400" kern="100" dirty="0">
                <a:effectLst/>
                <a:latin typeface="Times New Roman" panose="02020603050405020304" pitchFamily="18" charset="0"/>
                <a:ea typeface="Calibri" panose="020F0502020204030204" pitchFamily="34" charset="0"/>
              </a:rPr>
              <a:t>[1]. </a:t>
            </a:r>
            <a:r>
              <a:rPr lang="en-IN" sz="2400" dirty="0">
                <a:effectLst/>
                <a:latin typeface="Times New Roman" panose="02020603050405020304" pitchFamily="18" charset="0"/>
              </a:rPr>
              <a:t>Karthik </a:t>
            </a:r>
            <a:r>
              <a:rPr lang="en-IN" sz="2400" dirty="0" err="1">
                <a:effectLst/>
                <a:latin typeface="Times New Roman" panose="02020603050405020304" pitchFamily="18" charset="0"/>
              </a:rPr>
              <a:t>Dharamkar,Palve</a:t>
            </a:r>
            <a:r>
              <a:rPr lang="en-IN" sz="2400" dirty="0">
                <a:effectLst/>
                <a:latin typeface="Times New Roman" panose="02020603050405020304" pitchFamily="18" charset="0"/>
              </a:rPr>
              <a:t> Gajanand,"Agritourism",2017</a:t>
            </a:r>
          </a:p>
          <a:p>
            <a:pPr marL="342900" marR="0" indent="-342900" algn="just">
              <a:spcBef>
                <a:spcPts val="0"/>
              </a:spcBef>
              <a:spcAft>
                <a:spcPts val="800"/>
              </a:spcAft>
              <a:buFont typeface="Arial" panose="020B0604020202020204" pitchFamily="34" charset="0"/>
              <a:buChar char="•"/>
            </a:pPr>
            <a:r>
              <a:rPr lang="en-IN" sz="2400" kern="100" dirty="0">
                <a:effectLst/>
                <a:latin typeface="Times New Roman" panose="02020603050405020304" pitchFamily="18" charset="0"/>
                <a:ea typeface="Calibri" panose="020F0502020204030204" pitchFamily="34" charset="0"/>
              </a:rPr>
              <a:t>[2]. </a:t>
            </a:r>
            <a:r>
              <a:rPr lang="en-IN" sz="2400" dirty="0">
                <a:effectLst/>
                <a:latin typeface="Times New Roman" panose="02020603050405020304" pitchFamily="18" charset="0"/>
              </a:rPr>
              <a:t>Nicole </a:t>
            </a:r>
            <a:r>
              <a:rPr lang="en-IN" sz="2400" dirty="0" err="1">
                <a:effectLst/>
                <a:latin typeface="Times New Roman" panose="02020603050405020304" pitchFamily="18" charset="0"/>
              </a:rPr>
              <a:t>Vaugeois,Shannon</a:t>
            </a:r>
            <a:r>
              <a:rPr lang="en-IN" sz="2400" dirty="0">
                <a:effectLst/>
                <a:latin typeface="Times New Roman" panose="02020603050405020304" pitchFamily="18" charset="0"/>
              </a:rPr>
              <a:t> </a:t>
            </a:r>
            <a:r>
              <a:rPr lang="en-IN" sz="2400" dirty="0" err="1">
                <a:effectLst/>
                <a:latin typeface="Times New Roman" panose="02020603050405020304" pitchFamily="18" charset="0"/>
              </a:rPr>
              <a:t>Bence,Anna</a:t>
            </a:r>
            <a:r>
              <a:rPr lang="en-IN" sz="2400" dirty="0">
                <a:effectLst/>
                <a:latin typeface="Times New Roman" panose="02020603050405020304" pitchFamily="18" charset="0"/>
              </a:rPr>
              <a:t> </a:t>
            </a:r>
            <a:r>
              <a:rPr lang="en-IN" sz="2400" dirty="0" err="1">
                <a:effectLst/>
                <a:latin typeface="Times New Roman" panose="02020603050405020304" pitchFamily="18" charset="0"/>
              </a:rPr>
              <a:t>Romanova,"Farm</a:t>
            </a:r>
            <a:r>
              <a:rPr lang="en-IN" sz="2400" dirty="0">
                <a:effectLst/>
                <a:latin typeface="Times New Roman" panose="02020603050405020304" pitchFamily="18" charset="0"/>
              </a:rPr>
              <a:t> Diversification Through Agri-tourism",2018</a:t>
            </a:r>
          </a:p>
          <a:p>
            <a:pPr marL="342900" marR="0" indent="-342900" algn="just">
              <a:spcBef>
                <a:spcPts val="0"/>
              </a:spcBef>
              <a:spcAft>
                <a:spcPts val="800"/>
              </a:spcAft>
              <a:buFont typeface="Arial" panose="020B0604020202020204" pitchFamily="34" charset="0"/>
              <a:buChar char="•"/>
            </a:pPr>
            <a:r>
              <a:rPr lang="en-IN" sz="2400" kern="100" dirty="0">
                <a:effectLst/>
                <a:latin typeface="Times New Roman" panose="02020603050405020304" pitchFamily="18" charset="0"/>
                <a:ea typeface="Calibri" panose="020F0502020204030204" pitchFamily="34" charset="0"/>
              </a:rPr>
              <a:t>[3]. </a:t>
            </a:r>
            <a:r>
              <a:rPr lang="en-IN" sz="2400" dirty="0">
                <a:effectLst/>
                <a:latin typeface="Times New Roman" panose="02020603050405020304" pitchFamily="18" charset="0"/>
              </a:rPr>
              <a:t>Yan Liu; Min Zhou,"</a:t>
            </a:r>
            <a:r>
              <a:rPr lang="en-IN" sz="2400" dirty="0" err="1">
                <a:effectLst/>
                <a:latin typeface="Times New Roman" panose="02020603050405020304" pitchFamily="18" charset="0"/>
              </a:rPr>
              <a:t>Agro</a:t>
            </a:r>
            <a:r>
              <a:rPr lang="en-IN" sz="2400" dirty="0">
                <a:effectLst/>
                <a:latin typeface="Times New Roman" panose="02020603050405020304" pitchFamily="18" charset="0"/>
              </a:rPr>
              <a:t>-tourism in Wetlands",2013</a:t>
            </a:r>
            <a:r>
              <a:rPr lang="en-IN" sz="2400" kern="100" dirty="0">
                <a:effectLst/>
                <a:latin typeface="Times New Roman" panose="02020603050405020304" pitchFamily="18" charset="0"/>
                <a:ea typeface="Calibri" panose="020F0502020204030204" pitchFamily="34" charset="0"/>
              </a:rPr>
              <a:t> </a:t>
            </a:r>
            <a:endParaRPr lang="en-IN" sz="2400" dirty="0">
              <a:effectLst/>
              <a:latin typeface="Times New Roman" panose="02020603050405020304" pitchFamily="18" charset="0"/>
            </a:endParaRPr>
          </a:p>
          <a:p>
            <a:pPr marL="342900" marR="0" indent="-342900" algn="just">
              <a:spcBef>
                <a:spcPts val="0"/>
              </a:spcBef>
              <a:spcAft>
                <a:spcPts val="800"/>
              </a:spcAft>
              <a:buFont typeface="Arial" panose="020B0604020202020204" pitchFamily="34" charset="0"/>
              <a:buChar char="•"/>
            </a:pPr>
            <a:r>
              <a:rPr lang="en-IN" sz="2400" kern="100" dirty="0">
                <a:effectLst/>
                <a:latin typeface="Times New Roman" panose="02020603050405020304" pitchFamily="18" charset="0"/>
                <a:ea typeface="Calibri" panose="020F0502020204030204" pitchFamily="34" charset="0"/>
              </a:rPr>
              <a:t>[4]. </a:t>
            </a:r>
            <a:r>
              <a:rPr lang="en-IN" sz="2400" dirty="0">
                <a:effectLst/>
                <a:latin typeface="Times New Roman" panose="02020603050405020304" pitchFamily="18" charset="0"/>
              </a:rPr>
              <a:t>Lucian </a:t>
            </a:r>
            <a:r>
              <a:rPr lang="en-IN" sz="2400" dirty="0" err="1">
                <a:effectLst/>
                <a:latin typeface="Times New Roman" panose="02020603050405020304" pitchFamily="18" charset="0"/>
              </a:rPr>
              <a:t>Ionel</a:t>
            </a:r>
            <a:r>
              <a:rPr lang="en-IN" sz="2400" dirty="0">
                <a:effectLst/>
                <a:latin typeface="Times New Roman" panose="02020603050405020304" pitchFamily="18" charset="0"/>
              </a:rPr>
              <a:t> </a:t>
            </a:r>
            <a:r>
              <a:rPr lang="en-IN" sz="2400" dirty="0" err="1">
                <a:effectLst/>
                <a:latin typeface="Times New Roman" panose="02020603050405020304" pitchFamily="18" charset="0"/>
              </a:rPr>
              <a:t>Cioca</a:t>
            </a:r>
            <a:r>
              <a:rPr lang="en-IN" sz="2400" dirty="0">
                <a:effectLst/>
                <a:latin typeface="Times New Roman" panose="02020603050405020304" pitchFamily="18" charset="0"/>
              </a:rPr>
              <a:t>; Ramona </a:t>
            </a:r>
            <a:r>
              <a:rPr lang="en-IN" sz="2400" dirty="0" err="1">
                <a:effectLst/>
                <a:latin typeface="Times New Roman" panose="02020603050405020304" pitchFamily="18" charset="0"/>
              </a:rPr>
              <a:t>Giurea</a:t>
            </a:r>
            <a:r>
              <a:rPr lang="en-IN" sz="2400" dirty="0">
                <a:effectLst/>
                <a:latin typeface="Times New Roman" panose="02020603050405020304" pitchFamily="18" charset="0"/>
              </a:rPr>
              <a:t>; Ioan Achim Moise; Ilaria </a:t>
            </a:r>
            <a:r>
              <a:rPr lang="en-IN" sz="2400" dirty="0" err="1">
                <a:effectLst/>
                <a:latin typeface="Times New Roman" panose="02020603050405020304" pitchFamily="18" charset="0"/>
              </a:rPr>
              <a:t>Precazzini</a:t>
            </a:r>
            <a:r>
              <a:rPr lang="en-IN" sz="2400" dirty="0">
                <a:effectLst/>
                <a:latin typeface="Times New Roman" panose="02020603050405020304" pitchFamily="18" charset="0"/>
              </a:rPr>
              <a:t>; Marco </a:t>
            </a:r>
            <a:r>
              <a:rPr lang="en-IN" sz="2400" dirty="0" err="1">
                <a:effectLst/>
                <a:latin typeface="Times New Roman" panose="02020603050405020304" pitchFamily="18" charset="0"/>
              </a:rPr>
              <a:t>Ragazzi</a:t>
            </a:r>
            <a:r>
              <a:rPr lang="en-IN" sz="2400" dirty="0">
                <a:effectLst/>
                <a:latin typeface="Times New Roman" panose="02020603050405020304" pitchFamily="18" charset="0"/>
              </a:rPr>
              <a:t>; Elena Cristina </a:t>
            </a:r>
            <a:r>
              <a:rPr lang="en-IN" sz="2400" dirty="0" err="1">
                <a:effectLst/>
                <a:latin typeface="Times New Roman" panose="02020603050405020304" pitchFamily="18" charset="0"/>
              </a:rPr>
              <a:t>Rada,"Local</a:t>
            </a:r>
            <a:r>
              <a:rPr lang="en-IN" sz="2400" dirty="0">
                <a:effectLst/>
                <a:latin typeface="Times New Roman" panose="02020603050405020304" pitchFamily="18" charset="0"/>
              </a:rPr>
              <a:t> environmental impact of wood combustion in </a:t>
            </a:r>
            <a:r>
              <a:rPr lang="en-IN" sz="2400" dirty="0" err="1">
                <a:effectLst/>
                <a:latin typeface="Times New Roman" panose="02020603050405020304" pitchFamily="18" charset="0"/>
              </a:rPr>
              <a:t>agro</a:t>
            </a:r>
            <a:r>
              <a:rPr lang="en-IN" sz="2400" dirty="0">
                <a:effectLst/>
                <a:latin typeface="Times New Roman" panose="02020603050405020304" pitchFamily="18" charset="0"/>
              </a:rPr>
              <a:t>-tourism structures",2017</a:t>
            </a:r>
          </a:p>
          <a:p>
            <a:pPr marL="342900" marR="0" indent="-342900" algn="just">
              <a:spcBef>
                <a:spcPts val="0"/>
              </a:spcBef>
              <a:spcAft>
                <a:spcPts val="800"/>
              </a:spcAft>
              <a:buFont typeface="Arial" panose="020B0604020202020204" pitchFamily="34" charset="0"/>
              <a:buChar char="•"/>
            </a:pPr>
            <a:r>
              <a:rPr lang="en-IN" sz="2400" kern="100" dirty="0">
                <a:effectLst/>
                <a:latin typeface="Times New Roman" panose="02020603050405020304" pitchFamily="18" charset="0"/>
                <a:ea typeface="Calibri" panose="020F0502020204030204" pitchFamily="34" charset="0"/>
              </a:rPr>
              <a:t>[5]. </a:t>
            </a:r>
            <a:r>
              <a:rPr lang="en-IN" sz="2400" dirty="0" err="1">
                <a:effectLst/>
                <a:latin typeface="Times New Roman" panose="02020603050405020304" pitchFamily="18" charset="0"/>
              </a:rPr>
              <a:t>chadda.D,Bhakare.S</a:t>
            </a:r>
            <a:r>
              <a:rPr lang="en-IN" sz="2400" dirty="0">
                <a:effectLst/>
                <a:latin typeface="Times New Roman" panose="02020603050405020304" pitchFamily="18" charset="0"/>
              </a:rPr>
              <a:t>, Socio-economic implications of </a:t>
            </a:r>
            <a:r>
              <a:rPr lang="en-IN" sz="2400" dirty="0" err="1">
                <a:effectLst/>
                <a:latin typeface="Times New Roman" panose="02020603050405020304" pitchFamily="18" charset="0"/>
              </a:rPr>
              <a:t>agri</a:t>
            </a:r>
            <a:r>
              <a:rPr lang="en-IN" sz="2400" dirty="0">
                <a:effectLst/>
                <a:latin typeface="Times New Roman" panose="02020603050405020304" pitchFamily="18" charset="0"/>
              </a:rPr>
              <a:t>-tourism in India,2011.</a:t>
            </a:r>
          </a:p>
          <a:p>
            <a:pPr marL="0" marR="0" algn="just">
              <a:spcBef>
                <a:spcPts val="0"/>
              </a:spcBef>
              <a:spcAft>
                <a:spcPts val="800"/>
              </a:spcAft>
            </a:pPr>
            <a:r>
              <a:rPr lang="en-IN" sz="2400" kern="100" dirty="0">
                <a:effectLst/>
                <a:latin typeface="OpenSans-Semibold"/>
                <a:ea typeface="Calibri" panose="020F0502020204030204" pitchFamily="34" charset="0"/>
              </a:rPr>
              <a:t> </a:t>
            </a:r>
            <a:endParaRPr lang="en-IN" sz="2400" dirty="0">
              <a:effectLst/>
              <a:latin typeface="Times New Roman" panose="02020603050405020304" pitchFamily="18" charset="0"/>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1" name="object 11"/>
          <p:cNvSpPr txBox="1"/>
          <p:nvPr/>
        </p:nvSpPr>
        <p:spPr>
          <a:xfrm>
            <a:off x="7147577" y="6629311"/>
            <a:ext cx="4130023" cy="228690"/>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28</a:t>
            </a:fld>
            <a:endParaRPr spc="-2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18240"/>
            <a:ext cx="9829799" cy="250999"/>
          </a:xfrm>
          <a:prstGeom prst="rect">
            <a:avLst/>
          </a:prstGeom>
        </p:spPr>
        <p:txBody>
          <a:bodyPr vert="horz" wrap="square" lIns="0" tIns="12700" rIns="0" bIns="0" rtlCol="0">
            <a:spAutoFit/>
          </a:bodyPr>
          <a:lstStyle/>
          <a:p>
            <a:pPr marL="12700">
              <a:lnSpc>
                <a:spcPct val="100000"/>
              </a:lnSpc>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p:txBody>
      </p:sp>
      <p:grpSp>
        <p:nvGrpSpPr>
          <p:cNvPr id="3" name="object 3"/>
          <p:cNvGrpSpPr/>
          <p:nvPr/>
        </p:nvGrpSpPr>
        <p:grpSpPr>
          <a:xfrm>
            <a:off x="-2" y="216249"/>
            <a:ext cx="12192000" cy="803910"/>
            <a:chOff x="-2" y="216249"/>
            <a:chExt cx="12192000" cy="803910"/>
          </a:xfrm>
        </p:grpSpPr>
        <p:pic>
          <p:nvPicPr>
            <p:cNvPr id="4" name="object 4"/>
            <p:cNvPicPr/>
            <p:nvPr/>
          </p:nvPicPr>
          <p:blipFill>
            <a:blip r:embed="rId2" cstate="print"/>
            <a:stretch>
              <a:fillRect/>
            </a:stretch>
          </p:blipFill>
          <p:spPr>
            <a:xfrm>
              <a:off x="0" y="216249"/>
              <a:ext cx="12191999" cy="803792"/>
            </a:xfrm>
            <a:prstGeom prst="rect">
              <a:avLst/>
            </a:prstGeom>
          </p:spPr>
        </p:pic>
        <p:sp>
          <p:nvSpPr>
            <p:cNvPr id="5" name="object 5"/>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6" name="object 6"/>
          <p:cNvSpPr txBox="1">
            <a:spLocks noGrp="1"/>
          </p:cNvSpPr>
          <p:nvPr>
            <p:ph type="title"/>
          </p:nvPr>
        </p:nvSpPr>
        <p:spPr>
          <a:xfrm>
            <a:off x="3657600" y="148130"/>
            <a:ext cx="4953000" cy="689932"/>
          </a:xfrm>
          <a:prstGeom prst="rect">
            <a:avLst/>
          </a:prstGeom>
        </p:spPr>
        <p:txBody>
          <a:bodyPr vert="horz" wrap="square" lIns="0" tIns="12700" rIns="0" bIns="0" rtlCol="0">
            <a:spAutoFit/>
          </a:bodyPr>
          <a:lstStyle/>
          <a:p>
            <a:pPr marL="12700">
              <a:lnSpc>
                <a:spcPct val="100000"/>
              </a:lnSpc>
              <a:spcBef>
                <a:spcPts val="100"/>
              </a:spcBef>
            </a:pPr>
            <a:r>
              <a:rPr lang="en-IN" spc="-10" dirty="0"/>
              <a:t>Git Hub </a:t>
            </a:r>
            <a:r>
              <a:rPr lang="en-IN" spc="-10" dirty="0" err="1"/>
              <a:t>DashBoard</a:t>
            </a:r>
            <a:endParaRPr spc="-10" dirty="0"/>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1" name="object 11"/>
          <p:cNvSpPr txBox="1"/>
          <p:nvPr/>
        </p:nvSpPr>
        <p:spPr>
          <a:xfrm>
            <a:off x="7147577" y="6629311"/>
            <a:ext cx="4130023" cy="228690"/>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29</a:t>
            </a:fld>
            <a:endParaRPr spc="-25" dirty="0"/>
          </a:p>
        </p:txBody>
      </p:sp>
      <p:pic>
        <p:nvPicPr>
          <p:cNvPr id="14" name="Picture 13">
            <a:extLst>
              <a:ext uri="{FF2B5EF4-FFF2-40B4-BE49-F238E27FC236}">
                <a16:creationId xmlns:a16="http://schemas.microsoft.com/office/drawing/2014/main" id="{738E3B4B-2A2F-8C85-B065-9B9BC4702A52}"/>
              </a:ext>
            </a:extLst>
          </p:cNvPr>
          <p:cNvPicPr>
            <a:picLocks noChangeAspect="1"/>
          </p:cNvPicPr>
          <p:nvPr/>
        </p:nvPicPr>
        <p:blipFill>
          <a:blip r:embed="rId3"/>
          <a:stretch>
            <a:fillRect/>
          </a:stretch>
        </p:blipFill>
        <p:spPr>
          <a:xfrm>
            <a:off x="0" y="1072551"/>
            <a:ext cx="12192000" cy="5367306"/>
          </a:xfrm>
          <a:prstGeom prst="rect">
            <a:avLst/>
          </a:prstGeom>
        </p:spPr>
      </p:pic>
    </p:spTree>
    <p:extLst>
      <p:ext uri="{BB962C8B-B14F-4D97-AF65-F5344CB8AC3E}">
        <p14:creationId xmlns:p14="http://schemas.microsoft.com/office/powerpoint/2010/main" val="2806383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2999" y="-13767"/>
            <a:ext cx="10690423" cy="243656"/>
          </a:xfrm>
          <a:prstGeom prst="rect">
            <a:avLst/>
          </a:prstGeom>
        </p:spPr>
        <p:txBody>
          <a:bodyPr vert="horz" wrap="square" lIns="0" tIns="12700" rIns="0" bIns="0" rtlCol="0">
            <a:spAutoFit/>
          </a:bodyPr>
          <a:lstStyle/>
          <a:p>
            <a:pPr marL="12700">
              <a:lnSpc>
                <a:spcPct val="100000"/>
              </a:lnSpc>
              <a:spcBef>
                <a:spcPts val="100"/>
              </a:spcBef>
            </a:pPr>
            <a:r>
              <a:rPr lang="en-IN" sz="1500" b="1" i="1" dirty="0">
                <a:solidFill>
                  <a:srgbClr val="FFFFFF"/>
                </a:solidFill>
                <a:latin typeface="Times New Roman"/>
                <a:cs typeface="Times New Roman"/>
              </a:rPr>
              <a:t>An Android Application for Enhancing Agri-Tourism and Wetland Conservation Through Farmer-Consumer Engagement</a:t>
            </a:r>
            <a:endParaRPr sz="1500" dirty="0">
              <a:latin typeface="Times New Roman"/>
              <a:cs typeface="Times New Roman"/>
            </a:endParaRPr>
          </a:p>
        </p:txBody>
      </p:sp>
      <p:grpSp>
        <p:nvGrpSpPr>
          <p:cNvPr id="3" name="object 3"/>
          <p:cNvGrpSpPr/>
          <p:nvPr/>
        </p:nvGrpSpPr>
        <p:grpSpPr>
          <a:xfrm>
            <a:off x="-2589" y="203169"/>
            <a:ext cx="12192000" cy="803910"/>
            <a:chOff x="-2" y="216249"/>
            <a:chExt cx="12192000" cy="803910"/>
          </a:xfrm>
        </p:grpSpPr>
        <p:pic>
          <p:nvPicPr>
            <p:cNvPr id="4" name="object 4"/>
            <p:cNvPicPr/>
            <p:nvPr/>
          </p:nvPicPr>
          <p:blipFill>
            <a:blip r:embed="rId2" cstate="print"/>
            <a:stretch>
              <a:fillRect/>
            </a:stretch>
          </p:blipFill>
          <p:spPr>
            <a:xfrm>
              <a:off x="0" y="216249"/>
              <a:ext cx="12191999" cy="803792"/>
            </a:xfrm>
            <a:prstGeom prst="rect">
              <a:avLst/>
            </a:prstGeom>
          </p:spPr>
        </p:pic>
        <p:sp>
          <p:nvSpPr>
            <p:cNvPr id="5" name="object 5"/>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6" name="object 6"/>
          <p:cNvSpPr txBox="1">
            <a:spLocks noGrp="1"/>
          </p:cNvSpPr>
          <p:nvPr>
            <p:ph type="title"/>
          </p:nvPr>
        </p:nvSpPr>
        <p:spPr>
          <a:xfrm>
            <a:off x="76200" y="192872"/>
            <a:ext cx="2898775" cy="689932"/>
          </a:xfrm>
          <a:prstGeom prst="rect">
            <a:avLst/>
          </a:prstGeom>
        </p:spPr>
        <p:txBody>
          <a:bodyPr vert="horz" wrap="square" lIns="0" tIns="12700" rIns="0" bIns="0" rtlCol="0">
            <a:spAutoFit/>
          </a:bodyPr>
          <a:lstStyle/>
          <a:p>
            <a:pPr marL="12700">
              <a:lnSpc>
                <a:spcPct val="100000"/>
              </a:lnSpc>
              <a:spcBef>
                <a:spcPts val="100"/>
              </a:spcBef>
            </a:pPr>
            <a:r>
              <a:rPr spc="-10" dirty="0"/>
              <a:t>Abstract</a:t>
            </a:r>
          </a:p>
        </p:txBody>
      </p:sp>
      <p:sp>
        <p:nvSpPr>
          <p:cNvPr id="8" name="object 8"/>
          <p:cNvSpPr txBox="1">
            <a:spLocks noGrp="1"/>
          </p:cNvSpPr>
          <p:nvPr>
            <p:ph type="ftr" sz="quarter" idx="5"/>
          </p:nvPr>
        </p:nvSpPr>
        <p:spPr>
          <a:xfrm>
            <a:off x="-2588" y="6629792"/>
            <a:ext cx="688388" cy="230832"/>
          </a:xfrm>
          <a:prstGeom prst="rect">
            <a:avLst/>
          </a:prstGeom>
        </p:spPr>
        <p:txBody>
          <a:bodyPr vert="horz" wrap="square" lIns="0" tIns="0" rIns="0" bIns="0" rtlCol="0">
            <a:spAutoFit/>
          </a:bodyPr>
          <a:lstStyle/>
          <a:p>
            <a:pPr marL="12700">
              <a:lnSpc>
                <a:spcPts val="1845"/>
              </a:lnSpc>
            </a:pPr>
            <a:r>
              <a:rPr spc="-25" dirty="0"/>
              <a:t>A</a:t>
            </a:r>
            <a:r>
              <a:rPr lang="en-IN" spc="-25" dirty="0"/>
              <a:t>15</a:t>
            </a:r>
            <a:endParaRPr spc="-25" dirty="0"/>
          </a:p>
        </p:txBody>
      </p:sp>
      <p:sp>
        <p:nvSpPr>
          <p:cNvPr id="9" name="object 9"/>
          <p:cNvSpPr txBox="1">
            <a:spLocks noGrp="1"/>
          </p:cNvSpPr>
          <p:nvPr>
            <p:ph type="dt" sz="half" idx="6"/>
          </p:nvPr>
        </p:nvSpPr>
        <p:spPr>
          <a:xfrm>
            <a:off x="1828799" y="6629309"/>
            <a:ext cx="3891279" cy="230832"/>
          </a:xfrm>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a:t>
            </a:r>
            <a:r>
              <a:rPr lang="en-IN" cap="small" spc="-130" dirty="0" err="1"/>
              <a:t>ing</a:t>
            </a:r>
            <a:endParaRPr cap="small" spc="-130" dirty="0"/>
          </a:p>
        </p:txBody>
      </p:sp>
      <p:sp>
        <p:nvSpPr>
          <p:cNvPr id="10" name="object 10"/>
          <p:cNvSpPr txBox="1"/>
          <p:nvPr/>
        </p:nvSpPr>
        <p:spPr>
          <a:xfrm>
            <a:off x="7147577" y="6629311"/>
            <a:ext cx="4130023" cy="230832"/>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88265">
              <a:lnSpc>
                <a:spcPts val="1845"/>
              </a:lnSpc>
            </a:pPr>
            <a:fld id="{81D60167-4931-47E6-BA6A-407CBD079E47}" type="slidenum">
              <a:rPr spc="-50" dirty="0"/>
              <a:t>3</a:t>
            </a:fld>
            <a:endParaRPr spc="-50" dirty="0"/>
          </a:p>
        </p:txBody>
      </p:sp>
      <p:sp>
        <p:nvSpPr>
          <p:cNvPr id="7" name="object 7"/>
          <p:cNvSpPr txBox="1"/>
          <p:nvPr/>
        </p:nvSpPr>
        <p:spPr>
          <a:xfrm>
            <a:off x="277129" y="1216823"/>
            <a:ext cx="11632565" cy="4513672"/>
          </a:xfrm>
          <a:prstGeom prst="rect">
            <a:avLst/>
          </a:prstGeom>
        </p:spPr>
        <p:txBody>
          <a:bodyPr vert="horz" wrap="square" lIns="0" tIns="53975" rIns="0" bIns="0" rtlCol="0">
            <a:spAutoFit/>
          </a:bodyPr>
          <a:lstStyle/>
          <a:p>
            <a:pPr marL="0" marR="0" algn="just">
              <a:spcBef>
                <a:spcPts val="0"/>
              </a:spcBef>
              <a:spcAft>
                <a:spcPts val="0"/>
              </a:spcAft>
            </a:pPr>
            <a:r>
              <a:rPr lang="en-US" sz="2400" dirty="0">
                <a:effectLst/>
                <a:latin typeface="Times New Roman" panose="02020603050405020304" pitchFamily="18" charset="0"/>
              </a:rPr>
              <a:t>To improve agricultural wetlands conservation and development, a wide range of positive measures should be undertaken. Sustainable tourism in agricultural wetlands, when properly managed and developed, plays a major part in protecting wetlands and supporting those working in and around wetlands through jobs and increasing incomes. The system will communicate with the farmers to visit their fields and the user will gain the knowledge in crop science. The culture of the villages. Lack of capacity of receiving tourists, viewable product processing and valuable farm commodities, and well-educated practitioner are barriers to effective development of Agri-tourism in wetlands. In consideration of agricultural wetland characteristics, these barriers can be overcome with government rational plans, visit able plants and take-away commodities, and professional practitioners’ cultivation. </a:t>
            </a:r>
          </a:p>
          <a:p>
            <a:pPr marL="12700" marR="76835" algn="just">
              <a:lnSpc>
                <a:spcPts val="2590"/>
              </a:lnSpc>
              <a:spcBef>
                <a:spcPts val="1025"/>
              </a:spcBef>
            </a:pPr>
            <a:r>
              <a:rPr sz="2400" b="1" dirty="0">
                <a:latin typeface="Times New Roman"/>
                <a:cs typeface="Times New Roman"/>
              </a:rPr>
              <a:t>Keywords</a:t>
            </a:r>
            <a:r>
              <a:rPr sz="2400" dirty="0">
                <a:latin typeface="Times New Roman"/>
                <a:cs typeface="Times New Roman"/>
              </a:rPr>
              <a:t>:</a:t>
            </a:r>
            <a:r>
              <a:rPr lang="en-IN" sz="2400" dirty="0">
                <a:effectLst/>
                <a:latin typeface="Times New Roman" panose="02020603050405020304" pitchFamily="18" charset="0"/>
              </a:rPr>
              <a:t>Agri-Tourism, Wetlands Conservation, Sustainable Tourism, Agricultural Commodities, Android App, Knowledge exchange, Community Engagement.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18240"/>
            <a:ext cx="9829799" cy="250999"/>
          </a:xfrm>
          <a:prstGeom prst="rect">
            <a:avLst/>
          </a:prstGeom>
        </p:spPr>
        <p:txBody>
          <a:bodyPr vert="horz" wrap="square" lIns="0" tIns="12700" rIns="0" bIns="0" rtlCol="0">
            <a:spAutoFit/>
          </a:bodyPr>
          <a:lstStyle/>
          <a:p>
            <a:pPr marL="12700">
              <a:lnSpc>
                <a:spcPct val="100000"/>
              </a:lnSpc>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p:txBody>
      </p:sp>
      <p:grpSp>
        <p:nvGrpSpPr>
          <p:cNvPr id="3" name="object 3"/>
          <p:cNvGrpSpPr/>
          <p:nvPr/>
        </p:nvGrpSpPr>
        <p:grpSpPr>
          <a:xfrm>
            <a:off x="-2" y="216249"/>
            <a:ext cx="12192000" cy="803910"/>
            <a:chOff x="-2" y="216249"/>
            <a:chExt cx="12192000" cy="803910"/>
          </a:xfrm>
        </p:grpSpPr>
        <p:pic>
          <p:nvPicPr>
            <p:cNvPr id="4" name="object 4"/>
            <p:cNvPicPr/>
            <p:nvPr/>
          </p:nvPicPr>
          <p:blipFill>
            <a:blip r:embed="rId2" cstate="print"/>
            <a:stretch>
              <a:fillRect/>
            </a:stretch>
          </p:blipFill>
          <p:spPr>
            <a:xfrm>
              <a:off x="0" y="216249"/>
              <a:ext cx="12191999" cy="803792"/>
            </a:xfrm>
            <a:prstGeom prst="rect">
              <a:avLst/>
            </a:prstGeom>
          </p:spPr>
        </p:pic>
        <p:sp>
          <p:nvSpPr>
            <p:cNvPr id="5" name="object 5"/>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6" name="object 6"/>
          <p:cNvSpPr txBox="1">
            <a:spLocks noGrp="1"/>
          </p:cNvSpPr>
          <p:nvPr>
            <p:ph type="title"/>
          </p:nvPr>
        </p:nvSpPr>
        <p:spPr>
          <a:xfrm>
            <a:off x="3657600" y="148130"/>
            <a:ext cx="4953000" cy="689932"/>
          </a:xfrm>
          <a:prstGeom prst="rect">
            <a:avLst/>
          </a:prstGeom>
        </p:spPr>
        <p:txBody>
          <a:bodyPr vert="horz" wrap="square" lIns="0" tIns="12700" rIns="0" bIns="0" rtlCol="0">
            <a:spAutoFit/>
          </a:bodyPr>
          <a:lstStyle/>
          <a:p>
            <a:pPr marL="12700">
              <a:lnSpc>
                <a:spcPct val="100000"/>
              </a:lnSpc>
              <a:spcBef>
                <a:spcPts val="100"/>
              </a:spcBef>
            </a:pPr>
            <a:r>
              <a:rPr lang="en-IN" spc="-10" dirty="0"/>
              <a:t>   Git Hub Link</a:t>
            </a:r>
            <a:endParaRPr spc="-10" dirty="0"/>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1" name="object 11"/>
          <p:cNvSpPr txBox="1"/>
          <p:nvPr/>
        </p:nvSpPr>
        <p:spPr>
          <a:xfrm>
            <a:off x="7147577" y="6629311"/>
            <a:ext cx="4130023" cy="228690"/>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30</a:t>
            </a:fld>
            <a:endParaRPr spc="-25" dirty="0"/>
          </a:p>
        </p:txBody>
      </p:sp>
      <p:sp>
        <p:nvSpPr>
          <p:cNvPr id="8" name="TextBox 7">
            <a:extLst>
              <a:ext uri="{FF2B5EF4-FFF2-40B4-BE49-F238E27FC236}">
                <a16:creationId xmlns:a16="http://schemas.microsoft.com/office/drawing/2014/main" id="{24CED92A-2DF3-BDC1-E739-96EFD3761906}"/>
              </a:ext>
            </a:extLst>
          </p:cNvPr>
          <p:cNvSpPr txBox="1"/>
          <p:nvPr/>
        </p:nvSpPr>
        <p:spPr>
          <a:xfrm>
            <a:off x="457200" y="1600200"/>
            <a:ext cx="8657664" cy="369332"/>
          </a:xfrm>
          <a:prstGeom prst="rect">
            <a:avLst/>
          </a:prstGeom>
          <a:noFill/>
        </p:spPr>
        <p:txBody>
          <a:bodyPr wrap="square">
            <a:spAutoFit/>
          </a:bodyPr>
          <a:lstStyle/>
          <a:p>
            <a:r>
              <a:rPr lang="en-IN" dirty="0">
                <a:hlinkClick r:id="rId3"/>
              </a:rPr>
              <a:t>https://github.com/204G1A0534/CSE-2020-24-Batch-A15.git</a:t>
            </a:r>
            <a:endParaRPr lang="en-IN" dirty="0"/>
          </a:p>
        </p:txBody>
      </p:sp>
    </p:spTree>
    <p:extLst>
      <p:ext uri="{BB962C8B-B14F-4D97-AF65-F5344CB8AC3E}">
        <p14:creationId xmlns:p14="http://schemas.microsoft.com/office/powerpoint/2010/main" val="21226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2192000" cy="233045"/>
          </a:xfrm>
          <a:custGeom>
            <a:avLst/>
            <a:gdLst/>
            <a:ahLst/>
            <a:cxnLst/>
            <a:rect l="l" t="t" r="r" b="b"/>
            <a:pathLst>
              <a:path w="12192000" h="233045">
                <a:moveTo>
                  <a:pt x="12191998" y="232758"/>
                </a:moveTo>
                <a:lnTo>
                  <a:pt x="0" y="232758"/>
                </a:lnTo>
                <a:lnTo>
                  <a:pt x="0" y="0"/>
                </a:lnTo>
                <a:lnTo>
                  <a:pt x="12191998" y="0"/>
                </a:lnTo>
                <a:lnTo>
                  <a:pt x="12191998" y="232758"/>
                </a:lnTo>
                <a:close/>
              </a:path>
            </a:pathLst>
          </a:custGeom>
          <a:solidFill>
            <a:srgbClr val="006666"/>
          </a:solidFill>
        </p:spPr>
        <p:txBody>
          <a:bodyPr wrap="square" lIns="0" tIns="0" rIns="0" bIns="0" rtlCol="0"/>
          <a:lstStyle/>
          <a:p>
            <a:endParaRPr/>
          </a:p>
        </p:txBody>
      </p:sp>
      <p:sp>
        <p:nvSpPr>
          <p:cNvPr id="3" name="object 3"/>
          <p:cNvSpPr txBox="1">
            <a:spLocks noGrp="1"/>
          </p:cNvSpPr>
          <p:nvPr>
            <p:ph type="ctrTitle"/>
          </p:nvPr>
        </p:nvSpPr>
        <p:spPr>
          <a:xfrm>
            <a:off x="-2" y="-18241"/>
            <a:ext cx="12192001" cy="736099"/>
          </a:xfrm>
          <a:prstGeom prst="rect">
            <a:avLst/>
          </a:prstGeom>
        </p:spPr>
        <p:txBody>
          <a:bodyPr vert="horz" wrap="square" lIns="0" tIns="12700" rIns="0" bIns="0" rtlCol="0">
            <a:spAutoFit/>
          </a:bodyPr>
          <a:lstStyle/>
          <a:p>
            <a:pPr marL="12700">
              <a:spcBef>
                <a:spcPts val="100"/>
              </a:spcBef>
            </a:pPr>
            <a:r>
              <a:rPr lang="en-US" sz="1600" b="1" i="1" dirty="0">
                <a:solidFill>
                  <a:srgbClr val="FFFFFF"/>
                </a:solidFill>
              </a:rPr>
              <a:t>An Android Application for Enhancing </a:t>
            </a:r>
            <a:r>
              <a:rPr lang="en-US" sz="1600" b="1" i="1" dirty="0" err="1">
                <a:solidFill>
                  <a:srgbClr val="FFFFFF"/>
                </a:solidFill>
              </a:rPr>
              <a:t>Agri</a:t>
            </a:r>
            <a:r>
              <a:rPr lang="en-US" sz="1600" b="1" i="1" dirty="0">
                <a:solidFill>
                  <a:srgbClr val="FFFFFF"/>
                </a:solidFill>
              </a:rPr>
              <a:t>-Tourism and Wetland Conservation Through Farmer-Consumer Engagement</a:t>
            </a:r>
            <a:br>
              <a:rPr lang="en-US" sz="1600" dirty="0"/>
            </a:br>
            <a:br>
              <a:rPr lang="en-IN" sz="1600" dirty="0">
                <a:latin typeface="Times New Roman" panose="02020603050405020304" pitchFamily="18" charset="0"/>
              </a:rPr>
            </a:br>
            <a:endParaRPr sz="1500" dirty="0">
              <a:latin typeface="Times New Roman"/>
              <a:cs typeface="Times New Roman"/>
            </a:endParaRPr>
          </a:p>
        </p:txBody>
      </p:sp>
      <p:sp>
        <p:nvSpPr>
          <p:cNvPr id="5" name="object 5"/>
          <p:cNvSpPr txBox="1">
            <a:spLocks noGrp="1"/>
          </p:cNvSpPr>
          <p:nvPr>
            <p:ph type="ftr" sz="quarter" idx="11"/>
          </p:nvPr>
        </p:nvSpPr>
        <p:spPr>
          <a:xfrm>
            <a:off x="0" y="6629792"/>
            <a:ext cx="685799" cy="230832"/>
          </a:xfrm>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6" name="object 6"/>
          <p:cNvSpPr txBox="1">
            <a:spLocks noGrp="1"/>
          </p:cNvSpPr>
          <p:nvPr>
            <p:ph type="dt" sz="half" idx="10"/>
          </p:nvPr>
        </p:nvSpPr>
        <p:spPr>
          <a:xfrm>
            <a:off x="1774066" y="6629792"/>
            <a:ext cx="4169533" cy="230832"/>
          </a:xfrm>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7" name="object 7"/>
          <p:cNvSpPr txBox="1"/>
          <p:nvPr/>
        </p:nvSpPr>
        <p:spPr>
          <a:xfrm>
            <a:off x="7147577" y="6629311"/>
            <a:ext cx="4053823" cy="230832"/>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8" name="object 8"/>
          <p:cNvSpPr txBox="1">
            <a:spLocks noGrp="1"/>
          </p:cNvSpPr>
          <p:nvPr>
            <p:ph type="sldNum" sz="quarter" idx="12"/>
          </p:nvPr>
        </p:nvSpPr>
        <p:spPr>
          <a:xfrm>
            <a:off x="11833423" y="6629309"/>
            <a:ext cx="292100" cy="250825"/>
          </a:xfrm>
          <a:prstGeom prst="rect">
            <a:avLst/>
          </a:prstGeom>
        </p:spPr>
        <p:txBody>
          <a:bodyPr vert="horz" wrap="square" lIns="0" tIns="0" rIns="0" bIns="0" rtlCol="0">
            <a:spAutoFit/>
          </a:bodyPr>
          <a:lstStyle/>
          <a:p>
            <a:pPr marL="38100">
              <a:lnSpc>
                <a:spcPts val="1845"/>
              </a:lnSpc>
            </a:pPr>
            <a:fld id="{81D60167-4931-47E6-BA6A-407CBD079E47}" type="slidenum">
              <a:rPr spc="-25" dirty="0"/>
              <a:t>31</a:t>
            </a:fld>
            <a:endParaRPr spc="-25" dirty="0"/>
          </a:p>
        </p:txBody>
      </p:sp>
      <p:sp>
        <p:nvSpPr>
          <p:cNvPr id="4" name="object 4"/>
          <p:cNvSpPr txBox="1"/>
          <p:nvPr/>
        </p:nvSpPr>
        <p:spPr>
          <a:xfrm rot="20175665">
            <a:off x="3753620" y="1363441"/>
            <a:ext cx="5544295" cy="3156585"/>
          </a:xfrm>
          <a:prstGeom prst="rect">
            <a:avLst/>
          </a:prstGeom>
        </p:spPr>
        <p:txBody>
          <a:bodyPr vert="horz" wrap="square" lIns="0" tIns="12700" rIns="0" bIns="0" rtlCol="0">
            <a:spAutoFit/>
          </a:bodyPr>
          <a:lstStyle/>
          <a:p>
            <a:pPr marL="12700" marR="5080">
              <a:lnSpc>
                <a:spcPct val="107000"/>
              </a:lnSpc>
              <a:spcBef>
                <a:spcPts val="100"/>
              </a:spcBef>
            </a:pPr>
            <a:r>
              <a:rPr sz="9600" i="1" spc="-10" dirty="0">
                <a:solidFill>
                  <a:srgbClr val="FF6600"/>
                </a:solidFill>
                <a:latin typeface="Times New Roman"/>
                <a:cs typeface="Times New Roman"/>
              </a:rPr>
              <a:t>Thank You!!!</a:t>
            </a:r>
            <a:endParaRPr sz="96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18240"/>
            <a:ext cx="10058399" cy="487313"/>
          </a:xfrm>
          <a:prstGeom prst="rect">
            <a:avLst/>
          </a:prstGeom>
        </p:spPr>
        <p:txBody>
          <a:bodyPr vert="horz" wrap="square" lIns="0" tIns="12700" rIns="0" bIns="0" rtlCol="0">
            <a:spAutoFit/>
          </a:bodyPr>
          <a:lstStyle/>
          <a:p>
            <a:pPr marL="12700">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a:p>
            <a:pPr marL="12700">
              <a:lnSpc>
                <a:spcPct val="100000"/>
              </a:lnSpc>
              <a:spcBef>
                <a:spcPts val="100"/>
              </a:spcBef>
            </a:pPr>
            <a:endParaRPr sz="1500" dirty="0">
              <a:latin typeface="Times New Roman"/>
              <a:cs typeface="Times New Roman"/>
            </a:endParaRPr>
          </a:p>
        </p:txBody>
      </p:sp>
      <p:grpSp>
        <p:nvGrpSpPr>
          <p:cNvPr id="3" name="object 3"/>
          <p:cNvGrpSpPr/>
          <p:nvPr/>
        </p:nvGrpSpPr>
        <p:grpSpPr>
          <a:xfrm>
            <a:off x="-2" y="216249"/>
            <a:ext cx="12192000" cy="803910"/>
            <a:chOff x="-2" y="216249"/>
            <a:chExt cx="12192000" cy="803910"/>
          </a:xfrm>
        </p:grpSpPr>
        <p:pic>
          <p:nvPicPr>
            <p:cNvPr id="4" name="object 4"/>
            <p:cNvPicPr/>
            <p:nvPr/>
          </p:nvPicPr>
          <p:blipFill>
            <a:blip r:embed="rId2" cstate="print"/>
            <a:stretch>
              <a:fillRect/>
            </a:stretch>
          </p:blipFill>
          <p:spPr>
            <a:xfrm>
              <a:off x="0" y="216249"/>
              <a:ext cx="12191999" cy="803792"/>
            </a:xfrm>
            <a:prstGeom prst="rect">
              <a:avLst/>
            </a:prstGeom>
          </p:spPr>
        </p:pic>
        <p:sp>
          <p:nvSpPr>
            <p:cNvPr id="5" name="object 5"/>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6" name="object 6"/>
          <p:cNvSpPr txBox="1">
            <a:spLocks noGrp="1"/>
          </p:cNvSpPr>
          <p:nvPr>
            <p:ph type="title"/>
          </p:nvPr>
        </p:nvSpPr>
        <p:spPr>
          <a:xfrm>
            <a:off x="44121" y="159217"/>
            <a:ext cx="2788285" cy="695960"/>
          </a:xfrm>
          <a:prstGeom prst="rect">
            <a:avLst/>
          </a:prstGeom>
        </p:spPr>
        <p:txBody>
          <a:bodyPr vert="horz" wrap="square" lIns="0" tIns="12700" rIns="0" bIns="0" rtlCol="0">
            <a:spAutoFit/>
          </a:bodyPr>
          <a:lstStyle/>
          <a:p>
            <a:pPr marL="12700">
              <a:lnSpc>
                <a:spcPct val="100000"/>
              </a:lnSpc>
              <a:spcBef>
                <a:spcPts val="100"/>
              </a:spcBef>
            </a:pPr>
            <a:r>
              <a:rPr spc="-10" dirty="0"/>
              <a:t>Introduction</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0" name="object 10"/>
          <p:cNvSpPr txBox="1"/>
          <p:nvPr/>
        </p:nvSpPr>
        <p:spPr>
          <a:xfrm>
            <a:off x="7147577" y="6629311"/>
            <a:ext cx="4206223" cy="231314"/>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88265">
              <a:lnSpc>
                <a:spcPts val="1845"/>
              </a:lnSpc>
            </a:pPr>
            <a:fld id="{81D60167-4931-47E6-BA6A-407CBD079E47}" type="slidenum">
              <a:rPr spc="-50" dirty="0"/>
              <a:t>4</a:t>
            </a:fld>
            <a:endParaRPr spc="-50" dirty="0"/>
          </a:p>
        </p:txBody>
      </p:sp>
      <p:sp>
        <p:nvSpPr>
          <p:cNvPr id="7" name="object 7"/>
          <p:cNvSpPr txBox="1"/>
          <p:nvPr/>
        </p:nvSpPr>
        <p:spPr>
          <a:xfrm>
            <a:off x="242020" y="1081226"/>
            <a:ext cx="11654790" cy="5363648"/>
          </a:xfrm>
          <a:prstGeom prst="rect">
            <a:avLst/>
          </a:prstGeom>
        </p:spPr>
        <p:txBody>
          <a:bodyPr vert="horz" wrap="square" lIns="0" tIns="53975" rIns="0" bIns="0" rtlCol="0">
            <a:spAutoFit/>
          </a:bodyPr>
          <a:lstStyle/>
          <a:p>
            <a:pPr marL="271780" marR="10160" indent="-259715" algn="just">
              <a:lnSpc>
                <a:spcPts val="2590"/>
              </a:lnSpc>
              <a:spcBef>
                <a:spcPts val="425"/>
              </a:spcBef>
              <a:buFont typeface="Lucida Sans Unicode"/>
              <a:buChar char="□"/>
              <a:tabLst>
                <a:tab pos="271780" algn="l"/>
              </a:tabLst>
            </a:pPr>
            <a:r>
              <a:rPr lang="en-US" sz="2400" dirty="0">
                <a:effectLst/>
                <a:latin typeface="Times New Roman" panose="02020603050405020304" pitchFamily="18" charset="0"/>
              </a:rPr>
              <a:t>Wetlands are valuable because they clean the water, recharge water supplies, reduce flood risks, and provide fish and wildlife habitat.</a:t>
            </a:r>
          </a:p>
          <a:p>
            <a:pPr marL="271780" marR="10160" indent="-259715" algn="just">
              <a:lnSpc>
                <a:spcPts val="2590"/>
              </a:lnSpc>
              <a:spcBef>
                <a:spcPts val="425"/>
              </a:spcBef>
              <a:buFont typeface="Lucida Sans Unicode"/>
              <a:buChar char="□"/>
              <a:tabLst>
                <a:tab pos="271780" algn="l"/>
              </a:tabLst>
            </a:pPr>
            <a:r>
              <a:rPr lang="en-US" sz="2400" dirty="0">
                <a:effectLst/>
                <a:latin typeface="Times New Roman" panose="02020603050405020304" pitchFamily="18" charset="0"/>
              </a:rPr>
              <a:t>In addition, wetlands provide recreational opportunities (such as hunting, fishing, and boating), aesthetic benefits, sites for research and education, and commercial fishery benefits. </a:t>
            </a:r>
          </a:p>
          <a:p>
            <a:pPr marL="271780" marR="10160" indent="-259715" algn="just">
              <a:lnSpc>
                <a:spcPts val="2590"/>
              </a:lnSpc>
              <a:spcBef>
                <a:spcPts val="425"/>
              </a:spcBef>
              <a:buFont typeface="Lucida Sans Unicode"/>
              <a:buChar char="□"/>
              <a:tabLst>
                <a:tab pos="271780" algn="l"/>
              </a:tabLst>
            </a:pPr>
            <a:r>
              <a:rPr lang="en-US" sz="2400" dirty="0">
                <a:effectLst/>
                <a:latin typeface="Times New Roman" panose="02020603050405020304" pitchFamily="18" charset="0"/>
              </a:rPr>
              <a:t>With the rapid social development, tourism is widely recognized as among the world’s largest industries with strongest development momentum and</a:t>
            </a:r>
            <a:r>
              <a:rPr lang="en-US" sz="2400" kern="100" dirty="0">
                <a:effectLst/>
                <a:latin typeface="Times New Roman" panose="02020603050405020304" pitchFamily="18" charset="0"/>
                <a:ea typeface="Calibri" panose="020F0502020204030204" pitchFamily="34" charset="0"/>
              </a:rPr>
              <a:t> </a:t>
            </a:r>
            <a:r>
              <a:rPr lang="en-US" sz="2400" dirty="0">
                <a:effectLst/>
                <a:latin typeface="Times New Roman" panose="02020603050405020304" pitchFamily="18" charset="0"/>
              </a:rPr>
              <a:t>largest scale in global economy. </a:t>
            </a:r>
          </a:p>
          <a:p>
            <a:pPr marL="271780" marR="10160" indent="-259715" algn="just">
              <a:lnSpc>
                <a:spcPts val="2590"/>
              </a:lnSpc>
              <a:spcBef>
                <a:spcPts val="425"/>
              </a:spcBef>
              <a:buFont typeface="Lucida Sans Unicode"/>
              <a:buChar char="□"/>
              <a:tabLst>
                <a:tab pos="271780" algn="l"/>
              </a:tabLst>
            </a:pPr>
            <a:r>
              <a:rPr lang="en-US" sz="2400" dirty="0">
                <a:effectLst/>
                <a:latin typeface="Times New Roman" panose="02020603050405020304" pitchFamily="18" charset="0"/>
              </a:rPr>
              <a:t>Tourism is one of wetland values, next to water regulation, flood control, or climate mitigation. And, wetland tourism supports those working in and around wetlands, through job and income creation.</a:t>
            </a:r>
          </a:p>
          <a:p>
            <a:pPr marL="271780" marR="10160" indent="-259715" algn="just">
              <a:lnSpc>
                <a:spcPts val="2590"/>
              </a:lnSpc>
              <a:spcBef>
                <a:spcPts val="425"/>
              </a:spcBef>
              <a:buFont typeface="Lucida Sans Unicode"/>
              <a:buChar char="□"/>
              <a:tabLst>
                <a:tab pos="271780" algn="l"/>
              </a:tabLst>
            </a:pPr>
            <a:r>
              <a:rPr lang="en-US" sz="2400" dirty="0">
                <a:effectLst/>
                <a:latin typeface="Times New Roman" panose="02020603050405020304" pitchFamily="18" charset="0"/>
              </a:rPr>
              <a:t>Moreover, Agri-tourist experience the idyllic countryside with the atmosphere of rusticity, silence and smells of farms and villages.</a:t>
            </a:r>
          </a:p>
          <a:p>
            <a:pPr marL="12065" marR="10160" algn="just">
              <a:lnSpc>
                <a:spcPts val="2590"/>
              </a:lnSpc>
              <a:spcBef>
                <a:spcPts val="425"/>
              </a:spcBef>
              <a:tabLst>
                <a:tab pos="271780" algn="l"/>
              </a:tabLst>
            </a:pPr>
            <a:endParaRPr lang="en-US" sz="2400" dirty="0">
              <a:effectLst/>
              <a:latin typeface="Times New Roman" panose="02020603050405020304" pitchFamily="18" charset="0"/>
            </a:endParaRPr>
          </a:p>
          <a:p>
            <a:pPr marL="12065" marR="10160">
              <a:lnSpc>
                <a:spcPts val="2590"/>
              </a:lnSpc>
              <a:spcBef>
                <a:spcPts val="425"/>
              </a:spcBef>
              <a:tabLst>
                <a:tab pos="271780" algn="l"/>
              </a:tabLst>
            </a:pPr>
            <a:endParaRPr sz="24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9201" y="-18240"/>
            <a:ext cx="9906000" cy="487313"/>
          </a:xfrm>
          <a:prstGeom prst="rect">
            <a:avLst/>
          </a:prstGeom>
        </p:spPr>
        <p:txBody>
          <a:bodyPr vert="horz" wrap="square" lIns="0" tIns="12700" rIns="0" bIns="0" rtlCol="0">
            <a:spAutoFit/>
          </a:bodyPr>
          <a:lstStyle/>
          <a:p>
            <a:pPr marL="12700">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a:p>
            <a:pPr marL="12700">
              <a:lnSpc>
                <a:spcPct val="100000"/>
              </a:lnSpc>
              <a:spcBef>
                <a:spcPts val="100"/>
              </a:spcBef>
            </a:pPr>
            <a:endParaRPr sz="1500" dirty="0">
              <a:latin typeface="Times New Roman"/>
              <a:cs typeface="Times New Roman"/>
            </a:endParaRPr>
          </a:p>
        </p:txBody>
      </p:sp>
      <p:grpSp>
        <p:nvGrpSpPr>
          <p:cNvPr id="3" name="object 3"/>
          <p:cNvGrpSpPr/>
          <p:nvPr/>
        </p:nvGrpSpPr>
        <p:grpSpPr>
          <a:xfrm>
            <a:off x="-2" y="216249"/>
            <a:ext cx="12192000" cy="803910"/>
            <a:chOff x="-2" y="216249"/>
            <a:chExt cx="12192000" cy="803910"/>
          </a:xfrm>
        </p:grpSpPr>
        <p:pic>
          <p:nvPicPr>
            <p:cNvPr id="4" name="object 4"/>
            <p:cNvPicPr/>
            <p:nvPr/>
          </p:nvPicPr>
          <p:blipFill>
            <a:blip r:embed="rId2" cstate="print"/>
            <a:stretch>
              <a:fillRect/>
            </a:stretch>
          </p:blipFill>
          <p:spPr>
            <a:xfrm>
              <a:off x="0" y="216249"/>
              <a:ext cx="12191999" cy="803792"/>
            </a:xfrm>
            <a:prstGeom prst="rect">
              <a:avLst/>
            </a:prstGeom>
          </p:spPr>
        </p:pic>
        <p:sp>
          <p:nvSpPr>
            <p:cNvPr id="5" name="object 5"/>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6" name="object 6"/>
          <p:cNvSpPr txBox="1">
            <a:spLocks noGrp="1"/>
          </p:cNvSpPr>
          <p:nvPr>
            <p:ph type="title"/>
          </p:nvPr>
        </p:nvSpPr>
        <p:spPr>
          <a:xfrm>
            <a:off x="299837" y="216249"/>
            <a:ext cx="3853179" cy="695960"/>
          </a:xfrm>
          <a:prstGeom prst="rect">
            <a:avLst/>
          </a:prstGeom>
        </p:spPr>
        <p:txBody>
          <a:bodyPr vert="horz" wrap="square" lIns="0" tIns="12700" rIns="0" bIns="0" rtlCol="0">
            <a:spAutoFit/>
          </a:bodyPr>
          <a:lstStyle/>
          <a:p>
            <a:pPr marL="12700">
              <a:lnSpc>
                <a:spcPct val="100000"/>
              </a:lnSpc>
              <a:spcBef>
                <a:spcPts val="100"/>
              </a:spcBef>
            </a:pPr>
            <a:r>
              <a:rPr dirty="0"/>
              <a:t>Literature</a:t>
            </a:r>
            <a:r>
              <a:rPr spc="-50" dirty="0"/>
              <a:t> </a:t>
            </a:r>
            <a:r>
              <a:rPr spc="-10" dirty="0"/>
              <a:t>survey</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0" name="object 10"/>
          <p:cNvSpPr txBox="1"/>
          <p:nvPr/>
        </p:nvSpPr>
        <p:spPr>
          <a:xfrm>
            <a:off x="7147577" y="6629311"/>
            <a:ext cx="4206223" cy="231314"/>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88265">
              <a:lnSpc>
                <a:spcPts val="1845"/>
              </a:lnSpc>
            </a:pPr>
            <a:fld id="{81D60167-4931-47E6-BA6A-407CBD079E47}" type="slidenum">
              <a:rPr spc="-50" dirty="0"/>
              <a:t>5</a:t>
            </a:fld>
            <a:endParaRPr spc="-50" dirty="0"/>
          </a:p>
        </p:txBody>
      </p:sp>
      <p:sp>
        <p:nvSpPr>
          <p:cNvPr id="7" name="object 7"/>
          <p:cNvSpPr txBox="1"/>
          <p:nvPr/>
        </p:nvSpPr>
        <p:spPr>
          <a:xfrm>
            <a:off x="242020" y="1081226"/>
            <a:ext cx="11660505" cy="5261056"/>
          </a:xfrm>
          <a:prstGeom prst="rect">
            <a:avLst/>
          </a:prstGeom>
        </p:spPr>
        <p:txBody>
          <a:bodyPr vert="horz" wrap="square" lIns="0" tIns="53975" rIns="0" bIns="0" rtlCol="0">
            <a:spAutoFit/>
          </a:bodyPr>
          <a:lstStyle/>
          <a:p>
            <a:pPr marL="12065" marR="6985" algn="just">
              <a:lnSpc>
                <a:spcPts val="2590"/>
              </a:lnSpc>
              <a:spcBef>
                <a:spcPts val="425"/>
              </a:spcBef>
              <a:tabLst>
                <a:tab pos="271780" algn="l"/>
              </a:tabLst>
            </a:pPr>
            <a:endParaRPr lang="en-IN" sz="2400" dirty="0">
              <a:effectLst/>
              <a:latin typeface="Times New Roman" panose="02020603050405020304" pitchFamily="18" charset="0"/>
            </a:endParaRPr>
          </a:p>
          <a:p>
            <a:pPr marL="271780" marR="6985" indent="-259715" algn="just">
              <a:lnSpc>
                <a:spcPts val="2590"/>
              </a:lnSpc>
              <a:spcBef>
                <a:spcPts val="425"/>
              </a:spcBef>
              <a:buFont typeface="Lucida Sans Unicode"/>
              <a:buChar char="□"/>
              <a:tabLst>
                <a:tab pos="271780" algn="l"/>
              </a:tabLst>
            </a:pPr>
            <a:r>
              <a:rPr lang="en-US" sz="2400" dirty="0">
                <a:latin typeface="Times New Roman"/>
                <a:cs typeface="Times New Roman"/>
              </a:rPr>
              <a:t>Karthik </a:t>
            </a:r>
            <a:r>
              <a:rPr lang="en-US" sz="2400" dirty="0" err="1">
                <a:latin typeface="Times New Roman"/>
                <a:cs typeface="Times New Roman"/>
              </a:rPr>
              <a:t>Dharamkar</a:t>
            </a:r>
            <a:r>
              <a:rPr lang="en-US" sz="2400" dirty="0">
                <a:latin typeface="Times New Roman"/>
                <a:cs typeface="Times New Roman"/>
              </a:rPr>
              <a:t>, </a:t>
            </a:r>
            <a:r>
              <a:rPr lang="en-US" sz="2400" dirty="0" err="1">
                <a:latin typeface="Times New Roman"/>
                <a:cs typeface="Times New Roman"/>
              </a:rPr>
              <a:t>Palve</a:t>
            </a:r>
            <a:r>
              <a:rPr lang="en-US" sz="2400" dirty="0">
                <a:latin typeface="Times New Roman"/>
                <a:cs typeface="Times New Roman"/>
              </a:rPr>
              <a:t> Gajanand[1]</a:t>
            </a:r>
            <a:r>
              <a:rPr lang="en-US" sz="2400" spc="440" dirty="0">
                <a:latin typeface="Times New Roman"/>
                <a:cs typeface="Times New Roman"/>
              </a:rPr>
              <a:t> </a:t>
            </a:r>
            <a:r>
              <a:rPr lang="en-US" sz="2400" dirty="0">
                <a:effectLst/>
                <a:latin typeface="Times New Roman" panose="02020603050405020304" pitchFamily="18" charset="0"/>
              </a:rPr>
              <a:t>It can contribute to the overall income, cash flow and profitability of a farm by providing alternative income via farm products, and farming activities Presently, the urban population has been going for </a:t>
            </a:r>
            <a:r>
              <a:rPr lang="en-US" sz="2400" dirty="0" err="1">
                <a:effectLst/>
                <a:latin typeface="Times New Roman" panose="02020603050405020304" pitchFamily="18" charset="0"/>
              </a:rPr>
              <a:t>agri</a:t>
            </a:r>
            <a:r>
              <a:rPr lang="en-US" sz="2400" dirty="0">
                <a:effectLst/>
                <a:latin typeface="Times New Roman" panose="02020603050405020304" pitchFamily="18" charset="0"/>
              </a:rPr>
              <a:t>-tourism as a way of relief from the daily routine of big cities. For this reason, it is one of the most dynamic emerging markets in our country.</a:t>
            </a:r>
          </a:p>
          <a:p>
            <a:pPr marL="271780" marR="6985" indent="-259715" algn="just">
              <a:lnSpc>
                <a:spcPts val="2590"/>
              </a:lnSpc>
              <a:spcBef>
                <a:spcPts val="425"/>
              </a:spcBef>
              <a:buFont typeface="Lucida Sans Unicode"/>
              <a:buChar char="□"/>
              <a:tabLst>
                <a:tab pos="271780" algn="l"/>
              </a:tabLst>
            </a:pPr>
            <a:r>
              <a:rPr lang="en-US" sz="2400" spc="90" dirty="0">
                <a:latin typeface="Times New Roman"/>
                <a:cs typeface="Times New Roman"/>
              </a:rPr>
              <a:t> Nicole </a:t>
            </a:r>
            <a:r>
              <a:rPr lang="en-US" sz="2400" spc="90" dirty="0" err="1">
                <a:latin typeface="Times New Roman"/>
                <a:cs typeface="Times New Roman"/>
              </a:rPr>
              <a:t>Vaugeois</a:t>
            </a:r>
            <a:r>
              <a:rPr lang="en-US" sz="2400" spc="90" dirty="0">
                <a:latin typeface="Times New Roman"/>
                <a:cs typeface="Times New Roman"/>
              </a:rPr>
              <a:t>, Shannon Bence, Anna Romanova</a:t>
            </a:r>
            <a:r>
              <a:rPr lang="en-US" sz="2400" dirty="0">
                <a:latin typeface="Times New Roman"/>
                <a:cs typeface="Times New Roman"/>
              </a:rPr>
              <a:t>[2]</a:t>
            </a:r>
            <a:r>
              <a:rPr lang="en-US" sz="2400" spc="90" dirty="0">
                <a:latin typeface="Times New Roman"/>
                <a:cs typeface="Times New Roman"/>
              </a:rPr>
              <a:t> </a:t>
            </a:r>
            <a:r>
              <a:rPr lang="en-US" sz="2400" dirty="0">
                <a:latin typeface="Times New Roman"/>
                <a:cs typeface="Times New Roman"/>
              </a:rPr>
              <a:t>paper</a:t>
            </a:r>
            <a:r>
              <a:rPr lang="en-US" sz="2400" spc="95" dirty="0">
                <a:latin typeface="Times New Roman"/>
                <a:cs typeface="Times New Roman"/>
              </a:rPr>
              <a:t> </a:t>
            </a:r>
            <a:r>
              <a:rPr lang="en-US" sz="2400" dirty="0">
                <a:latin typeface="Times New Roman"/>
                <a:cs typeface="Times New Roman"/>
              </a:rPr>
              <a:t>is</a:t>
            </a:r>
            <a:r>
              <a:rPr lang="en-US" sz="2400" spc="90" dirty="0">
                <a:latin typeface="Times New Roman"/>
                <a:cs typeface="Times New Roman"/>
              </a:rPr>
              <a:t> </a:t>
            </a:r>
            <a:r>
              <a:rPr lang="en-US" sz="2400" dirty="0">
                <a:latin typeface="Times New Roman"/>
                <a:cs typeface="Times New Roman"/>
              </a:rPr>
              <a:t>based</a:t>
            </a:r>
            <a:r>
              <a:rPr lang="en-US" sz="2400" spc="90" dirty="0">
                <a:latin typeface="Times New Roman"/>
                <a:cs typeface="Times New Roman"/>
              </a:rPr>
              <a:t> </a:t>
            </a:r>
            <a:r>
              <a:rPr lang="en-US" sz="2400" dirty="0">
                <a:latin typeface="Times New Roman"/>
                <a:cs typeface="Times New Roman"/>
              </a:rPr>
              <a:t>on</a:t>
            </a:r>
            <a:r>
              <a:rPr lang="en-US" sz="2400" spc="90" dirty="0">
                <a:latin typeface="Times New Roman"/>
                <a:cs typeface="Times New Roman"/>
              </a:rPr>
              <a:t> </a:t>
            </a:r>
            <a:r>
              <a:rPr lang="en-US" sz="2400" spc="90" dirty="0">
                <a:latin typeface="Times New Roman" panose="02020603050405020304" pitchFamily="18" charset="0"/>
                <a:cs typeface="Times New Roman"/>
              </a:rPr>
              <a:t>the</a:t>
            </a:r>
            <a:r>
              <a:rPr lang="en-US" sz="2400" dirty="0">
                <a:effectLst/>
                <a:latin typeface="Times New Roman" panose="02020603050405020304" pitchFamily="18" charset="0"/>
              </a:rPr>
              <a:t> trend, if recognized by farmers, could be used to create new revenue for agriculture through </a:t>
            </a:r>
            <a:r>
              <a:rPr lang="en-US" sz="2400" dirty="0" err="1">
                <a:effectLst/>
                <a:latin typeface="Times New Roman" panose="02020603050405020304" pitchFamily="18" charset="0"/>
              </a:rPr>
              <a:t>agri</a:t>
            </a:r>
            <a:r>
              <a:rPr lang="en-US" sz="2400" dirty="0">
                <a:effectLst/>
                <a:latin typeface="Times New Roman" panose="02020603050405020304" pitchFamily="18" charset="0"/>
              </a:rPr>
              <a:t>‐tourism. The purpose of this manual is to provide step by‐step guidance for farmers who are interested in engaging in agritourism. It presents a number of tools and strategies to design and create memorable farm‐based experiences that can attract and satisfy visitors. The guide also profiles numerous examples of </a:t>
            </a:r>
            <a:r>
              <a:rPr lang="en-US" sz="2400" dirty="0" err="1">
                <a:effectLst/>
                <a:latin typeface="Times New Roman" panose="02020603050405020304" pitchFamily="18" charset="0"/>
              </a:rPr>
              <a:t>agri</a:t>
            </a:r>
            <a:r>
              <a:rPr lang="en-US" sz="2400" dirty="0">
                <a:effectLst/>
                <a:latin typeface="Times New Roman" panose="02020603050405020304" pitchFamily="18" charset="0"/>
              </a:rPr>
              <a:t>‐tourism ventures to encourage innovation within the industry.</a:t>
            </a:r>
          </a:p>
          <a:p>
            <a:pPr marL="12065" marR="6985" algn="just">
              <a:lnSpc>
                <a:spcPts val="2590"/>
              </a:lnSpc>
              <a:spcBef>
                <a:spcPts val="425"/>
              </a:spcBef>
              <a:tabLst>
                <a:tab pos="271780" algn="l"/>
              </a:tabLst>
            </a:pPr>
            <a:endParaRPr lang="it-IT" sz="1800" dirty="0">
              <a:effectLst/>
              <a:latin typeface="Times New Roman" panose="02020603050405020304" pitchFamily="18" charset="0"/>
            </a:endParaRPr>
          </a:p>
          <a:p>
            <a:pPr marL="271780" marR="6985" indent="-259715" algn="just">
              <a:lnSpc>
                <a:spcPts val="2590"/>
              </a:lnSpc>
              <a:spcBef>
                <a:spcPts val="425"/>
              </a:spcBef>
              <a:buFont typeface="Lucida Sans Unicode"/>
              <a:buChar char="□"/>
              <a:tabLst>
                <a:tab pos="271780" algn="l"/>
              </a:tabLst>
            </a:pPr>
            <a:endParaRPr sz="24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18240"/>
            <a:ext cx="9905999" cy="487313"/>
          </a:xfrm>
          <a:prstGeom prst="rect">
            <a:avLst/>
          </a:prstGeom>
        </p:spPr>
        <p:txBody>
          <a:bodyPr vert="horz" wrap="square" lIns="0" tIns="12700" rIns="0" bIns="0" rtlCol="0">
            <a:spAutoFit/>
          </a:bodyPr>
          <a:lstStyle/>
          <a:p>
            <a:pPr marL="12700">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a:p>
            <a:pPr marL="12700">
              <a:lnSpc>
                <a:spcPct val="100000"/>
              </a:lnSpc>
              <a:spcBef>
                <a:spcPts val="100"/>
              </a:spcBef>
            </a:pPr>
            <a:endParaRPr sz="1500" dirty="0">
              <a:latin typeface="Times New Roman"/>
              <a:cs typeface="Times New Roman"/>
            </a:endParaRPr>
          </a:p>
        </p:txBody>
      </p:sp>
      <p:grpSp>
        <p:nvGrpSpPr>
          <p:cNvPr id="3" name="object 3"/>
          <p:cNvGrpSpPr/>
          <p:nvPr/>
        </p:nvGrpSpPr>
        <p:grpSpPr>
          <a:xfrm>
            <a:off x="-2" y="216249"/>
            <a:ext cx="12192000" cy="803910"/>
            <a:chOff x="-2" y="216249"/>
            <a:chExt cx="12192000" cy="803910"/>
          </a:xfrm>
        </p:grpSpPr>
        <p:pic>
          <p:nvPicPr>
            <p:cNvPr id="4" name="object 4"/>
            <p:cNvPicPr/>
            <p:nvPr/>
          </p:nvPicPr>
          <p:blipFill>
            <a:blip r:embed="rId2" cstate="print"/>
            <a:stretch>
              <a:fillRect/>
            </a:stretch>
          </p:blipFill>
          <p:spPr>
            <a:xfrm>
              <a:off x="0" y="216249"/>
              <a:ext cx="12191999" cy="803792"/>
            </a:xfrm>
            <a:prstGeom prst="rect">
              <a:avLst/>
            </a:prstGeom>
          </p:spPr>
        </p:pic>
        <p:sp>
          <p:nvSpPr>
            <p:cNvPr id="5" name="object 5"/>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6" name="object 6"/>
          <p:cNvSpPr txBox="1">
            <a:spLocks noGrp="1"/>
          </p:cNvSpPr>
          <p:nvPr>
            <p:ph type="title"/>
          </p:nvPr>
        </p:nvSpPr>
        <p:spPr>
          <a:xfrm>
            <a:off x="381000" y="154632"/>
            <a:ext cx="3853179" cy="695960"/>
          </a:xfrm>
          <a:prstGeom prst="rect">
            <a:avLst/>
          </a:prstGeom>
        </p:spPr>
        <p:txBody>
          <a:bodyPr vert="horz" wrap="square" lIns="0" tIns="12700" rIns="0" bIns="0" rtlCol="0">
            <a:spAutoFit/>
          </a:bodyPr>
          <a:lstStyle/>
          <a:p>
            <a:pPr marL="12700">
              <a:lnSpc>
                <a:spcPct val="100000"/>
              </a:lnSpc>
              <a:spcBef>
                <a:spcPts val="100"/>
              </a:spcBef>
            </a:pPr>
            <a:r>
              <a:rPr dirty="0"/>
              <a:t>Literature</a:t>
            </a:r>
            <a:r>
              <a:rPr spc="-50" dirty="0"/>
              <a:t> </a:t>
            </a:r>
            <a:r>
              <a:rPr spc="-10" dirty="0"/>
              <a:t>survey</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0" name="object 10"/>
          <p:cNvSpPr txBox="1"/>
          <p:nvPr/>
        </p:nvSpPr>
        <p:spPr>
          <a:xfrm>
            <a:off x="7147577" y="6629311"/>
            <a:ext cx="4206223" cy="228690"/>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6</a:t>
            </a:fld>
            <a:endParaRPr spc="-25" dirty="0"/>
          </a:p>
        </p:txBody>
      </p:sp>
      <p:sp>
        <p:nvSpPr>
          <p:cNvPr id="7" name="object 7"/>
          <p:cNvSpPr txBox="1"/>
          <p:nvPr/>
        </p:nvSpPr>
        <p:spPr>
          <a:xfrm>
            <a:off x="242397" y="1081658"/>
            <a:ext cx="11661775" cy="4860305"/>
          </a:xfrm>
          <a:prstGeom prst="rect">
            <a:avLst/>
          </a:prstGeom>
        </p:spPr>
        <p:txBody>
          <a:bodyPr vert="horz" wrap="square" lIns="0" tIns="53340" rIns="0" bIns="0" rtlCol="0">
            <a:spAutoFit/>
          </a:bodyPr>
          <a:lstStyle/>
          <a:p>
            <a:pPr marL="342900" marR="0" indent="-342900" algn="just">
              <a:spcBef>
                <a:spcPts val="0"/>
              </a:spcBef>
              <a:spcAft>
                <a:spcPts val="0"/>
              </a:spcAft>
              <a:buFont typeface="Wingdings" panose="05000000000000000000" pitchFamily="2" charset="2"/>
              <a:buChar char="q"/>
            </a:pPr>
            <a:r>
              <a:rPr lang="en-US" sz="2350" spc="210" dirty="0">
                <a:latin typeface="Times New Roman"/>
                <a:cs typeface="Times New Roman"/>
              </a:rPr>
              <a:t>Yan Lui, Min Zhou</a:t>
            </a:r>
            <a:r>
              <a:rPr lang="en-US" sz="2350" dirty="0">
                <a:latin typeface="Times New Roman"/>
                <a:cs typeface="Times New Roman"/>
              </a:rPr>
              <a:t>[3]</a:t>
            </a:r>
            <a:r>
              <a:rPr lang="en-US" sz="2350" spc="204" dirty="0">
                <a:latin typeface="Times New Roman"/>
                <a:cs typeface="Times New Roman"/>
              </a:rPr>
              <a:t> </a:t>
            </a:r>
            <a:r>
              <a:rPr lang="en-US" sz="2350" dirty="0">
                <a:latin typeface="Times New Roman"/>
                <a:cs typeface="Times New Roman"/>
              </a:rPr>
              <a:t>The</a:t>
            </a:r>
            <a:r>
              <a:rPr lang="en-US" sz="2350" spc="204" dirty="0">
                <a:latin typeface="Times New Roman"/>
                <a:cs typeface="Times New Roman"/>
              </a:rPr>
              <a:t> </a:t>
            </a:r>
            <a:r>
              <a:rPr lang="en-US" sz="2350" dirty="0">
                <a:latin typeface="Times New Roman"/>
                <a:cs typeface="Times New Roman"/>
              </a:rPr>
              <a:t>paper</a:t>
            </a:r>
            <a:r>
              <a:rPr lang="en-US" sz="2350" spc="210" dirty="0">
                <a:latin typeface="Times New Roman"/>
                <a:cs typeface="Times New Roman"/>
              </a:rPr>
              <a:t> </a:t>
            </a:r>
            <a:r>
              <a:rPr lang="en-US" sz="2350" dirty="0">
                <a:latin typeface="Times New Roman"/>
                <a:cs typeface="Times New Roman"/>
              </a:rPr>
              <a:t>is</a:t>
            </a:r>
            <a:r>
              <a:rPr lang="en-US" sz="2350" spc="204" dirty="0">
                <a:latin typeface="Times New Roman"/>
                <a:cs typeface="Times New Roman"/>
              </a:rPr>
              <a:t> </a:t>
            </a:r>
            <a:r>
              <a:rPr lang="en-US" sz="2350" dirty="0">
                <a:latin typeface="Times New Roman"/>
                <a:cs typeface="Times New Roman"/>
              </a:rPr>
              <a:t>based</a:t>
            </a:r>
            <a:r>
              <a:rPr lang="en-US" sz="2350" spc="204" dirty="0">
                <a:latin typeface="Times New Roman"/>
                <a:cs typeface="Times New Roman"/>
              </a:rPr>
              <a:t> </a:t>
            </a:r>
            <a:r>
              <a:rPr lang="en-US" sz="2350" dirty="0">
                <a:latin typeface="Times New Roman"/>
                <a:cs typeface="Times New Roman"/>
              </a:rPr>
              <a:t>on</a:t>
            </a:r>
            <a:r>
              <a:rPr lang="en-US" sz="2350" spc="204" dirty="0">
                <a:latin typeface="Times New Roman"/>
                <a:cs typeface="Times New Roman"/>
              </a:rPr>
              <a:t> </a:t>
            </a:r>
            <a:r>
              <a:rPr lang="en-US" sz="2400" dirty="0">
                <a:effectLst/>
                <a:latin typeface="Times New Roman" panose="02020603050405020304" pitchFamily="18" charset="0"/>
              </a:rPr>
              <a:t>Lack of capacity of receiving tourists, viewable product processing and valuable farm commodities, and well-educated practitioner are barriers to effective development of </a:t>
            </a:r>
            <a:r>
              <a:rPr lang="en-US" sz="2400" dirty="0" err="1">
                <a:effectLst/>
                <a:latin typeface="Times New Roman" panose="02020603050405020304" pitchFamily="18" charset="0"/>
              </a:rPr>
              <a:t>agro</a:t>
            </a:r>
            <a:r>
              <a:rPr lang="en-US" sz="2400" dirty="0">
                <a:effectLst/>
                <a:latin typeface="Times New Roman" panose="02020603050405020304" pitchFamily="18" charset="0"/>
              </a:rPr>
              <a:t>-tourism in wetlands. In consideration of agricultural wetland characteristics, these barriers can be overcome with government rational plans, visit able plants and take-away commodities, and professional practitioners’ cultivation.</a:t>
            </a:r>
          </a:p>
          <a:p>
            <a:pPr marL="354965" marR="5080" indent="-342900" algn="just">
              <a:lnSpc>
                <a:spcPts val="2570"/>
              </a:lnSpc>
              <a:spcBef>
                <a:spcPts val="980"/>
              </a:spcBef>
              <a:buFont typeface="Wingdings" panose="05000000000000000000" pitchFamily="2" charset="2"/>
              <a:buChar char="q"/>
              <a:tabLst>
                <a:tab pos="271145" algn="l"/>
              </a:tabLst>
            </a:pPr>
            <a:r>
              <a:rPr lang="it-IT" sz="2400" dirty="0">
                <a:effectLst/>
                <a:latin typeface="Times New Roman" panose="02020603050405020304" pitchFamily="18" charset="0"/>
              </a:rPr>
              <a:t>Lucian Ionel Cioca; Ramona Giurea; Ioan Achim Moise; Ilaria Precazzini; Marco Ragazzi; Elena Cristina Rada 2017 </a:t>
            </a:r>
            <a:r>
              <a:rPr sz="2350" dirty="0">
                <a:latin typeface="Times New Roman"/>
                <a:cs typeface="Times New Roman"/>
              </a:rPr>
              <a:t>[4]</a:t>
            </a:r>
            <a:r>
              <a:rPr sz="2350" spc="360" dirty="0">
                <a:latin typeface="Times New Roman"/>
                <a:cs typeface="Times New Roman"/>
              </a:rPr>
              <a:t> </a:t>
            </a:r>
            <a:r>
              <a:rPr lang="en-US" sz="2400" dirty="0">
                <a:effectLst/>
                <a:latin typeface="Times New Roman" panose="02020603050405020304" pitchFamily="18" charset="0"/>
              </a:rPr>
              <a:t>A technological appliance that assures a good combustion process development together with a proper utilization and maintenance of the whole system assume a significant role. A correct attention to the entire process reduces therefore the emissions' dangerousness and improves the energy efficiency in exploiting the fuel's heat value</a:t>
            </a:r>
          </a:p>
          <a:p>
            <a:pPr marL="12065" marR="5080" algn="just">
              <a:lnSpc>
                <a:spcPts val="2570"/>
              </a:lnSpc>
              <a:spcBef>
                <a:spcPts val="980"/>
              </a:spcBef>
              <a:tabLst>
                <a:tab pos="271145" algn="l"/>
              </a:tabLst>
            </a:pPr>
            <a:endParaRPr sz="235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8240"/>
            <a:ext cx="10896599" cy="487313"/>
          </a:xfrm>
          <a:prstGeom prst="rect">
            <a:avLst/>
          </a:prstGeom>
        </p:spPr>
        <p:txBody>
          <a:bodyPr vert="horz" wrap="square" lIns="0" tIns="12700" rIns="0" bIns="0" rtlCol="0">
            <a:spAutoFit/>
          </a:bodyPr>
          <a:lstStyle/>
          <a:p>
            <a:pPr marL="12700">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a:p>
            <a:pPr marL="12700">
              <a:lnSpc>
                <a:spcPct val="100000"/>
              </a:lnSpc>
              <a:spcBef>
                <a:spcPts val="100"/>
              </a:spcBef>
            </a:pPr>
            <a:endParaRPr sz="1500" dirty="0">
              <a:latin typeface="Times New Roman"/>
              <a:cs typeface="Times New Roman"/>
            </a:endParaRPr>
          </a:p>
        </p:txBody>
      </p:sp>
      <p:grpSp>
        <p:nvGrpSpPr>
          <p:cNvPr id="3" name="object 3"/>
          <p:cNvGrpSpPr/>
          <p:nvPr/>
        </p:nvGrpSpPr>
        <p:grpSpPr>
          <a:xfrm>
            <a:off x="-2" y="216249"/>
            <a:ext cx="12192000" cy="803910"/>
            <a:chOff x="-2" y="216249"/>
            <a:chExt cx="12192000" cy="803910"/>
          </a:xfrm>
        </p:grpSpPr>
        <p:pic>
          <p:nvPicPr>
            <p:cNvPr id="4" name="object 4"/>
            <p:cNvPicPr/>
            <p:nvPr/>
          </p:nvPicPr>
          <p:blipFill>
            <a:blip r:embed="rId2" cstate="print"/>
            <a:stretch>
              <a:fillRect/>
            </a:stretch>
          </p:blipFill>
          <p:spPr>
            <a:xfrm>
              <a:off x="0" y="216249"/>
              <a:ext cx="12191999" cy="803792"/>
            </a:xfrm>
            <a:prstGeom prst="rect">
              <a:avLst/>
            </a:prstGeom>
          </p:spPr>
        </p:pic>
        <p:sp>
          <p:nvSpPr>
            <p:cNvPr id="5" name="object 5"/>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6" name="object 6"/>
          <p:cNvSpPr txBox="1">
            <a:spLocks noGrp="1"/>
          </p:cNvSpPr>
          <p:nvPr>
            <p:ph type="title"/>
          </p:nvPr>
        </p:nvSpPr>
        <p:spPr>
          <a:xfrm>
            <a:off x="306015" y="171574"/>
            <a:ext cx="3853179" cy="695960"/>
          </a:xfrm>
          <a:prstGeom prst="rect">
            <a:avLst/>
          </a:prstGeom>
        </p:spPr>
        <p:txBody>
          <a:bodyPr vert="horz" wrap="square" lIns="0" tIns="12700" rIns="0" bIns="0" rtlCol="0">
            <a:spAutoFit/>
          </a:bodyPr>
          <a:lstStyle/>
          <a:p>
            <a:pPr marL="12700">
              <a:lnSpc>
                <a:spcPct val="100000"/>
              </a:lnSpc>
              <a:spcBef>
                <a:spcPts val="100"/>
              </a:spcBef>
            </a:pPr>
            <a:r>
              <a:rPr dirty="0"/>
              <a:t>Literature</a:t>
            </a:r>
            <a:r>
              <a:rPr spc="-50" dirty="0"/>
              <a:t> </a:t>
            </a:r>
            <a:r>
              <a:rPr spc="-10" dirty="0"/>
              <a:t>survey</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0" name="object 10"/>
          <p:cNvSpPr txBox="1"/>
          <p:nvPr/>
        </p:nvSpPr>
        <p:spPr>
          <a:xfrm>
            <a:off x="7147577" y="6629311"/>
            <a:ext cx="4053823" cy="228690"/>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7</a:t>
            </a:fld>
            <a:endParaRPr spc="-25" dirty="0"/>
          </a:p>
        </p:txBody>
      </p:sp>
      <p:sp>
        <p:nvSpPr>
          <p:cNvPr id="7" name="object 7"/>
          <p:cNvSpPr txBox="1"/>
          <p:nvPr/>
        </p:nvSpPr>
        <p:spPr>
          <a:xfrm>
            <a:off x="248947" y="1081226"/>
            <a:ext cx="11656060" cy="3496470"/>
          </a:xfrm>
          <a:prstGeom prst="rect">
            <a:avLst/>
          </a:prstGeom>
        </p:spPr>
        <p:txBody>
          <a:bodyPr vert="horz" wrap="square" lIns="0" tIns="53975" rIns="0" bIns="0" rtlCol="0">
            <a:spAutoFit/>
          </a:bodyPr>
          <a:lstStyle/>
          <a:p>
            <a:pPr marL="342900" marR="0" indent="-342900" algn="just">
              <a:spcBef>
                <a:spcPts val="0"/>
              </a:spcBef>
              <a:spcAft>
                <a:spcPts val="0"/>
              </a:spcAft>
              <a:buFont typeface="Wingdings" panose="05000000000000000000" pitchFamily="2" charset="2"/>
              <a:buChar char="q"/>
            </a:pPr>
            <a:r>
              <a:rPr lang="en-US" sz="2400" spc="434" dirty="0">
                <a:latin typeface="Times New Roman"/>
                <a:cs typeface="Times New Roman"/>
              </a:rPr>
              <a:t>Chandra Sekhar [5]</a:t>
            </a:r>
            <a:r>
              <a:rPr sz="2400" dirty="0">
                <a:latin typeface="Times New Roman"/>
                <a:cs typeface="Times New Roman"/>
              </a:rPr>
              <a:t>This</a:t>
            </a:r>
            <a:r>
              <a:rPr sz="2400" spc="440" dirty="0">
                <a:latin typeface="Times New Roman"/>
                <a:cs typeface="Times New Roman"/>
              </a:rPr>
              <a:t> </a:t>
            </a:r>
            <a:r>
              <a:rPr sz="2400" dirty="0">
                <a:latin typeface="Times New Roman"/>
                <a:cs typeface="Times New Roman"/>
              </a:rPr>
              <a:t>paper</a:t>
            </a:r>
            <a:r>
              <a:rPr sz="2400" spc="434" dirty="0">
                <a:latin typeface="Times New Roman"/>
                <a:cs typeface="Times New Roman"/>
              </a:rPr>
              <a:t> </a:t>
            </a:r>
            <a:r>
              <a:rPr sz="2400" dirty="0">
                <a:latin typeface="Times New Roman"/>
                <a:cs typeface="Times New Roman"/>
              </a:rPr>
              <a:t>also</a:t>
            </a:r>
            <a:r>
              <a:rPr sz="2400" spc="440" dirty="0">
                <a:latin typeface="Times New Roman"/>
                <a:cs typeface="Times New Roman"/>
              </a:rPr>
              <a:t> </a:t>
            </a:r>
            <a:r>
              <a:rPr sz="2400" dirty="0">
                <a:latin typeface="Times New Roman"/>
                <a:cs typeface="Times New Roman"/>
              </a:rPr>
              <a:t>discussed</a:t>
            </a:r>
            <a:r>
              <a:rPr sz="2400" spc="434" dirty="0">
                <a:latin typeface="Times New Roman"/>
                <a:cs typeface="Times New Roman"/>
              </a:rPr>
              <a:t> </a:t>
            </a:r>
            <a:r>
              <a:rPr sz="2400" dirty="0">
                <a:latin typeface="Times New Roman"/>
                <a:cs typeface="Times New Roman"/>
              </a:rPr>
              <a:t>about</a:t>
            </a:r>
            <a:r>
              <a:rPr sz="2400" spc="440" dirty="0">
                <a:latin typeface="Times New Roman"/>
                <a:cs typeface="Times New Roman"/>
              </a:rPr>
              <a:t> </a:t>
            </a:r>
            <a:r>
              <a:rPr lang="en-US" sz="2400" dirty="0">
                <a:effectLst/>
                <a:latin typeface="Times New Roman" panose="02020603050405020304" pitchFamily="18" charset="0"/>
              </a:rPr>
              <a:t>Agrotourism is an economic strategy aimed at assisting villagers in establishing alternative sources of income and preserving their cultures. Agrotourism integrates agricultural and touristic activities. he benefits of </a:t>
            </a:r>
            <a:r>
              <a:rPr lang="en-US" sz="2400" dirty="0" err="1">
                <a:effectLst/>
                <a:latin typeface="Times New Roman" panose="02020603050405020304" pitchFamily="18" charset="0"/>
              </a:rPr>
              <a:t>agro</a:t>
            </a:r>
            <a:r>
              <a:rPr lang="en-US" sz="2400" dirty="0">
                <a:effectLst/>
                <a:latin typeface="Times New Roman" panose="02020603050405020304" pitchFamily="18" charset="0"/>
              </a:rPr>
              <a:t>-tourism are widely acknowledged by both the urban and rural communities. However, there are some problems in the way these </a:t>
            </a:r>
            <a:r>
              <a:rPr lang="en-US" sz="2400" dirty="0" err="1">
                <a:effectLst/>
                <a:latin typeface="Times New Roman" panose="02020603050405020304" pitchFamily="18" charset="0"/>
              </a:rPr>
              <a:t>centres</a:t>
            </a:r>
            <a:r>
              <a:rPr lang="en-US" sz="2400" dirty="0">
                <a:effectLst/>
                <a:latin typeface="Times New Roman" panose="02020603050405020304" pitchFamily="18" charset="0"/>
              </a:rPr>
              <a:t> are developed. In order to overcome these issues, the government should support the efforts of the farmers in developing such </a:t>
            </a:r>
            <a:r>
              <a:rPr lang="en-US" sz="2400" dirty="0" err="1">
                <a:effectLst/>
                <a:latin typeface="Times New Roman" panose="02020603050405020304" pitchFamily="18" charset="0"/>
              </a:rPr>
              <a:t>centres</a:t>
            </a:r>
            <a:r>
              <a:rPr lang="en-US" sz="2400" dirty="0">
                <a:effectLst/>
                <a:latin typeface="Times New Roman" panose="02020603050405020304" pitchFamily="18" charset="0"/>
              </a:rPr>
              <a:t>.</a:t>
            </a:r>
          </a:p>
          <a:p>
            <a:pPr marL="0" marR="0" algn="just">
              <a:spcBef>
                <a:spcPts val="0"/>
              </a:spcBef>
              <a:spcAft>
                <a:spcPts val="800"/>
              </a:spcAft>
            </a:pPr>
            <a:r>
              <a:rPr lang="en-US" sz="2400" b="1" kern="100" dirty="0">
                <a:effectLst/>
                <a:latin typeface="Times New Roman" panose="02020603050405020304" pitchFamily="18" charset="0"/>
                <a:ea typeface="Calibri" panose="020F0502020204030204" pitchFamily="34" charset="0"/>
              </a:rPr>
              <a:t> </a:t>
            </a:r>
            <a:endParaRPr lang="en-US" sz="2400" dirty="0">
              <a:effectLst/>
              <a:latin typeface="Times New Roman" panose="02020603050405020304" pitchFamily="18" charset="0"/>
            </a:endParaRPr>
          </a:p>
          <a:p>
            <a:pPr marL="386080" marR="5080" indent="-374015" algn="just">
              <a:lnSpc>
                <a:spcPts val="2590"/>
              </a:lnSpc>
              <a:spcBef>
                <a:spcPts val="425"/>
              </a:spcBef>
              <a:buFont typeface="Lucida Sans Unicode"/>
              <a:buChar char="□"/>
              <a:tabLst>
                <a:tab pos="386080" algn="l"/>
              </a:tabLst>
            </a:pPr>
            <a:endParaRPr sz="24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8240"/>
            <a:ext cx="10820399" cy="487313"/>
          </a:xfrm>
          <a:prstGeom prst="rect">
            <a:avLst/>
          </a:prstGeom>
        </p:spPr>
        <p:txBody>
          <a:bodyPr vert="horz" wrap="square" lIns="0" tIns="12700" rIns="0" bIns="0" rtlCol="0">
            <a:spAutoFit/>
          </a:bodyPr>
          <a:lstStyle/>
          <a:p>
            <a:pPr marL="12700">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a:p>
            <a:pPr marL="12700">
              <a:lnSpc>
                <a:spcPct val="100000"/>
              </a:lnSpc>
              <a:spcBef>
                <a:spcPts val="100"/>
              </a:spcBef>
            </a:pPr>
            <a:endParaRPr sz="1500" dirty="0">
              <a:latin typeface="Times New Roman"/>
              <a:cs typeface="Times New Roman"/>
            </a:endParaRPr>
          </a:p>
        </p:txBody>
      </p:sp>
      <p:grpSp>
        <p:nvGrpSpPr>
          <p:cNvPr id="3" name="object 3"/>
          <p:cNvGrpSpPr/>
          <p:nvPr/>
        </p:nvGrpSpPr>
        <p:grpSpPr>
          <a:xfrm>
            <a:off x="-2" y="216249"/>
            <a:ext cx="12192000" cy="803910"/>
            <a:chOff x="-2" y="216249"/>
            <a:chExt cx="12192000" cy="803910"/>
          </a:xfrm>
        </p:grpSpPr>
        <p:pic>
          <p:nvPicPr>
            <p:cNvPr id="4" name="object 4"/>
            <p:cNvPicPr/>
            <p:nvPr/>
          </p:nvPicPr>
          <p:blipFill>
            <a:blip r:embed="rId2" cstate="print"/>
            <a:stretch>
              <a:fillRect/>
            </a:stretch>
          </p:blipFill>
          <p:spPr>
            <a:xfrm>
              <a:off x="0" y="216249"/>
              <a:ext cx="12191999" cy="803792"/>
            </a:xfrm>
            <a:prstGeom prst="rect">
              <a:avLst/>
            </a:prstGeom>
          </p:spPr>
        </p:pic>
        <p:sp>
          <p:nvSpPr>
            <p:cNvPr id="5" name="object 5"/>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6" name="object 6"/>
          <p:cNvSpPr txBox="1">
            <a:spLocks noGrp="1"/>
          </p:cNvSpPr>
          <p:nvPr>
            <p:ph type="title"/>
          </p:nvPr>
        </p:nvSpPr>
        <p:spPr>
          <a:xfrm>
            <a:off x="4260530" y="193095"/>
            <a:ext cx="3670935" cy="695960"/>
          </a:xfrm>
          <a:prstGeom prst="rect">
            <a:avLst/>
          </a:prstGeom>
        </p:spPr>
        <p:txBody>
          <a:bodyPr vert="horz" wrap="square" lIns="0" tIns="12700" rIns="0" bIns="0" rtlCol="0">
            <a:spAutoFit/>
          </a:bodyPr>
          <a:lstStyle/>
          <a:p>
            <a:pPr marL="12700">
              <a:lnSpc>
                <a:spcPct val="100000"/>
              </a:lnSpc>
              <a:spcBef>
                <a:spcPts val="100"/>
              </a:spcBef>
              <a:tabLst>
                <a:tab pos="2014855" algn="l"/>
              </a:tabLst>
            </a:pPr>
            <a:r>
              <a:rPr spc="-10" dirty="0"/>
              <a:t>Existing</a:t>
            </a:r>
            <a:r>
              <a:rPr dirty="0"/>
              <a:t>	</a:t>
            </a:r>
            <a:r>
              <a:rPr spc="-10" dirty="0"/>
              <a:t>System</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0" name="object 10"/>
          <p:cNvSpPr txBox="1"/>
          <p:nvPr/>
        </p:nvSpPr>
        <p:spPr>
          <a:xfrm>
            <a:off x="7147577" y="6629311"/>
            <a:ext cx="4130023" cy="228690"/>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8</a:t>
            </a:fld>
            <a:endParaRPr spc="-25" dirty="0"/>
          </a:p>
        </p:txBody>
      </p:sp>
      <p:sp>
        <p:nvSpPr>
          <p:cNvPr id="7" name="object 7"/>
          <p:cNvSpPr txBox="1"/>
          <p:nvPr/>
        </p:nvSpPr>
        <p:spPr>
          <a:xfrm>
            <a:off x="272529" y="1022600"/>
            <a:ext cx="11629390" cy="4847289"/>
          </a:xfrm>
          <a:prstGeom prst="rect">
            <a:avLst/>
          </a:prstGeom>
        </p:spPr>
        <p:txBody>
          <a:bodyPr vert="horz" wrap="square" lIns="0" tIns="12700" rIns="0" bIns="0" rtlCol="0">
            <a:spAutoFit/>
          </a:bodyPr>
          <a:lstStyle/>
          <a:p>
            <a:pPr algn="just">
              <a:lnSpc>
                <a:spcPct val="150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Now a days the people don’t know the science of crops, the system will explain the theoretical terms for the students. The farming growth is also reduced. The Existing system will be the user can view the details of the crops and the user have to search for that places that is not possible for the user.</a:t>
            </a:r>
            <a:endParaRPr lang="en-US" sz="2400" dirty="0">
              <a:effectLst/>
              <a:latin typeface="Times New Roman" panose="02020603050405020304" pitchFamily="18" charset="0"/>
              <a:cs typeface="Times New Roman" panose="02020603050405020304" pitchFamily="18" charset="0"/>
            </a:endParaRPr>
          </a:p>
          <a:p>
            <a:pPr algn="just">
              <a:lnSpc>
                <a:spcPct val="150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2400" dirty="0">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Today most of people don’t know farmer.</a:t>
            </a:r>
            <a:endParaRPr lang="en-US" sz="2400" dirty="0">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interested people also not able to connect with farmers.</a:t>
            </a:r>
            <a:endParaRPr lang="en-US" sz="2400" dirty="0">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proper location of farmer is not able to find.</a:t>
            </a:r>
            <a:endParaRPr lang="en-US" sz="240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18240"/>
            <a:ext cx="10896599" cy="487313"/>
          </a:xfrm>
          <a:prstGeom prst="rect">
            <a:avLst/>
          </a:prstGeom>
        </p:spPr>
        <p:txBody>
          <a:bodyPr vert="horz" wrap="square" lIns="0" tIns="12700" rIns="0" bIns="0" rtlCol="0">
            <a:spAutoFit/>
          </a:bodyPr>
          <a:lstStyle/>
          <a:p>
            <a:pPr marL="12700">
              <a:spcBef>
                <a:spcPts val="100"/>
              </a:spcBef>
            </a:pPr>
            <a:r>
              <a:rPr lang="en-US" sz="1500" b="1" i="1" dirty="0">
                <a:solidFill>
                  <a:srgbClr val="FFFFFF"/>
                </a:solidFill>
                <a:latin typeface="Times New Roman"/>
                <a:cs typeface="Times New Roman"/>
              </a:rPr>
              <a:t>An Android Application for Enhancing </a:t>
            </a:r>
            <a:r>
              <a:rPr lang="en-US" sz="1500" b="1" i="1" dirty="0" err="1">
                <a:solidFill>
                  <a:srgbClr val="FFFFFF"/>
                </a:solidFill>
                <a:latin typeface="Times New Roman"/>
                <a:cs typeface="Times New Roman"/>
              </a:rPr>
              <a:t>Agri</a:t>
            </a:r>
            <a:r>
              <a:rPr lang="en-US" sz="1500" b="1" i="1" dirty="0">
                <a:solidFill>
                  <a:srgbClr val="FFFFFF"/>
                </a:solidFill>
                <a:latin typeface="Times New Roman"/>
                <a:cs typeface="Times New Roman"/>
              </a:rPr>
              <a:t>-Tourism and Wetland Conservation Through Farmer-Consumer Engagement</a:t>
            </a:r>
            <a:endParaRPr lang="en-US" sz="1500" dirty="0">
              <a:latin typeface="Times New Roman"/>
              <a:cs typeface="Times New Roman"/>
            </a:endParaRPr>
          </a:p>
          <a:p>
            <a:pPr marL="12700">
              <a:lnSpc>
                <a:spcPct val="100000"/>
              </a:lnSpc>
              <a:spcBef>
                <a:spcPts val="100"/>
              </a:spcBef>
            </a:pPr>
            <a:endParaRPr sz="1500" dirty="0">
              <a:latin typeface="Times New Roman"/>
              <a:cs typeface="Times New Roman"/>
            </a:endParaRPr>
          </a:p>
        </p:txBody>
      </p:sp>
      <p:grpSp>
        <p:nvGrpSpPr>
          <p:cNvPr id="3" name="object 3"/>
          <p:cNvGrpSpPr/>
          <p:nvPr/>
        </p:nvGrpSpPr>
        <p:grpSpPr>
          <a:xfrm>
            <a:off x="-2" y="216249"/>
            <a:ext cx="12192000" cy="803910"/>
            <a:chOff x="-2" y="216249"/>
            <a:chExt cx="12192000" cy="803910"/>
          </a:xfrm>
        </p:grpSpPr>
        <p:pic>
          <p:nvPicPr>
            <p:cNvPr id="4" name="object 4"/>
            <p:cNvPicPr/>
            <p:nvPr/>
          </p:nvPicPr>
          <p:blipFill>
            <a:blip r:embed="rId2" cstate="print"/>
            <a:stretch>
              <a:fillRect/>
            </a:stretch>
          </p:blipFill>
          <p:spPr>
            <a:xfrm>
              <a:off x="0" y="216249"/>
              <a:ext cx="12191999" cy="803792"/>
            </a:xfrm>
            <a:prstGeom prst="rect">
              <a:avLst/>
            </a:prstGeom>
          </p:spPr>
        </p:pic>
        <p:sp>
          <p:nvSpPr>
            <p:cNvPr id="5" name="object 5"/>
            <p:cNvSpPr/>
            <p:nvPr/>
          </p:nvSpPr>
          <p:spPr>
            <a:xfrm>
              <a:off x="-2" y="232759"/>
              <a:ext cx="12192000" cy="715010"/>
            </a:xfrm>
            <a:custGeom>
              <a:avLst/>
              <a:gdLst/>
              <a:ahLst/>
              <a:cxnLst/>
              <a:rect l="l" t="t" r="r" b="b"/>
              <a:pathLst>
                <a:path w="12192000" h="715010">
                  <a:moveTo>
                    <a:pt x="12191999" y="714891"/>
                  </a:moveTo>
                  <a:lnTo>
                    <a:pt x="0" y="714891"/>
                  </a:lnTo>
                  <a:lnTo>
                    <a:pt x="0" y="0"/>
                  </a:lnTo>
                  <a:lnTo>
                    <a:pt x="12191999" y="0"/>
                  </a:lnTo>
                  <a:lnTo>
                    <a:pt x="12191999" y="714891"/>
                  </a:lnTo>
                  <a:close/>
                </a:path>
              </a:pathLst>
            </a:custGeom>
            <a:solidFill>
              <a:srgbClr val="FF6600"/>
            </a:solidFill>
          </p:spPr>
          <p:txBody>
            <a:bodyPr wrap="square" lIns="0" tIns="0" rIns="0" bIns="0" rtlCol="0"/>
            <a:lstStyle/>
            <a:p>
              <a:endParaRPr/>
            </a:p>
          </p:txBody>
        </p:sp>
      </p:grpSp>
      <p:sp>
        <p:nvSpPr>
          <p:cNvPr id="6" name="object 6"/>
          <p:cNvSpPr txBox="1">
            <a:spLocks noGrp="1"/>
          </p:cNvSpPr>
          <p:nvPr>
            <p:ph type="title"/>
          </p:nvPr>
        </p:nvSpPr>
        <p:spPr>
          <a:xfrm>
            <a:off x="4149360" y="139652"/>
            <a:ext cx="3888104" cy="695960"/>
          </a:xfrm>
          <a:prstGeom prst="rect">
            <a:avLst/>
          </a:prstGeom>
        </p:spPr>
        <p:txBody>
          <a:bodyPr vert="horz" wrap="square" lIns="0" tIns="12700" rIns="0" bIns="0" rtlCol="0">
            <a:spAutoFit/>
          </a:bodyPr>
          <a:lstStyle/>
          <a:p>
            <a:pPr marL="12700">
              <a:lnSpc>
                <a:spcPct val="100000"/>
              </a:lnSpc>
              <a:spcBef>
                <a:spcPts val="100"/>
              </a:spcBef>
              <a:tabLst>
                <a:tab pos="2232025" algn="l"/>
              </a:tabLst>
            </a:pPr>
            <a:r>
              <a:rPr spc="-10" dirty="0"/>
              <a:t>Proposed</a:t>
            </a:r>
            <a:r>
              <a:rPr dirty="0"/>
              <a:t>	</a:t>
            </a:r>
            <a:r>
              <a:rPr spc="-10" dirty="0"/>
              <a:t>System</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845"/>
              </a:lnSpc>
            </a:pPr>
            <a:r>
              <a:rPr spc="-25" dirty="0"/>
              <a:t>A</a:t>
            </a:r>
            <a:r>
              <a:rPr lang="en-US" spc="-25" dirty="0"/>
              <a:t>15</a:t>
            </a:r>
            <a:endParaRPr spc="-25" dirty="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cap="small" spc="-75" dirty="0"/>
              <a:t>Dept.</a:t>
            </a:r>
            <a:r>
              <a:rPr cap="small" spc="-10" dirty="0"/>
              <a:t> </a:t>
            </a:r>
            <a:r>
              <a:rPr cap="small" spc="-100" dirty="0"/>
              <a:t>of</a:t>
            </a:r>
            <a:r>
              <a:rPr cap="small" spc="50" dirty="0"/>
              <a:t> </a:t>
            </a:r>
            <a:r>
              <a:rPr cap="small" spc="-114" dirty="0"/>
              <a:t>Computer</a:t>
            </a:r>
            <a:r>
              <a:rPr cap="small" spc="60" dirty="0"/>
              <a:t> </a:t>
            </a:r>
            <a:r>
              <a:rPr cap="small" spc="-95" dirty="0"/>
              <a:t>Science</a:t>
            </a:r>
            <a:r>
              <a:rPr cap="small" spc="55" dirty="0"/>
              <a:t> </a:t>
            </a:r>
            <a:r>
              <a:rPr cap="small" spc="-130" dirty="0"/>
              <a:t>and</a:t>
            </a:r>
            <a:r>
              <a:rPr cap="small" spc="55" dirty="0"/>
              <a:t> </a:t>
            </a:r>
            <a:r>
              <a:rPr cap="small" spc="-130" dirty="0"/>
              <a:t>Engineering</a:t>
            </a:r>
          </a:p>
        </p:txBody>
      </p:sp>
      <p:sp>
        <p:nvSpPr>
          <p:cNvPr id="10" name="object 10"/>
          <p:cNvSpPr txBox="1"/>
          <p:nvPr/>
        </p:nvSpPr>
        <p:spPr>
          <a:xfrm>
            <a:off x="7147577" y="6629311"/>
            <a:ext cx="4130023" cy="230832"/>
          </a:xfrm>
          <a:prstGeom prst="rect">
            <a:avLst/>
          </a:prstGeom>
        </p:spPr>
        <p:txBody>
          <a:bodyPr vert="horz" wrap="square" lIns="0" tIns="0" rIns="0" bIns="0" rtlCol="0">
            <a:spAutoFit/>
          </a:bodyPr>
          <a:lstStyle/>
          <a:p>
            <a:pPr marL="12700">
              <a:lnSpc>
                <a:spcPts val="1845"/>
              </a:lnSpc>
            </a:pPr>
            <a:r>
              <a:rPr sz="1600" cap="small" spc="-105" dirty="0">
                <a:solidFill>
                  <a:srgbClr val="FFFFFF"/>
                </a:solidFill>
                <a:latin typeface="Times New Roman"/>
                <a:cs typeface="Times New Roman"/>
              </a:rPr>
              <a:t>Srinivasa</a:t>
            </a:r>
            <a:r>
              <a:rPr sz="1600" cap="small" spc="7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7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75" dirty="0">
                <a:solidFill>
                  <a:srgbClr val="FFFFFF"/>
                </a:solidFill>
                <a:latin typeface="Times New Roman"/>
                <a:cs typeface="Times New Roman"/>
              </a:rPr>
              <a:t> </a:t>
            </a:r>
            <a:r>
              <a:rPr sz="1600" cap="small" spc="-100" dirty="0">
                <a:solidFill>
                  <a:srgbClr val="FFFFFF"/>
                </a:solidFill>
                <a:latin typeface="Times New Roman"/>
                <a:cs typeface="Times New Roman"/>
              </a:rPr>
              <a:t>of</a:t>
            </a:r>
            <a:r>
              <a:rPr sz="1600" cap="small" spc="75"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9</a:t>
            </a:fld>
            <a:endParaRPr spc="-25" dirty="0"/>
          </a:p>
        </p:txBody>
      </p:sp>
      <p:sp>
        <p:nvSpPr>
          <p:cNvPr id="7" name="object 7"/>
          <p:cNvSpPr txBox="1"/>
          <p:nvPr/>
        </p:nvSpPr>
        <p:spPr>
          <a:xfrm>
            <a:off x="272529" y="1081226"/>
            <a:ext cx="11626215" cy="4763484"/>
          </a:xfrm>
          <a:prstGeom prst="rect">
            <a:avLst/>
          </a:prstGeom>
        </p:spPr>
        <p:txBody>
          <a:bodyPr vert="horz" wrap="square" lIns="0" tIns="53975" rIns="0" bIns="0" rtlCol="0">
            <a:spAutoFit/>
          </a:bodyPr>
          <a:lstStyle/>
          <a:p>
            <a:pPr marL="12700" marR="5080" algn="just">
              <a:lnSpc>
                <a:spcPts val="2590"/>
              </a:lnSpc>
              <a:spcBef>
                <a:spcPts val="425"/>
              </a:spcBef>
            </a:pPr>
            <a:r>
              <a:rPr sz="2400" dirty="0">
                <a:latin typeface="Times New Roman"/>
                <a:cs typeface="Times New Roman"/>
              </a:rPr>
              <a:t>To</a:t>
            </a:r>
            <a:r>
              <a:rPr sz="2400" spc="290" dirty="0">
                <a:latin typeface="Times New Roman"/>
                <a:cs typeface="Times New Roman"/>
              </a:rPr>
              <a:t> </a:t>
            </a:r>
            <a:r>
              <a:rPr sz="2400" dirty="0">
                <a:latin typeface="Times New Roman"/>
                <a:cs typeface="Times New Roman"/>
              </a:rPr>
              <a:t>resolve</a:t>
            </a:r>
            <a:r>
              <a:rPr sz="2400" spc="290" dirty="0">
                <a:latin typeface="Times New Roman"/>
                <a:cs typeface="Times New Roman"/>
              </a:rPr>
              <a:t> </a:t>
            </a:r>
            <a:r>
              <a:rPr sz="2400" dirty="0">
                <a:latin typeface="Times New Roman"/>
                <a:cs typeface="Times New Roman"/>
              </a:rPr>
              <a:t>the</a:t>
            </a:r>
            <a:r>
              <a:rPr sz="2400" spc="295" dirty="0">
                <a:latin typeface="Times New Roman"/>
                <a:cs typeface="Times New Roman"/>
              </a:rPr>
              <a:t> </a:t>
            </a:r>
            <a:r>
              <a:rPr sz="2400" dirty="0">
                <a:latin typeface="Times New Roman"/>
                <a:cs typeface="Times New Roman"/>
              </a:rPr>
              <a:t>issues</a:t>
            </a:r>
            <a:r>
              <a:rPr sz="2400" spc="290" dirty="0">
                <a:latin typeface="Times New Roman"/>
                <a:cs typeface="Times New Roman"/>
              </a:rPr>
              <a:t> </a:t>
            </a:r>
            <a:r>
              <a:rPr sz="2400" dirty="0">
                <a:latin typeface="Times New Roman"/>
                <a:cs typeface="Times New Roman"/>
              </a:rPr>
              <a:t>in</a:t>
            </a:r>
            <a:r>
              <a:rPr sz="2400" spc="295" dirty="0">
                <a:latin typeface="Times New Roman"/>
                <a:cs typeface="Times New Roman"/>
              </a:rPr>
              <a:t> </a:t>
            </a:r>
            <a:r>
              <a:rPr sz="2400" dirty="0">
                <a:latin typeface="Times New Roman"/>
                <a:cs typeface="Times New Roman"/>
              </a:rPr>
              <a:t>the</a:t>
            </a:r>
            <a:r>
              <a:rPr sz="2400" spc="290" dirty="0">
                <a:latin typeface="Times New Roman"/>
                <a:cs typeface="Times New Roman"/>
              </a:rPr>
              <a:t> </a:t>
            </a:r>
            <a:r>
              <a:rPr sz="2400" dirty="0">
                <a:latin typeface="Times New Roman"/>
                <a:cs typeface="Times New Roman"/>
              </a:rPr>
              <a:t>previous</a:t>
            </a:r>
            <a:r>
              <a:rPr sz="2400" spc="290" dirty="0">
                <a:latin typeface="Times New Roman"/>
                <a:cs typeface="Times New Roman"/>
              </a:rPr>
              <a:t> </a:t>
            </a:r>
            <a:r>
              <a:rPr sz="2400" dirty="0">
                <a:latin typeface="Times New Roman"/>
                <a:cs typeface="Times New Roman"/>
              </a:rPr>
              <a:t>system,</a:t>
            </a:r>
            <a:r>
              <a:rPr sz="2400" spc="295" dirty="0">
                <a:latin typeface="Times New Roman"/>
                <a:cs typeface="Times New Roman"/>
              </a:rPr>
              <a:t> </a:t>
            </a:r>
            <a:r>
              <a:rPr sz="2400" dirty="0">
                <a:latin typeface="Times New Roman"/>
                <a:cs typeface="Times New Roman"/>
              </a:rPr>
              <a:t>we</a:t>
            </a:r>
            <a:r>
              <a:rPr sz="2400" spc="290" dirty="0">
                <a:latin typeface="Times New Roman"/>
                <a:cs typeface="Times New Roman"/>
              </a:rPr>
              <a:t> </a:t>
            </a:r>
            <a:r>
              <a:rPr sz="2400" dirty="0">
                <a:latin typeface="Times New Roman"/>
                <a:cs typeface="Times New Roman"/>
              </a:rPr>
              <a:t>developed</a:t>
            </a:r>
            <a:r>
              <a:rPr sz="2400" spc="295" dirty="0">
                <a:latin typeface="Times New Roman"/>
                <a:cs typeface="Times New Roman"/>
              </a:rPr>
              <a:t> </a:t>
            </a:r>
            <a:r>
              <a:rPr sz="2400" dirty="0">
                <a:latin typeface="Times New Roman"/>
                <a:cs typeface="Times New Roman"/>
              </a:rPr>
              <a:t>a</a:t>
            </a:r>
            <a:r>
              <a:rPr sz="2400" spc="290" dirty="0">
                <a:latin typeface="Times New Roman"/>
                <a:cs typeface="Times New Roman"/>
              </a:rPr>
              <a:t> </a:t>
            </a:r>
            <a:r>
              <a:rPr sz="2400" dirty="0">
                <a:latin typeface="Times New Roman"/>
                <a:cs typeface="Times New Roman"/>
              </a:rPr>
              <a:t>new</a:t>
            </a:r>
            <a:r>
              <a:rPr sz="2400" spc="295" dirty="0">
                <a:latin typeface="Times New Roman"/>
                <a:cs typeface="Times New Roman"/>
              </a:rPr>
              <a:t> </a:t>
            </a:r>
            <a:r>
              <a:rPr sz="2400" dirty="0">
                <a:latin typeface="Times New Roman"/>
                <a:cs typeface="Times New Roman"/>
              </a:rPr>
              <a:t>android</a:t>
            </a:r>
            <a:r>
              <a:rPr sz="2400" spc="290" dirty="0">
                <a:latin typeface="Times New Roman"/>
                <a:cs typeface="Times New Roman"/>
              </a:rPr>
              <a:t> </a:t>
            </a:r>
            <a:r>
              <a:rPr sz="2400" dirty="0">
                <a:latin typeface="Times New Roman"/>
                <a:cs typeface="Times New Roman"/>
              </a:rPr>
              <a:t>application</a:t>
            </a:r>
            <a:r>
              <a:rPr sz="2400" spc="290" dirty="0">
                <a:latin typeface="Times New Roman"/>
                <a:cs typeface="Times New Roman"/>
              </a:rPr>
              <a:t> </a:t>
            </a:r>
            <a:r>
              <a:rPr sz="2400" spc="-20" dirty="0">
                <a:latin typeface="Times New Roman"/>
                <a:cs typeface="Times New Roman"/>
              </a:rPr>
              <a:t>with </a:t>
            </a:r>
            <a:r>
              <a:rPr sz="2400" dirty="0">
                <a:latin typeface="Times New Roman"/>
                <a:cs typeface="Times New Roman"/>
              </a:rPr>
              <a:t>significant</a:t>
            </a:r>
            <a:r>
              <a:rPr sz="2400" spc="135" dirty="0">
                <a:latin typeface="Times New Roman"/>
                <a:cs typeface="Times New Roman"/>
              </a:rPr>
              <a:t> </a:t>
            </a:r>
            <a:r>
              <a:rPr sz="2400" dirty="0">
                <a:latin typeface="Times New Roman"/>
                <a:cs typeface="Times New Roman"/>
              </a:rPr>
              <a:t>improvements</a:t>
            </a:r>
            <a:r>
              <a:rPr lang="en-US" sz="2400" dirty="0">
                <a:latin typeface="Times New Roman"/>
                <a:cs typeface="Times New Roman"/>
              </a:rPr>
              <a:t>.</a:t>
            </a:r>
          </a:p>
          <a:p>
            <a:pPr marL="12700" marR="5080" algn="just">
              <a:lnSpc>
                <a:spcPts val="2590"/>
              </a:lnSpc>
              <a:spcBef>
                <a:spcPts val="425"/>
              </a:spcBef>
            </a:pPr>
            <a:r>
              <a:rPr sz="2400" b="1" dirty="0">
                <a:latin typeface="Times New Roman"/>
                <a:cs typeface="Times New Roman"/>
              </a:rPr>
              <a:t>The</a:t>
            </a:r>
            <a:r>
              <a:rPr sz="2400" b="1" spc="-60" dirty="0">
                <a:latin typeface="Times New Roman"/>
                <a:cs typeface="Times New Roman"/>
              </a:rPr>
              <a:t> </a:t>
            </a:r>
            <a:r>
              <a:rPr sz="2400" b="1" dirty="0">
                <a:latin typeface="Times New Roman"/>
                <a:cs typeface="Times New Roman"/>
              </a:rPr>
              <a:t>proposed</a:t>
            </a:r>
            <a:r>
              <a:rPr sz="2400" b="1" spc="-60" dirty="0">
                <a:latin typeface="Times New Roman"/>
                <a:cs typeface="Times New Roman"/>
              </a:rPr>
              <a:t> </a:t>
            </a:r>
            <a:r>
              <a:rPr sz="2400" b="1" dirty="0">
                <a:latin typeface="Times New Roman"/>
                <a:cs typeface="Times New Roman"/>
              </a:rPr>
              <a:t>system</a:t>
            </a:r>
            <a:r>
              <a:rPr sz="2400" b="1" spc="-55" dirty="0">
                <a:latin typeface="Times New Roman"/>
                <a:cs typeface="Times New Roman"/>
              </a:rPr>
              <a:t> </a:t>
            </a:r>
            <a:r>
              <a:rPr sz="2400" b="1" dirty="0">
                <a:latin typeface="Times New Roman"/>
                <a:cs typeface="Times New Roman"/>
              </a:rPr>
              <a:t>contains</a:t>
            </a:r>
            <a:r>
              <a:rPr sz="2400" b="1" spc="-60" dirty="0">
                <a:latin typeface="Times New Roman"/>
                <a:cs typeface="Times New Roman"/>
              </a:rPr>
              <a:t> </a:t>
            </a:r>
            <a:r>
              <a:rPr sz="2400" b="1" dirty="0">
                <a:latin typeface="Times New Roman"/>
                <a:cs typeface="Times New Roman"/>
              </a:rPr>
              <a:t>the</a:t>
            </a:r>
            <a:r>
              <a:rPr sz="2400" b="1" spc="-60" dirty="0">
                <a:latin typeface="Times New Roman"/>
                <a:cs typeface="Times New Roman"/>
              </a:rPr>
              <a:t> </a:t>
            </a:r>
            <a:r>
              <a:rPr sz="2400" b="1" dirty="0">
                <a:latin typeface="Times New Roman"/>
                <a:cs typeface="Times New Roman"/>
              </a:rPr>
              <a:t>following</a:t>
            </a:r>
            <a:r>
              <a:rPr sz="2400" b="1" spc="-55" dirty="0">
                <a:latin typeface="Times New Roman"/>
                <a:cs typeface="Times New Roman"/>
              </a:rPr>
              <a:t> </a:t>
            </a:r>
            <a:r>
              <a:rPr sz="2400" b="1" dirty="0">
                <a:latin typeface="Times New Roman"/>
                <a:cs typeface="Times New Roman"/>
              </a:rPr>
              <a:t>facilities</a:t>
            </a:r>
            <a:r>
              <a:rPr sz="2400" b="1" spc="-60" dirty="0">
                <a:latin typeface="Times New Roman"/>
                <a:cs typeface="Times New Roman"/>
              </a:rPr>
              <a:t> </a:t>
            </a:r>
            <a:r>
              <a:rPr sz="2400" b="1" dirty="0">
                <a:latin typeface="Times New Roman"/>
                <a:cs typeface="Times New Roman"/>
              </a:rPr>
              <a:t>over</a:t>
            </a:r>
            <a:r>
              <a:rPr sz="2400" b="1" spc="-60" dirty="0">
                <a:latin typeface="Times New Roman"/>
                <a:cs typeface="Times New Roman"/>
              </a:rPr>
              <a:t> </a:t>
            </a:r>
            <a:r>
              <a:rPr sz="2400" b="1" dirty="0">
                <a:latin typeface="Times New Roman"/>
                <a:cs typeface="Times New Roman"/>
              </a:rPr>
              <a:t>the</a:t>
            </a:r>
            <a:r>
              <a:rPr sz="2400" b="1" spc="-60" dirty="0">
                <a:latin typeface="Times New Roman"/>
                <a:cs typeface="Times New Roman"/>
              </a:rPr>
              <a:t> </a:t>
            </a:r>
            <a:r>
              <a:rPr sz="2400" b="1" dirty="0">
                <a:latin typeface="Times New Roman"/>
                <a:cs typeface="Times New Roman"/>
              </a:rPr>
              <a:t>present</a:t>
            </a:r>
            <a:r>
              <a:rPr sz="2400" b="1" spc="-55" dirty="0">
                <a:latin typeface="Times New Roman"/>
                <a:cs typeface="Times New Roman"/>
              </a:rPr>
              <a:t> </a:t>
            </a:r>
            <a:r>
              <a:rPr sz="2400" b="1" spc="-10" dirty="0">
                <a:latin typeface="Times New Roman"/>
                <a:cs typeface="Times New Roman"/>
              </a:rPr>
              <a:t>system:</a:t>
            </a:r>
            <a:endParaRPr sz="2400" dirty="0">
              <a:latin typeface="Times New Roman"/>
              <a:cs typeface="Times New Roman"/>
            </a:endParaRPr>
          </a:p>
          <a:p>
            <a:pPr algn="just">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proposed system the user will register and view framers crops and the details of farmer and book the slots to spend time with framer by providing the details of the date and no. of. persons and no. of. Days. The farmer is going to view that details and the farmer will accept or reject the booking. </a:t>
            </a:r>
            <a:endParaRPr lang="en-US" sz="2400" dirty="0">
              <a:effectLst/>
              <a:latin typeface="Calibri" panose="020F0502020204030204" pitchFamily="34" charset="0"/>
              <a:cs typeface="Times New Roman" panose="02020603050405020304" pitchFamily="18" charset="0"/>
            </a:endParaRPr>
          </a:p>
          <a:p>
            <a:pPr algn="just">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2400" dirty="0">
              <a:effectLst/>
              <a:latin typeface="Calibri" panose="020F0502020204030204" pitchFamily="34" charset="0"/>
              <a:cs typeface="Times New Roman" panose="02020603050405020304" pitchFamily="18" charset="0"/>
            </a:endParaRPr>
          </a:p>
          <a:p>
            <a:pPr marL="342900" lvl="0" indent="-342900" algn="just">
              <a:spcAft>
                <a:spcPts val="10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It is inexpensive as the cost of food, accommodation, recreation and travel is least in the Agri-tourism due to occurrence in natural setting.</a:t>
            </a:r>
            <a:endParaRPr lang="en-US" sz="2400" dirty="0">
              <a:effectLst/>
              <a:latin typeface="Calibri" panose="020F0502020204030204" pitchFamily="34" charset="0"/>
              <a:cs typeface="Times New Roman" panose="02020603050405020304" pitchFamily="18" charset="0"/>
            </a:endParaRPr>
          </a:p>
          <a:p>
            <a:pPr marL="342900" lvl="0" indent="-342900" algn="just">
              <a:spcAft>
                <a:spcPts val="10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urban population are developing interest in agriculture as they are having roots in villages which is making them curious to learn rural lifestyle.</a:t>
            </a:r>
            <a:endParaRPr lang="en-US" sz="2400" dirty="0">
              <a:effectLst/>
              <a:latin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661</TotalTime>
  <Words>2488</Words>
  <Application>Microsoft Office PowerPoint</Application>
  <PresentationFormat>Widescreen</PresentationFormat>
  <Paragraphs>339</Paragraphs>
  <Slides>31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Arial Black</vt:lpstr>
      <vt:lpstr>Calibri</vt:lpstr>
      <vt:lpstr>Lucida Sans Unicode</vt:lpstr>
      <vt:lpstr>OpenSans-Semibold</vt:lpstr>
      <vt:lpstr>Symbol</vt:lpstr>
      <vt:lpstr>Times New Roman</vt:lpstr>
      <vt:lpstr>Wingdings</vt:lpstr>
      <vt:lpstr>Office Theme</vt:lpstr>
      <vt:lpstr>An Android Application for Enhancing Agri-Tourism and Wetlands      Conservation Through Farmer-Consumer Engagement</vt:lpstr>
      <vt:lpstr>Contents</vt:lpstr>
      <vt:lpstr>Abstract</vt:lpstr>
      <vt:lpstr>Introduction</vt:lpstr>
      <vt:lpstr>Literature survey</vt:lpstr>
      <vt:lpstr>Literature survey</vt:lpstr>
      <vt:lpstr>Literature survey</vt:lpstr>
      <vt:lpstr>Existing System</vt:lpstr>
      <vt:lpstr>Proposed System</vt:lpstr>
      <vt:lpstr>Planning</vt:lpstr>
      <vt:lpstr>Planning</vt:lpstr>
      <vt:lpstr>Planning</vt:lpstr>
      <vt:lpstr>Planning</vt:lpstr>
      <vt:lpstr>Planning</vt:lpstr>
      <vt:lpstr>Planning</vt:lpstr>
      <vt:lpstr>Planning</vt:lpstr>
      <vt:lpstr>Planning</vt:lpstr>
      <vt:lpstr>Design - ER Diagram</vt:lpstr>
      <vt:lpstr>An Android Application for Enhancing Agri-Tourism and Wetland Conservation Through Farmer-Consumer Engagement </vt:lpstr>
      <vt:lpstr>Design - Activity Diagram </vt:lpstr>
      <vt:lpstr>Design - Sequence Diagram</vt:lpstr>
      <vt:lpstr>An Android Application for Enhancing Agri-Tourism and Wetland Conservation Through Farmer-Consumer Engagement </vt:lpstr>
      <vt:lpstr>PowerPoint Presentation</vt:lpstr>
      <vt:lpstr>Implementation</vt:lpstr>
      <vt:lpstr>Implementation</vt:lpstr>
      <vt:lpstr>Implementation</vt:lpstr>
      <vt:lpstr>PowerPoint Presentation</vt:lpstr>
      <vt:lpstr>References</vt:lpstr>
      <vt:lpstr>Git Hub DashBoard</vt:lpstr>
      <vt:lpstr>   Git Hub Link</vt:lpstr>
      <vt:lpstr>An Android Application for Enhancing Agri-Tourism and Wetland Conservation Through Farmer-Consumer Engagement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Android Application for Enhancing Agri-Tourism and Wetlands      Conservation Through Farmer-Consumer Engagement</dc:title>
  <dc:creator>GOUSIYA</dc:creator>
  <cp:lastModifiedBy>Gousiya Poralla</cp:lastModifiedBy>
  <cp:revision>30</cp:revision>
  <dcterms:created xsi:type="dcterms:W3CDTF">2024-03-15T09:16:14Z</dcterms:created>
  <dcterms:modified xsi:type="dcterms:W3CDTF">2024-04-19T12:13:02Z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