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500-9E08-E8ED-29F0-40F8F81E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343FE-F67B-5A73-CF35-D4981BBE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6325-A464-79EA-CAC3-1E55E0A9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4716-EC81-9B63-93BA-C35B8311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5AAC-3E7B-DCB6-600B-473EC38D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9F2E-853D-288D-8D79-F216EBA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AC3A7-3225-5E63-9F0B-BBCC9CCF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831C-D2EF-0DFC-A210-20AD6804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2939-E225-6A1B-71F2-B3B1BB26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2EE0-CDCD-C2C5-DA87-237FF264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2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DBABB-BCB7-5827-B106-6CD7F19BC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69060-A6A6-781E-E3F5-D47B2E9F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94910-EA3C-9419-65C6-4051DAE0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4881-687B-7413-7B43-1607EA24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F9B6-7499-1C8E-25B5-A1AE983D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A27A-DCEA-99E4-2636-6E8CA5C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E80E-B927-3E71-D04C-2E3FCBC7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3488-19FE-CE4A-DEA4-8FBD4737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0E5DE-AD30-C68F-B096-77363562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F2ED-1098-AEE6-0D1A-5D4684B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2FB8-3E74-D9A7-9129-7A76726B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7BC6-D48C-30EC-50A0-C9E2C9ADE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6BDAB-BFA5-7D1B-CBC3-6DD16D5F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1ECC-A177-3F61-194E-563CF6D0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2970-6045-2E39-CF60-86244784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2A6C-505E-5CB3-BCEC-1030CD6F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93F9-AFF2-6A04-7044-623EC5A5B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EC34A-BCE2-3797-F10F-1730AB5E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926B-4035-5695-1F66-018E048A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961-CA55-EF54-FC55-BE2E8E74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4B928-97CB-CB20-E53A-EDDE2A3D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B989-9C5C-F979-36D3-921F6192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A5B01-7506-DD85-FB60-87DCFF1B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77CC-BC99-5175-7534-BD7041E76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D0B22-DA83-5389-C507-E0585031D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35645-B02F-A729-F5B4-EA1425691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F6931-323F-BF6A-4549-BCE27BB3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1526-1EAE-0E82-8B0E-7B8B3970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C667D-BEB5-A8EF-C2D3-791E4A2D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2385-8715-9F78-B129-417343B3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01AED-039C-7F61-DCFB-79D664BA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028F-01D0-FE79-4557-B00B1A38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24B5A-4020-514D-B6B9-1B45124B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1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B6AE1-B73A-C0E9-631E-A7CCFC8B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7610F-6E73-F280-7A20-6DDCC3F7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67C1-2466-452C-F18B-ED8BACB9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77AB-8E2B-96D1-5E0D-013B77C1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7CF7-B3B6-7C8F-65A7-AEA963C4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D3EDC-3448-7347-DD6D-9B91FD0C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7A7CE-DB86-B360-A416-48AB805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20D76-62B1-35FD-0523-7C6FA29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FB8A-42E2-0155-2CCC-1F1F1FBA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88D8-BD6D-D57E-0FF5-4394C615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6B40F-BCAA-78E3-7A20-6518984C7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E812-ACEE-C86B-71EC-C8164F5F6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A2345-2395-1FAD-2370-DE3DF351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25D66-DBC7-CDD1-B381-CB970696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EC6F-5399-9BE8-FFA2-585A1BF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651E9-FFF8-E066-8B52-12AE14EA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F8A5-5F4B-0456-98AA-FA352E0B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41C6-CDEA-AD77-603B-47392113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411F-4278-4D7F-908E-F06496E59AD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EEFD-FBFB-4275-9B56-6D7BE0A7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C67D-3113-E8BE-E5B1-CCBB283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7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752733" y="1905000"/>
            <a:ext cx="8001000" cy="175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54895" y="2054077"/>
            <a:ext cx="9543498" cy="2199735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Agri Tourism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84659" y="360976"/>
            <a:ext cx="361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Domain: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Technology: Kotlin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DFD diagrams</a:t>
            </a:r>
            <a:endParaRPr lang="en-US" sz="2400" dirty="0"/>
          </a:p>
        </p:txBody>
      </p:sp>
      <p:pic>
        <p:nvPicPr>
          <p:cNvPr id="6" name="Picture 5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6C964B-4B60-FDF4-CC81-C34574DE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1300162"/>
            <a:ext cx="74771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diagrams</a:t>
            </a:r>
            <a:endParaRPr lang="en-US" sz="2400" dirty="0"/>
          </a:p>
        </p:txBody>
      </p:sp>
      <p:pic>
        <p:nvPicPr>
          <p:cNvPr id="6" name="Picture 5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6D7DAE-22EE-B10F-FCC9-AC8BFE2B6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309687"/>
            <a:ext cx="86201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5897D-6D99-1220-CDDE-B35A443A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8849"/>
            <a:ext cx="10287000" cy="894079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26CC50-AF27-23E5-8232-4ADC273F25F8}"/>
              </a:ext>
            </a:extLst>
          </p:cNvPr>
          <p:cNvSpPr/>
          <p:nvPr/>
        </p:nvSpPr>
        <p:spPr>
          <a:xfrm>
            <a:off x="1026965" y="2332575"/>
            <a:ext cx="1458191" cy="540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90F9A4-25BA-C440-41DF-CF0B5D13D867}"/>
              </a:ext>
            </a:extLst>
          </p:cNvPr>
          <p:cNvSpPr/>
          <p:nvPr/>
        </p:nvSpPr>
        <p:spPr>
          <a:xfrm>
            <a:off x="968085" y="3135251"/>
            <a:ext cx="1458191" cy="540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CF27615-806F-93A2-9190-C664C61D7D52}"/>
              </a:ext>
            </a:extLst>
          </p:cNvPr>
          <p:cNvSpPr/>
          <p:nvPr/>
        </p:nvSpPr>
        <p:spPr>
          <a:xfrm>
            <a:off x="3532908" y="2971800"/>
            <a:ext cx="1662545" cy="9144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1006D-FA60-DE75-D51E-1DCBB83EA3A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2485156" y="2602739"/>
            <a:ext cx="1047752" cy="82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3BF11C-B883-0220-571A-3FB4EA51B0CF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2426276" y="3405415"/>
            <a:ext cx="1106632" cy="2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7C79D9-E074-EBDF-FB0A-ED09B6913C9B}"/>
              </a:ext>
            </a:extLst>
          </p:cNvPr>
          <p:cNvSpPr/>
          <p:nvPr/>
        </p:nvSpPr>
        <p:spPr>
          <a:xfrm>
            <a:off x="1089309" y="1536583"/>
            <a:ext cx="1333501" cy="540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7EDD18-6FE1-8B4D-D5C5-441109F0CBA6}"/>
              </a:ext>
            </a:extLst>
          </p:cNvPr>
          <p:cNvCxnSpPr>
            <a:stCxn id="33" idx="4"/>
            <a:endCxn id="26" idx="0"/>
          </p:cNvCxnSpPr>
          <p:nvPr/>
        </p:nvCxnSpPr>
        <p:spPr>
          <a:xfrm>
            <a:off x="1756060" y="2076910"/>
            <a:ext cx="1" cy="25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E935D70-FF4D-E9ED-FAE8-F923981A9B26}"/>
              </a:ext>
            </a:extLst>
          </p:cNvPr>
          <p:cNvSpPr/>
          <p:nvPr/>
        </p:nvSpPr>
        <p:spPr>
          <a:xfrm>
            <a:off x="6096000" y="1145126"/>
            <a:ext cx="2706834" cy="15259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Places</a:t>
            </a:r>
          </a:p>
          <a:p>
            <a:pPr algn="ctr"/>
            <a:r>
              <a:rPr lang="en-US" dirty="0"/>
              <a:t>View Crop info and farmer info </a:t>
            </a:r>
          </a:p>
          <a:p>
            <a:pPr algn="ctr"/>
            <a:r>
              <a:rPr lang="en-US" dirty="0"/>
              <a:t>Add Booking</a:t>
            </a:r>
          </a:p>
          <a:p>
            <a:pPr algn="ctr"/>
            <a:r>
              <a:rPr lang="en-US" dirty="0"/>
              <a:t>History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A81F5F-2112-B81C-2514-C43637EE202B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5195453" y="1908083"/>
            <a:ext cx="900547" cy="1520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AFC38A0-0AF6-ED5C-C971-BF348B1A64A9}"/>
              </a:ext>
            </a:extLst>
          </p:cNvPr>
          <p:cNvSpPr/>
          <p:nvPr/>
        </p:nvSpPr>
        <p:spPr>
          <a:xfrm>
            <a:off x="6075219" y="2801124"/>
            <a:ext cx="2937163" cy="12557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Farmers</a:t>
            </a:r>
          </a:p>
          <a:p>
            <a:pPr algn="ctr"/>
            <a:r>
              <a:rPr lang="en-US" dirty="0"/>
              <a:t>View Farmers</a:t>
            </a:r>
          </a:p>
          <a:p>
            <a:pPr algn="ctr"/>
            <a:r>
              <a:rPr lang="en-US" dirty="0"/>
              <a:t>View  user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CFA272-FA65-C394-7398-8F4498F3C1C2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>
            <a:off x="5195453" y="3429000"/>
            <a:ext cx="879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ylinder 46">
            <a:extLst>
              <a:ext uri="{FF2B5EF4-FFF2-40B4-BE49-F238E27FC236}">
                <a16:creationId xmlns:a16="http://schemas.microsoft.com/office/drawing/2014/main" id="{B9DBF0A5-AAC9-B1D7-6E2E-3E64192B2480}"/>
              </a:ext>
            </a:extLst>
          </p:cNvPr>
          <p:cNvSpPr/>
          <p:nvPr/>
        </p:nvSpPr>
        <p:spPr>
          <a:xfrm>
            <a:off x="10009910" y="2820923"/>
            <a:ext cx="1517071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base</a:t>
            </a:r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884269-78DD-8974-E588-8ED573076388}"/>
              </a:ext>
            </a:extLst>
          </p:cNvPr>
          <p:cNvCxnSpPr>
            <a:stCxn id="44" idx="3"/>
            <a:endCxn id="47" idx="2"/>
          </p:cNvCxnSpPr>
          <p:nvPr/>
        </p:nvCxnSpPr>
        <p:spPr>
          <a:xfrm flipV="1">
            <a:off x="9012382" y="3428999"/>
            <a:ext cx="997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3F791A-1F41-4F96-39FB-17869905024D}"/>
              </a:ext>
            </a:extLst>
          </p:cNvPr>
          <p:cNvCxnSpPr>
            <a:cxnSpLocks/>
            <a:stCxn id="38" idx="3"/>
            <a:endCxn id="47" idx="2"/>
          </p:cNvCxnSpPr>
          <p:nvPr/>
        </p:nvCxnSpPr>
        <p:spPr>
          <a:xfrm>
            <a:off x="8802834" y="1908083"/>
            <a:ext cx="1207076" cy="1520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DBF167-EAEB-EA9C-B4C9-C8F9EDDF6CF6}"/>
              </a:ext>
            </a:extLst>
          </p:cNvPr>
          <p:cNvSpPr/>
          <p:nvPr/>
        </p:nvSpPr>
        <p:spPr>
          <a:xfrm>
            <a:off x="952500" y="3952443"/>
            <a:ext cx="1458191" cy="540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Farmer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F8C661-F53E-74CB-9D5B-5990C91D8166}"/>
              </a:ext>
            </a:extLst>
          </p:cNvPr>
          <p:cNvSpPr/>
          <p:nvPr/>
        </p:nvSpPr>
        <p:spPr>
          <a:xfrm>
            <a:off x="6075218" y="4360423"/>
            <a:ext cx="2937163" cy="12557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Crops</a:t>
            </a:r>
          </a:p>
          <a:p>
            <a:pPr algn="ctr"/>
            <a:r>
              <a:rPr lang="en-US" dirty="0"/>
              <a:t>View crops</a:t>
            </a:r>
          </a:p>
          <a:p>
            <a:pPr algn="ctr"/>
            <a:r>
              <a:rPr lang="en-US" dirty="0"/>
              <a:t>View  request</a:t>
            </a:r>
          </a:p>
          <a:p>
            <a:pPr algn="ctr"/>
            <a:r>
              <a:rPr lang="en-US" dirty="0"/>
              <a:t>Update status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2D913-C44C-9614-B037-398F190AE854}"/>
              </a:ext>
            </a:extLst>
          </p:cNvPr>
          <p:cNvCxnSpPr>
            <a:stCxn id="2" idx="3"/>
            <a:endCxn id="28" idx="1"/>
          </p:cNvCxnSpPr>
          <p:nvPr/>
        </p:nvCxnSpPr>
        <p:spPr>
          <a:xfrm flipV="1">
            <a:off x="2410691" y="3429000"/>
            <a:ext cx="1122217" cy="79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B2BE4-78AC-FC8E-3A61-2521D2192912}"/>
              </a:ext>
            </a:extLst>
          </p:cNvPr>
          <p:cNvCxnSpPr>
            <a:stCxn id="28" idx="3"/>
            <a:endCxn id="6" idx="1"/>
          </p:cNvCxnSpPr>
          <p:nvPr/>
        </p:nvCxnSpPr>
        <p:spPr>
          <a:xfrm>
            <a:off x="5195453" y="3429000"/>
            <a:ext cx="879765" cy="15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A5827-CC97-149A-6D1B-AA2892A5EE5E}"/>
              </a:ext>
            </a:extLst>
          </p:cNvPr>
          <p:cNvCxnSpPr>
            <a:stCxn id="6" idx="3"/>
            <a:endCxn id="47" idx="2"/>
          </p:cNvCxnSpPr>
          <p:nvPr/>
        </p:nvCxnSpPr>
        <p:spPr>
          <a:xfrm flipV="1">
            <a:off x="9012381" y="3428999"/>
            <a:ext cx="997529" cy="1559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D9C-D7A4-C1C8-C232-8DDF6997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365125"/>
            <a:ext cx="8650357" cy="1325563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srinivasulu m\Desktop\newtklogo.png">
            <a:extLst>
              <a:ext uri="{FF2B5EF4-FFF2-40B4-BE49-F238E27FC236}">
                <a16:creationId xmlns:a16="http://schemas.microsoft.com/office/drawing/2014/main" id="{42BA030D-7BBF-AA1E-640A-0E07EA093F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BE879-3329-4C8E-E2B6-F49B3FF5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7" y="1285875"/>
            <a:ext cx="4238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use case</a:t>
            </a:r>
            <a:endParaRPr lang="en-US" sz="2400" dirty="0"/>
          </a:p>
        </p:txBody>
      </p:sp>
      <p:pic>
        <p:nvPicPr>
          <p:cNvPr id="6" name="Picture 5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E3035F-3A23-263F-1C83-BC17B8BB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7BAE-BC44-8F28-3312-C433BEC07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7" y="814387"/>
            <a:ext cx="56483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Sequence </a:t>
            </a:r>
            <a:endParaRPr lang="en-US" sz="2400" dirty="0"/>
          </a:p>
        </p:txBody>
      </p:sp>
      <p:pic>
        <p:nvPicPr>
          <p:cNvPr id="6" name="Picture 5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A52A-CEA8-A84F-0CDF-9E8192C1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44" y="870149"/>
            <a:ext cx="6262255" cy="58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Collaboration</a:t>
            </a:r>
            <a:endParaRPr lang="en-US" sz="2400" dirty="0"/>
          </a:p>
        </p:txBody>
      </p:sp>
      <p:pic>
        <p:nvPicPr>
          <p:cNvPr id="6" name="Picture 5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CA447-5421-FC49-CB65-C3D01B13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09687"/>
            <a:ext cx="73152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activity</a:t>
            </a:r>
            <a:endParaRPr lang="en-US" sz="2400" dirty="0"/>
          </a:p>
        </p:txBody>
      </p:sp>
      <p:pic>
        <p:nvPicPr>
          <p:cNvPr id="6" name="Picture 5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9980B-A9BB-BF10-C28E-2BC19AAD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695325"/>
            <a:ext cx="48482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Component</a:t>
            </a:r>
            <a:endParaRPr lang="en-US" sz="2400" dirty="0"/>
          </a:p>
        </p:txBody>
      </p:sp>
      <p:pic>
        <p:nvPicPr>
          <p:cNvPr id="6" name="Picture 5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920D1-7F82-FB07-F63E-D1ED6C85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2109787"/>
            <a:ext cx="4848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Deployment</a:t>
            </a:r>
            <a:endParaRPr lang="en-US" sz="2400" dirty="0"/>
          </a:p>
        </p:txBody>
      </p:sp>
      <p:pic>
        <p:nvPicPr>
          <p:cNvPr id="6" name="Picture 5" descr="C:\Users\srinivasulu m\Desktop\newtk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94" y="262032"/>
            <a:ext cx="1730472" cy="65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72093-F04E-9944-5FC0-FA69D6CB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2519362"/>
            <a:ext cx="4162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                         Block Diagram</vt:lpstr>
      <vt:lpstr>                             Class Diagram</vt:lpstr>
      <vt:lpstr>UML diagrams use case</vt:lpstr>
      <vt:lpstr>UML diagrams Sequence </vt:lpstr>
      <vt:lpstr>UML diagrams Collaboration</vt:lpstr>
      <vt:lpstr>UML diagrams activity</vt:lpstr>
      <vt:lpstr>UML diagrams Component</vt:lpstr>
      <vt:lpstr>UML diagrams Deployment</vt:lpstr>
      <vt:lpstr> DFD diagrams</vt:lpstr>
      <vt:lpstr>ER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THATA PAVAN KUMAR</dc:creator>
  <cp:lastModifiedBy>THATA PAVAN KUMAR</cp:lastModifiedBy>
  <cp:revision>17</cp:revision>
  <dcterms:created xsi:type="dcterms:W3CDTF">2022-11-26T10:18:56Z</dcterms:created>
  <dcterms:modified xsi:type="dcterms:W3CDTF">2023-05-03T08:59:38Z</dcterms:modified>
</cp:coreProperties>
</file>