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art works" initials="sw" lastIdx="2" clrIdx="0">
    <p:extLst>
      <p:ext uri="{19B8F6BF-5375-455C-9EA6-DF929625EA0E}">
        <p15:presenceInfo xmlns:p15="http://schemas.microsoft.com/office/powerpoint/2012/main" userId="f1533a0c69ba9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21BD-A3F5-4216-8DAD-77628F2235FC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5F4E7-5669-44AE-956C-7B8AAC28F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8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549C-6EFB-2F48-D6FB-E6ABFC65F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76727-1BB2-F282-A0ED-2D5D4DDA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565B-E2FF-9303-A60C-0DA64502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EF44-2B67-E1F9-09B3-AE59B05A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8791-CE28-40F0-96E2-678BF73F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BCD7-A021-1B3C-6210-CAE6811D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39E5A-AA8C-66A6-67F7-DD932F83C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099A-EDE8-1EAF-FB1A-8CA5C400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D736-D230-A1BE-C813-A311C1F6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C7A5-5B8D-53B4-22AA-57992D5F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9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10500-0422-59B5-A9CA-53B9FE18E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A084-2477-A28C-2C88-2FBB0EDF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5971-B93F-B86D-6C6C-E2B48A77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67A9-A90B-294A-947B-C6CD9E17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EA34-0378-DC85-3FA5-742585CF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3D7D-BA36-96C2-4610-A4EF54DD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D1F8-AAC8-71D6-821E-8606CE91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C1D6-9B64-755B-7C33-BEFC2135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7F35-0957-76F9-A6B9-8998954D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6450-A6EB-50F0-2FFA-EBC3A347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5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EA93-ABB6-1CC7-F97A-84947DFE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26448-814C-076F-2CBC-00887F76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42FD-5609-2E41-41E6-4DBD9FC2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E435-1128-1582-3F3B-E0F024D7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13C4-23CA-880A-6A5C-2143E520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1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DA46-7BCB-0B1A-F1E7-BEFA432B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1392-7C1F-3515-D916-4257F423F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027B6-BD41-9469-907B-DD9FE8D3F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98E16-B5C2-8608-B8B2-42F46FEF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A4F9-9074-5249-7C45-BA13C5CC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F9F31-6D9D-07B2-EFF2-A3206CF7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33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CF7D-3289-4730-72A9-AE633E0A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BFEB7-6D3B-2CD6-643E-1E14E4FD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C5803-4A43-ECF1-1477-E5EF2561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9CABF-6976-F455-ECEC-15BE4C46F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723D0-8956-DA43-0253-702A164F9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2E37C-3527-83FD-685D-24B8255E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F0B41-9B1C-BC21-B60D-356514B8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ED067-54C4-3A5D-1976-651730BD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5EE8-607C-186B-E726-BB3F4DB4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BDE5F-85CF-1F30-F5F9-2F60D07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8C02-CB4B-7C53-9A05-00B6D0D4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47FAB-953F-176C-E656-3001CB01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0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A3106-DB53-F788-BC98-9C05D489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16153-E6DD-4AB6-E930-324A9780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16A14-7BB0-74BE-FD65-8BB0BF31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1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EA94-40E8-0E79-BAAA-275746AF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045D-AD07-44A9-C4B5-7EF4266B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CF399-658C-E80D-8B55-F8607E291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26A6C-1A8F-CF2F-CAEA-6A07198E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D31A6-5AF0-3AAB-A2EB-DAA750AD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2AAA2-9B34-D8F6-3BFF-EB93C10B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8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B177-2411-C160-1D6E-C67C6D14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5480D-4034-70FC-6363-18FCB8F37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BBE20-2FB9-1A4C-DC2B-97DB7277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59759-109D-CD70-E0E6-284B021E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03BAD-6FF2-96CE-D075-909360BF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A4A45-D4D9-5680-2C1F-1C5A4EA3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4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28E9F-4CBC-C608-3DB7-7446785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10575-50CC-2866-EDCC-BA182E0C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C4F5E-AF69-A0EE-77A4-098B00CA3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5CE2B-D8C1-4E59-A8CE-6E51B999C713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B968-5426-A838-E3E2-1D2CF2192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28F4-DE5E-CB2E-9CDF-2F248D63E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04A7-7AC8-4C0A-9B6D-1AB4F053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2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59E6-6118-A914-2224-0FBE20354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ENTERPRIZE MANAGMENT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5C162-7BA3-C2E8-DB05-6E8E58EEA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DEVELOPMENT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22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0F9-F8EC-4220-4EDD-7C1574D6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  <a:latin typeface="Algerian" panose="04020705040A02060702" pitchFamily="82" charset="0"/>
              </a:rPr>
              <a:t>HOME PAGE:</a:t>
            </a:r>
            <a:endParaRPr lang="en-IN" dirty="0">
              <a:solidFill>
                <a:srgbClr val="0066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E57A-2D40-6454-9F58-6CD52B9B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188534A4-3052-4830-385F-F2980C92F8C0}"/>
              </a:ext>
            </a:extLst>
          </p:cNvPr>
          <p:cNvSpPr/>
          <p:nvPr/>
        </p:nvSpPr>
        <p:spPr>
          <a:xfrm>
            <a:off x="838200" y="1580673"/>
            <a:ext cx="10632141" cy="5040593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C8DC5-8E85-3FE0-295A-88B54759953B}"/>
              </a:ext>
            </a:extLst>
          </p:cNvPr>
          <p:cNvSpPr txBox="1"/>
          <p:nvPr/>
        </p:nvSpPr>
        <p:spPr>
          <a:xfrm>
            <a:off x="3421155" y="1580673"/>
            <a:ext cx="534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lgerian" panose="04020705040A02060702" pitchFamily="82" charset="0"/>
              </a:rPr>
              <a:t>Enterprize</a:t>
            </a:r>
            <a:r>
              <a:rPr lang="en-US" sz="2800" dirty="0">
                <a:latin typeface="Algerian" panose="04020705040A02060702" pitchFamily="82" charset="0"/>
              </a:rPr>
              <a:t> MANAGMENT</a:t>
            </a:r>
            <a:endParaRPr lang="en-IN" sz="2800" dirty="0">
              <a:latin typeface="Algerian" panose="04020705040A02060702" pitchFamily="8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600672-D97B-BE62-5B27-803F440A24F9}"/>
              </a:ext>
            </a:extLst>
          </p:cNvPr>
          <p:cNvCxnSpPr>
            <a:cxnSpLocks/>
          </p:cNvCxnSpPr>
          <p:nvPr/>
        </p:nvCxnSpPr>
        <p:spPr>
          <a:xfrm>
            <a:off x="5809130" y="2103893"/>
            <a:ext cx="0" cy="104818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D198CB-5A03-4E58-C532-5F3A81F79EBF}"/>
              </a:ext>
            </a:extLst>
          </p:cNvPr>
          <p:cNvCxnSpPr>
            <a:cxnSpLocks/>
          </p:cNvCxnSpPr>
          <p:nvPr/>
        </p:nvCxnSpPr>
        <p:spPr>
          <a:xfrm flipH="1">
            <a:off x="3227293" y="3129173"/>
            <a:ext cx="2554942" cy="1344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E3CE0C-10CD-853C-AAC7-63632F7B4FD4}"/>
              </a:ext>
            </a:extLst>
          </p:cNvPr>
          <p:cNvCxnSpPr>
            <a:cxnSpLocks/>
          </p:cNvCxnSpPr>
          <p:nvPr/>
        </p:nvCxnSpPr>
        <p:spPr>
          <a:xfrm>
            <a:off x="5809130" y="3129173"/>
            <a:ext cx="3240741" cy="2290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FA3364-6BB8-CDAC-E003-FE9BEAAFD96E}"/>
              </a:ext>
            </a:extLst>
          </p:cNvPr>
          <p:cNvCxnSpPr>
            <a:cxnSpLocks/>
          </p:cNvCxnSpPr>
          <p:nvPr/>
        </p:nvCxnSpPr>
        <p:spPr>
          <a:xfrm>
            <a:off x="3227293" y="3161530"/>
            <a:ext cx="0" cy="1294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CC2490-AA35-7B02-CC65-F8B0915234DC}"/>
              </a:ext>
            </a:extLst>
          </p:cNvPr>
          <p:cNvCxnSpPr>
            <a:cxnSpLocks/>
          </p:cNvCxnSpPr>
          <p:nvPr/>
        </p:nvCxnSpPr>
        <p:spPr>
          <a:xfrm>
            <a:off x="9049871" y="3129173"/>
            <a:ext cx="26895" cy="13169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D8C0B0-ED0B-A1F8-323B-DD179ED86FC1}"/>
              </a:ext>
            </a:extLst>
          </p:cNvPr>
          <p:cNvSpPr txBox="1"/>
          <p:nvPr/>
        </p:nvSpPr>
        <p:spPr>
          <a:xfrm>
            <a:off x="2447364" y="45811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AGENCIES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D5987C-7101-57E5-80A4-2BC3B75B49FA}"/>
              </a:ext>
            </a:extLst>
          </p:cNvPr>
          <p:cNvSpPr txBox="1"/>
          <p:nvPr/>
        </p:nvSpPr>
        <p:spPr>
          <a:xfrm>
            <a:off x="8350624" y="4479853"/>
            <a:ext cx="212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Retail shops</a:t>
            </a:r>
            <a:endParaRPr lang="en-IN" dirty="0"/>
          </a:p>
        </p:txBody>
      </p: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44378B7D-33CB-C431-8647-43F069B741B2}"/>
              </a:ext>
            </a:extLst>
          </p:cNvPr>
          <p:cNvSpPr/>
          <p:nvPr/>
        </p:nvSpPr>
        <p:spPr>
          <a:xfrm>
            <a:off x="2460813" y="4474533"/>
            <a:ext cx="1532960" cy="46154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AGENCIES</a:t>
            </a:r>
            <a:endParaRPr lang="en-IN" dirty="0"/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BED3BFCD-1EC7-E836-6E12-F1D3817922E5}"/>
              </a:ext>
            </a:extLst>
          </p:cNvPr>
          <p:cNvSpPr/>
          <p:nvPr/>
        </p:nvSpPr>
        <p:spPr>
          <a:xfrm>
            <a:off x="8234084" y="4455623"/>
            <a:ext cx="1963270" cy="49481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 SHOPS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44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4C83-3DEB-A6BF-3DF5-838F7204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7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AGENCIS: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663D-7A56-7AB5-9223-883BA4F8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12" y="1479176"/>
            <a:ext cx="10721788" cy="46977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9D93837-3C2C-C0EE-F893-35A0608F4ABA}"/>
              </a:ext>
            </a:extLst>
          </p:cNvPr>
          <p:cNvSpPr/>
          <p:nvPr/>
        </p:nvSpPr>
        <p:spPr>
          <a:xfrm>
            <a:off x="605118" y="1479176"/>
            <a:ext cx="10748682" cy="4921624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5F00E8B3-2EC1-2BF8-D18A-1BD7A484E5A0}"/>
              </a:ext>
            </a:extLst>
          </p:cNvPr>
          <p:cNvSpPr/>
          <p:nvPr/>
        </p:nvSpPr>
        <p:spPr>
          <a:xfrm>
            <a:off x="838200" y="1717583"/>
            <a:ext cx="3281082" cy="528077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AGENCIES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9E9C8-BFF7-7394-0BB2-73CDD8269B82}"/>
              </a:ext>
            </a:extLst>
          </p:cNvPr>
          <p:cNvCxnSpPr/>
          <p:nvPr/>
        </p:nvCxnSpPr>
        <p:spPr>
          <a:xfrm>
            <a:off x="1411941" y="2245660"/>
            <a:ext cx="0" cy="3931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7CE2AE-08A2-094F-D5B2-5D2850BC55F6}"/>
              </a:ext>
            </a:extLst>
          </p:cNvPr>
          <p:cNvCxnSpPr/>
          <p:nvPr/>
        </p:nvCxnSpPr>
        <p:spPr>
          <a:xfrm>
            <a:off x="1411941" y="2804739"/>
            <a:ext cx="48409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C34F4-F056-19A8-3093-B51B36D71D9F}"/>
              </a:ext>
            </a:extLst>
          </p:cNvPr>
          <p:cNvCxnSpPr/>
          <p:nvPr/>
        </p:nvCxnSpPr>
        <p:spPr>
          <a:xfrm>
            <a:off x="1411941" y="3429000"/>
            <a:ext cx="48409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A360E-A300-1FB4-3F92-14D7325E4021}"/>
              </a:ext>
            </a:extLst>
          </p:cNvPr>
          <p:cNvCxnSpPr/>
          <p:nvPr/>
        </p:nvCxnSpPr>
        <p:spPr>
          <a:xfrm>
            <a:off x="1411941" y="3828069"/>
            <a:ext cx="48409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9C6D8A-8A31-1DA1-1E66-E803EBC1CB96}"/>
              </a:ext>
            </a:extLst>
          </p:cNvPr>
          <p:cNvCxnSpPr/>
          <p:nvPr/>
        </p:nvCxnSpPr>
        <p:spPr>
          <a:xfrm>
            <a:off x="1411941" y="4343400"/>
            <a:ext cx="48409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85AB3-9A5E-2878-9298-7D2BAE4C9215}"/>
              </a:ext>
            </a:extLst>
          </p:cNvPr>
          <p:cNvCxnSpPr/>
          <p:nvPr/>
        </p:nvCxnSpPr>
        <p:spPr>
          <a:xfrm>
            <a:off x="1411941" y="4867835"/>
            <a:ext cx="48409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F0249-4628-E1E8-1850-B881E78B0C47}"/>
              </a:ext>
            </a:extLst>
          </p:cNvPr>
          <p:cNvCxnSpPr>
            <a:cxnSpLocks/>
          </p:cNvCxnSpPr>
          <p:nvPr/>
        </p:nvCxnSpPr>
        <p:spPr>
          <a:xfrm>
            <a:off x="1411941" y="5459506"/>
            <a:ext cx="48409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B0E0B2-70C8-A999-2283-172D840BECBE}"/>
              </a:ext>
            </a:extLst>
          </p:cNvPr>
          <p:cNvSpPr txBox="1"/>
          <p:nvPr/>
        </p:nvSpPr>
        <p:spPr>
          <a:xfrm flipH="1">
            <a:off x="1896035" y="2640638"/>
            <a:ext cx="36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NADEEM ENTER PRIZES</a:t>
            </a:r>
            <a:endParaRPr lang="en-IN" dirty="0">
              <a:highlight>
                <a:srgbClr val="FFFFFF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1B85FA-DCA9-F4CB-94A3-B93522B2268B}"/>
              </a:ext>
            </a:extLst>
          </p:cNvPr>
          <p:cNvCxnSpPr>
            <a:cxnSpLocks/>
          </p:cNvCxnSpPr>
          <p:nvPr/>
        </p:nvCxnSpPr>
        <p:spPr>
          <a:xfrm>
            <a:off x="1411941" y="6176963"/>
            <a:ext cx="48409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984005-46A1-A3CA-6423-EF6F7B41DDF8}"/>
              </a:ext>
            </a:extLst>
          </p:cNvPr>
          <p:cNvSpPr txBox="1"/>
          <p:nvPr/>
        </p:nvSpPr>
        <p:spPr>
          <a:xfrm>
            <a:off x="1896035" y="3244334"/>
            <a:ext cx="23532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ighlight>
                  <a:srgbClr val="FFFFFF"/>
                </a:highlight>
              </a:rPr>
              <a:t>NOOR ENTERPRIZES</a:t>
            </a:r>
            <a:endParaRPr lang="en-IN" dirty="0">
              <a:highlight>
                <a:srgbClr val="FFFFFF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9CA2F-BF3A-BCE0-C189-BC8A663D4099}"/>
              </a:ext>
            </a:extLst>
          </p:cNvPr>
          <p:cNvSpPr txBox="1"/>
          <p:nvPr/>
        </p:nvSpPr>
        <p:spPr>
          <a:xfrm>
            <a:off x="1985683" y="3669339"/>
            <a:ext cx="201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SLV ENTERPRIZES</a:t>
            </a:r>
            <a:endParaRPr lang="en-IN" dirty="0">
              <a:highlight>
                <a:srgbClr val="FFFFFF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9CA2F5-F364-1462-DB78-CDAF00538B1D}"/>
              </a:ext>
            </a:extLst>
          </p:cNvPr>
          <p:cNvSpPr txBox="1"/>
          <p:nvPr/>
        </p:nvSpPr>
        <p:spPr>
          <a:xfrm>
            <a:off x="1985683" y="4249274"/>
            <a:ext cx="2353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SRISAI ENTERIPRIZES</a:t>
            </a:r>
            <a:endParaRPr lang="en-IN" dirty="0">
              <a:highlight>
                <a:srgbClr val="FFFFFF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3651D5-4471-F565-6C5A-DA4FE056B8B1}"/>
              </a:ext>
            </a:extLst>
          </p:cNvPr>
          <p:cNvSpPr txBox="1"/>
          <p:nvPr/>
        </p:nvSpPr>
        <p:spPr>
          <a:xfrm flipH="1">
            <a:off x="1985683" y="4710648"/>
            <a:ext cx="28238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SHIRIDI ENTERPRIZES</a:t>
            </a:r>
            <a:endParaRPr lang="en-IN" dirty="0">
              <a:highlight>
                <a:srgbClr val="FFFFFF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45C97A-C622-B415-06A6-968FA5A3D600}"/>
              </a:ext>
            </a:extLst>
          </p:cNvPr>
          <p:cNvSpPr txBox="1"/>
          <p:nvPr/>
        </p:nvSpPr>
        <p:spPr>
          <a:xfrm>
            <a:off x="1985683" y="5200426"/>
            <a:ext cx="29628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SHAHID ENTERPRIZES</a:t>
            </a:r>
            <a:endParaRPr lang="en-IN" dirty="0">
              <a:highlight>
                <a:srgbClr val="FFFFFF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B95CFE-25DB-370A-5AE6-8FB68842FDB7}"/>
              </a:ext>
            </a:extLst>
          </p:cNvPr>
          <p:cNvSpPr txBox="1"/>
          <p:nvPr/>
        </p:nvSpPr>
        <p:spPr>
          <a:xfrm>
            <a:off x="1985683" y="5874639"/>
            <a:ext cx="24921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ALHUDA ENTERPRIZES</a:t>
            </a:r>
            <a:endParaRPr lang="en-IN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86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1086-F0B7-67A5-7D3C-43D26767173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NADEEM ENTERPRIZE:</a:t>
            </a:r>
            <a:endParaRPr lang="en-IN" sz="40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4F82C-BDE1-BF4A-046D-2E803DEB8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3186906"/>
            <a:ext cx="2609850" cy="1752600"/>
          </a:xfr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8CCE35D-88A0-CE32-7ADB-771BBB103B20}"/>
              </a:ext>
            </a:extLst>
          </p:cNvPr>
          <p:cNvSpPr/>
          <p:nvPr/>
        </p:nvSpPr>
        <p:spPr>
          <a:xfrm>
            <a:off x="690283" y="1976718"/>
            <a:ext cx="10515600" cy="4516157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BE86CB-90BB-18AE-47D7-A1A5E66D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688">
            <a:off x="1414231" y="2546798"/>
            <a:ext cx="926788" cy="6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8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43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ENTERPRIZE MANAGMENT</vt:lpstr>
      <vt:lpstr>HOME PAGE:</vt:lpstr>
      <vt:lpstr>AGENCIS:</vt:lpstr>
      <vt:lpstr>NADEEM ENTERPRIZE: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ENTERPRIZE MANAGMENT</dc:title>
  <dc:creator>smart works</dc:creator>
  <cp:lastModifiedBy>smart works</cp:lastModifiedBy>
  <cp:revision>1</cp:revision>
  <dcterms:created xsi:type="dcterms:W3CDTF">2023-07-20T13:13:27Z</dcterms:created>
  <dcterms:modified xsi:type="dcterms:W3CDTF">2023-07-22T02:41:24Z</dcterms:modified>
</cp:coreProperties>
</file>