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1C5771-B973-4B65-B7E9-37628D2E5A38}" type="datetimeFigureOut">
              <a:rPr lang="en-ID" smtClean="0"/>
              <a:t>13/11/2018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C14F3D-B72D-42FC-8743-FB73DB54E8E2}" type="slidenum">
              <a:rPr lang="en-ID" smtClean="0"/>
              <a:t>‹#›</a:t>
            </a:fld>
            <a:endParaRPr lang="en-ID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56087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5771-B973-4B65-B7E9-37628D2E5A38}" type="datetimeFigureOut">
              <a:rPr lang="en-ID" smtClean="0"/>
              <a:t>13/11/2018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4F3D-B72D-42FC-8743-FB73DB54E8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264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5771-B973-4B65-B7E9-37628D2E5A38}" type="datetimeFigureOut">
              <a:rPr lang="en-ID" smtClean="0"/>
              <a:t>13/11/2018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4F3D-B72D-42FC-8743-FB73DB54E8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266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5771-B973-4B65-B7E9-37628D2E5A38}" type="datetimeFigureOut">
              <a:rPr lang="en-ID" smtClean="0"/>
              <a:t>13/11/2018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4F3D-B72D-42FC-8743-FB73DB54E8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142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1C5771-B973-4B65-B7E9-37628D2E5A38}" type="datetimeFigureOut">
              <a:rPr lang="en-ID" smtClean="0"/>
              <a:t>13/11/2018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14F3D-B72D-42FC-8743-FB73DB54E8E2}" type="slidenum">
              <a:rPr lang="en-ID" smtClean="0"/>
              <a:t>‹#›</a:t>
            </a:fld>
            <a:endParaRPr lang="en-ID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1924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5771-B973-4B65-B7E9-37628D2E5A38}" type="datetimeFigureOut">
              <a:rPr lang="en-ID" smtClean="0"/>
              <a:t>13/11/2018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4F3D-B72D-42FC-8743-FB73DB54E8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0934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5771-B973-4B65-B7E9-37628D2E5A38}" type="datetimeFigureOut">
              <a:rPr lang="en-ID" smtClean="0"/>
              <a:t>13/11/2018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4F3D-B72D-42FC-8743-FB73DB54E8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9061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5771-B973-4B65-B7E9-37628D2E5A38}" type="datetimeFigureOut">
              <a:rPr lang="en-ID" smtClean="0"/>
              <a:t>13/11/2018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4F3D-B72D-42FC-8743-FB73DB54E8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801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5771-B973-4B65-B7E9-37628D2E5A38}" type="datetimeFigureOut">
              <a:rPr lang="en-ID" smtClean="0"/>
              <a:t>13/11/2018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4F3D-B72D-42FC-8743-FB73DB54E8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690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1C5771-B973-4B65-B7E9-37628D2E5A38}" type="datetimeFigureOut">
              <a:rPr lang="en-ID" smtClean="0"/>
              <a:t>13/11/2018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14F3D-B72D-42FC-8743-FB73DB54E8E2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8000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1C5771-B973-4B65-B7E9-37628D2E5A38}" type="datetimeFigureOut">
              <a:rPr lang="en-ID" smtClean="0"/>
              <a:t>13/11/2018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14F3D-B72D-42FC-8743-FB73DB54E8E2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25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51C5771-B973-4B65-B7E9-37628D2E5A38}" type="datetimeFigureOut">
              <a:rPr lang="en-ID" smtClean="0"/>
              <a:t>13/11/2018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5C14F3D-B72D-42FC-8743-FB73DB54E8E2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24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8CD4-9DCB-4868-8351-163C1B4EA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286" y="2038866"/>
            <a:ext cx="7922169" cy="3052119"/>
          </a:xfrm>
        </p:spPr>
        <p:txBody>
          <a:bodyPr/>
          <a:lstStyle/>
          <a:p>
            <a:r>
              <a:rPr lang="en-US" sz="6000" dirty="0"/>
              <a:t>EXPOSITION </a:t>
            </a:r>
            <a:br>
              <a:rPr lang="en-US" sz="6000" dirty="0"/>
            </a:br>
            <a:r>
              <a:rPr lang="en-US" sz="6000" dirty="0"/>
              <a:t>TEXT</a:t>
            </a:r>
            <a:endParaRPr lang="en-ID" sz="60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4595813-62D9-4717-B147-FCDFB47CB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82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7A92-2FFF-409B-ADA4-12A59BD3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E2173-8CBC-478E-A537-B3EB786F9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82"/>
            <a:ext cx="12192000" cy="6841417"/>
          </a:xfrm>
        </p:spPr>
      </p:pic>
    </p:spTree>
    <p:extLst>
      <p:ext uri="{BB962C8B-B14F-4D97-AF65-F5344CB8AC3E}">
        <p14:creationId xmlns:p14="http://schemas.microsoft.com/office/powerpoint/2010/main" val="36266625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59DD-8017-4E8F-850D-1F6120D9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7BA60-A578-4570-A94E-9F6AA3F35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22"/>
            <a:ext cx="12192000" cy="6870122"/>
          </a:xfrm>
        </p:spPr>
      </p:pic>
    </p:spTree>
    <p:extLst>
      <p:ext uri="{BB962C8B-B14F-4D97-AF65-F5344CB8AC3E}">
        <p14:creationId xmlns:p14="http://schemas.microsoft.com/office/powerpoint/2010/main" val="625804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5B62-7DAA-47DD-9D92-E8050DEC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A235D-1C87-4FBF-9A5C-DC9EEF165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49"/>
            <a:ext cx="12192000" cy="6833051"/>
          </a:xfrm>
        </p:spPr>
      </p:pic>
    </p:spTree>
    <p:extLst>
      <p:ext uri="{BB962C8B-B14F-4D97-AF65-F5344CB8AC3E}">
        <p14:creationId xmlns:p14="http://schemas.microsoft.com/office/powerpoint/2010/main" val="1768696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4271-2439-4E8E-9DBA-7C2796BC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93355C-7FFC-41DB-A98C-0E0692800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55010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DC81-7478-40E9-BC8E-12C2246A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FE273F-221D-453C-A08B-06C096151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1060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0727-98F0-4C03-B385-E861729E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FC3BEC-127C-43A4-9A34-02CFFC312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6"/>
            <a:ext cx="12192000" cy="6853774"/>
          </a:xfrm>
        </p:spPr>
      </p:pic>
    </p:spTree>
    <p:extLst>
      <p:ext uri="{BB962C8B-B14F-4D97-AF65-F5344CB8AC3E}">
        <p14:creationId xmlns:p14="http://schemas.microsoft.com/office/powerpoint/2010/main" val="1834931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6C2F-FE0D-4C83-A10A-442E583F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F235-9FEF-43D1-9A98-1F89D807A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6170541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Crop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3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EXPOSITION 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EXPOSITION  TEXT</dc:title>
  <dc:creator>febrian glusevit</dc:creator>
  <cp:lastModifiedBy>febrian glusevit</cp:lastModifiedBy>
  <cp:revision>3</cp:revision>
  <dcterms:created xsi:type="dcterms:W3CDTF">2018-11-13T06:58:26Z</dcterms:created>
  <dcterms:modified xsi:type="dcterms:W3CDTF">2018-11-13T07:28:33Z</dcterms:modified>
</cp:coreProperties>
</file>