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67" r:id="rId3"/>
    <p:sldId id="264" r:id="rId4"/>
    <p:sldId id="268" r:id="rId5"/>
    <p:sldId id="270" r:id="rId6"/>
    <p:sldId id="269" r:id="rId7"/>
    <p:sldId id="266" r:id="rId8"/>
    <p:sldId id="265" r:id="rId9"/>
    <p:sldId id="259" r:id="rId10"/>
    <p:sldId id="260" r:id="rId11"/>
    <p:sldId id="275" r:id="rId12"/>
    <p:sldId id="286" r:id="rId13"/>
    <p:sldId id="276" r:id="rId14"/>
    <p:sldId id="278" r:id="rId15"/>
    <p:sldId id="279" r:id="rId16"/>
    <p:sldId id="280" r:id="rId17"/>
    <p:sldId id="282" r:id="rId18"/>
    <p:sldId id="287" r:id="rId19"/>
    <p:sldId id="288" r:id="rId20"/>
    <p:sldId id="289" r:id="rId21"/>
    <p:sldId id="291" r:id="rId22"/>
    <p:sldId id="290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93482-0CF0-4C5D-A07A-804D24E499B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4714E9-DF40-4C38-BDCC-D679D8BED6D4}">
      <dgm:prSet phldrT="[Text]"/>
      <dgm:spPr/>
      <dgm:t>
        <a:bodyPr/>
        <a:lstStyle/>
        <a:p>
          <a:r>
            <a:rPr lang="en-IN" dirty="0"/>
            <a:t>USERLOGIN</a:t>
          </a:r>
        </a:p>
      </dgm:t>
    </dgm:pt>
    <dgm:pt modelId="{A6D1D384-56A4-4BCF-97C6-8BCFFC313045}" type="parTrans" cxnId="{591317A9-5EAA-4ACE-AE25-5ED985B82D58}">
      <dgm:prSet/>
      <dgm:spPr/>
      <dgm:t>
        <a:bodyPr/>
        <a:lstStyle/>
        <a:p>
          <a:endParaRPr lang="en-IN"/>
        </a:p>
      </dgm:t>
    </dgm:pt>
    <dgm:pt modelId="{D6EDF32F-9C00-4400-B4EC-D7641794A1FF}" type="sibTrans" cxnId="{591317A9-5EAA-4ACE-AE25-5ED985B82D58}">
      <dgm:prSet/>
      <dgm:spPr/>
      <dgm:t>
        <a:bodyPr/>
        <a:lstStyle/>
        <a:p>
          <a:endParaRPr lang="en-IN"/>
        </a:p>
      </dgm:t>
    </dgm:pt>
    <dgm:pt modelId="{F8DD4A1A-A15B-488F-A181-0FAA2F857081}">
      <dgm:prSet phldrT="[Text]"/>
      <dgm:spPr/>
      <dgm:t>
        <a:bodyPr/>
        <a:lstStyle/>
        <a:p>
          <a:r>
            <a:rPr lang="en-IN" dirty="0"/>
            <a:t>ADD TO CART</a:t>
          </a:r>
        </a:p>
      </dgm:t>
    </dgm:pt>
    <dgm:pt modelId="{5D75491D-6B82-406D-85F5-DB0915B3C3B2}" type="parTrans" cxnId="{BB6420C1-7B38-4462-8589-159A6622F310}">
      <dgm:prSet/>
      <dgm:spPr/>
      <dgm:t>
        <a:bodyPr/>
        <a:lstStyle/>
        <a:p>
          <a:endParaRPr lang="en-IN"/>
        </a:p>
      </dgm:t>
    </dgm:pt>
    <dgm:pt modelId="{011EF338-A3B6-4CFF-BAA5-E1F0900BB133}" type="sibTrans" cxnId="{BB6420C1-7B38-4462-8589-159A6622F310}">
      <dgm:prSet/>
      <dgm:spPr/>
      <dgm:t>
        <a:bodyPr/>
        <a:lstStyle/>
        <a:p>
          <a:endParaRPr lang="en-IN"/>
        </a:p>
      </dgm:t>
    </dgm:pt>
    <dgm:pt modelId="{EF732EC8-2FD8-40D8-B522-B8FD56C1878B}">
      <dgm:prSet phldrT="[Text]"/>
      <dgm:spPr/>
      <dgm:t>
        <a:bodyPr/>
        <a:lstStyle/>
        <a:p>
          <a:r>
            <a:rPr lang="en-IN" dirty="0"/>
            <a:t>ADD DETAILS</a:t>
          </a:r>
        </a:p>
      </dgm:t>
    </dgm:pt>
    <dgm:pt modelId="{EDE1B2C9-5D95-4632-AACC-A04535EB449B}" type="parTrans" cxnId="{A081262A-9051-4951-B296-51C50CE1E812}">
      <dgm:prSet/>
      <dgm:spPr/>
      <dgm:t>
        <a:bodyPr/>
        <a:lstStyle/>
        <a:p>
          <a:endParaRPr lang="en-IN"/>
        </a:p>
      </dgm:t>
    </dgm:pt>
    <dgm:pt modelId="{FE6610DE-05A6-4C31-ABBB-44713B481E34}" type="sibTrans" cxnId="{A081262A-9051-4951-B296-51C50CE1E812}">
      <dgm:prSet/>
      <dgm:spPr/>
      <dgm:t>
        <a:bodyPr/>
        <a:lstStyle/>
        <a:p>
          <a:endParaRPr lang="en-IN"/>
        </a:p>
      </dgm:t>
    </dgm:pt>
    <dgm:pt modelId="{A6986310-3440-4D84-9943-377AAB48C1A1}">
      <dgm:prSet phldrT="[Text]"/>
      <dgm:spPr/>
      <dgm:t>
        <a:bodyPr/>
        <a:lstStyle/>
        <a:p>
          <a:r>
            <a:rPr lang="en-IN" dirty="0"/>
            <a:t>OVERVIEW</a:t>
          </a:r>
        </a:p>
      </dgm:t>
    </dgm:pt>
    <dgm:pt modelId="{3CB8E3CC-3F6A-4B35-BA56-9DC697B4068B}" type="parTrans" cxnId="{77B6AFD1-2CE3-4105-8C3C-669BEDC9A8DF}">
      <dgm:prSet/>
      <dgm:spPr/>
      <dgm:t>
        <a:bodyPr/>
        <a:lstStyle/>
        <a:p>
          <a:endParaRPr lang="en-IN"/>
        </a:p>
      </dgm:t>
    </dgm:pt>
    <dgm:pt modelId="{7DA673CF-EA3F-4ACD-B2F5-394CFB559498}" type="sibTrans" cxnId="{77B6AFD1-2CE3-4105-8C3C-669BEDC9A8DF}">
      <dgm:prSet/>
      <dgm:spPr/>
      <dgm:t>
        <a:bodyPr/>
        <a:lstStyle/>
        <a:p>
          <a:endParaRPr lang="en-IN"/>
        </a:p>
      </dgm:t>
    </dgm:pt>
    <dgm:pt modelId="{B6EC8169-C543-4A7B-A954-E5F41338B8F0}">
      <dgm:prSet phldrT="[Text]"/>
      <dgm:spPr/>
      <dgm:t>
        <a:bodyPr/>
        <a:lstStyle/>
        <a:p>
          <a:r>
            <a:rPr lang="en-IN" dirty="0"/>
            <a:t>FINISH</a:t>
          </a:r>
        </a:p>
      </dgm:t>
    </dgm:pt>
    <dgm:pt modelId="{58DB91F4-B798-4096-912A-971463B81FF8}" type="parTrans" cxnId="{101AFF1D-81A0-4AAD-A7FF-513FADDA0B0E}">
      <dgm:prSet/>
      <dgm:spPr/>
      <dgm:t>
        <a:bodyPr/>
        <a:lstStyle/>
        <a:p>
          <a:endParaRPr lang="en-IN"/>
        </a:p>
      </dgm:t>
    </dgm:pt>
    <dgm:pt modelId="{AEBCE952-FCFC-44C6-B871-3442389B810F}" type="sibTrans" cxnId="{101AFF1D-81A0-4AAD-A7FF-513FADDA0B0E}">
      <dgm:prSet/>
      <dgm:spPr/>
      <dgm:t>
        <a:bodyPr/>
        <a:lstStyle/>
        <a:p>
          <a:endParaRPr lang="en-IN"/>
        </a:p>
      </dgm:t>
    </dgm:pt>
    <dgm:pt modelId="{3F17A6E9-8BC7-44AC-A0F8-793EDD1DAB48}">
      <dgm:prSet/>
      <dgm:spPr/>
      <dgm:t>
        <a:bodyPr/>
        <a:lstStyle/>
        <a:p>
          <a:r>
            <a:rPr lang="en-IN" dirty="0"/>
            <a:t>CHECKOUT</a:t>
          </a:r>
        </a:p>
      </dgm:t>
    </dgm:pt>
    <dgm:pt modelId="{27F76EFD-FD09-4462-934E-14698D339B21}" type="parTrans" cxnId="{0AEBADB0-D4F6-40DF-B6A9-7E196EAE18C7}">
      <dgm:prSet/>
      <dgm:spPr/>
      <dgm:t>
        <a:bodyPr/>
        <a:lstStyle/>
        <a:p>
          <a:endParaRPr lang="en-IN"/>
        </a:p>
      </dgm:t>
    </dgm:pt>
    <dgm:pt modelId="{F88C58A9-C639-41BA-9849-EF1B318855AD}" type="sibTrans" cxnId="{0AEBADB0-D4F6-40DF-B6A9-7E196EAE18C7}">
      <dgm:prSet/>
      <dgm:spPr/>
      <dgm:t>
        <a:bodyPr/>
        <a:lstStyle/>
        <a:p>
          <a:endParaRPr lang="en-IN"/>
        </a:p>
      </dgm:t>
    </dgm:pt>
    <dgm:pt modelId="{24168B9F-9FFC-4941-B8D2-A8B76613C0D6}" type="pres">
      <dgm:prSet presAssocID="{CE793482-0CF0-4C5D-A07A-804D24E499B0}" presName="cycle" presStyleCnt="0">
        <dgm:presLayoutVars>
          <dgm:dir/>
          <dgm:resizeHandles val="exact"/>
        </dgm:presLayoutVars>
      </dgm:prSet>
      <dgm:spPr/>
    </dgm:pt>
    <dgm:pt modelId="{B55952AA-39FD-46A6-8536-F36A67628233}" type="pres">
      <dgm:prSet presAssocID="{1C4714E9-DF40-4C38-BDCC-D679D8BED6D4}" presName="node" presStyleLbl="node1" presStyleIdx="0" presStyleCnt="6">
        <dgm:presLayoutVars>
          <dgm:bulletEnabled val="1"/>
        </dgm:presLayoutVars>
      </dgm:prSet>
      <dgm:spPr/>
    </dgm:pt>
    <dgm:pt modelId="{BCED35B9-35B8-42D3-8764-9DB633D3943E}" type="pres">
      <dgm:prSet presAssocID="{1C4714E9-DF40-4C38-BDCC-D679D8BED6D4}" presName="spNode" presStyleCnt="0"/>
      <dgm:spPr/>
    </dgm:pt>
    <dgm:pt modelId="{B8AF9FBC-E36E-4014-8FA8-A310619701AB}" type="pres">
      <dgm:prSet presAssocID="{D6EDF32F-9C00-4400-B4EC-D7641794A1FF}" presName="sibTrans" presStyleLbl="sibTrans1D1" presStyleIdx="0" presStyleCnt="6"/>
      <dgm:spPr/>
    </dgm:pt>
    <dgm:pt modelId="{556FA981-3FA0-467A-87EE-B97A3CA42991}" type="pres">
      <dgm:prSet presAssocID="{F8DD4A1A-A15B-488F-A181-0FAA2F857081}" presName="node" presStyleLbl="node1" presStyleIdx="1" presStyleCnt="6">
        <dgm:presLayoutVars>
          <dgm:bulletEnabled val="1"/>
        </dgm:presLayoutVars>
      </dgm:prSet>
      <dgm:spPr/>
    </dgm:pt>
    <dgm:pt modelId="{099EE07D-0124-44C6-BB0C-2A6DA86B6852}" type="pres">
      <dgm:prSet presAssocID="{F8DD4A1A-A15B-488F-A181-0FAA2F857081}" presName="spNode" presStyleCnt="0"/>
      <dgm:spPr/>
    </dgm:pt>
    <dgm:pt modelId="{2E2D76B6-1726-4FCD-880C-BF62EAAC7AD2}" type="pres">
      <dgm:prSet presAssocID="{011EF338-A3B6-4CFF-BAA5-E1F0900BB133}" presName="sibTrans" presStyleLbl="sibTrans1D1" presStyleIdx="1" presStyleCnt="6"/>
      <dgm:spPr/>
    </dgm:pt>
    <dgm:pt modelId="{EBFB1A58-254D-4C9D-B81A-2C75524DF16C}" type="pres">
      <dgm:prSet presAssocID="{3F17A6E9-8BC7-44AC-A0F8-793EDD1DAB48}" presName="node" presStyleLbl="node1" presStyleIdx="2" presStyleCnt="6">
        <dgm:presLayoutVars>
          <dgm:bulletEnabled val="1"/>
        </dgm:presLayoutVars>
      </dgm:prSet>
      <dgm:spPr/>
    </dgm:pt>
    <dgm:pt modelId="{04DC6FDD-8AB4-42FB-A337-D61DFB02BFF3}" type="pres">
      <dgm:prSet presAssocID="{3F17A6E9-8BC7-44AC-A0F8-793EDD1DAB48}" presName="spNode" presStyleCnt="0"/>
      <dgm:spPr/>
    </dgm:pt>
    <dgm:pt modelId="{28CB0E2D-0B11-48DB-BA23-58CA4BB755F8}" type="pres">
      <dgm:prSet presAssocID="{F88C58A9-C639-41BA-9849-EF1B318855AD}" presName="sibTrans" presStyleLbl="sibTrans1D1" presStyleIdx="2" presStyleCnt="6"/>
      <dgm:spPr/>
    </dgm:pt>
    <dgm:pt modelId="{84000118-A691-430C-8E38-6C77F5DF8034}" type="pres">
      <dgm:prSet presAssocID="{EF732EC8-2FD8-40D8-B522-B8FD56C1878B}" presName="node" presStyleLbl="node1" presStyleIdx="3" presStyleCnt="6">
        <dgm:presLayoutVars>
          <dgm:bulletEnabled val="1"/>
        </dgm:presLayoutVars>
      </dgm:prSet>
      <dgm:spPr/>
    </dgm:pt>
    <dgm:pt modelId="{04FF0633-47DB-4259-A0FC-D0EAE9EDEA30}" type="pres">
      <dgm:prSet presAssocID="{EF732EC8-2FD8-40D8-B522-B8FD56C1878B}" presName="spNode" presStyleCnt="0"/>
      <dgm:spPr/>
    </dgm:pt>
    <dgm:pt modelId="{55DD90A4-2523-4E27-96B6-D9C3DD75E79D}" type="pres">
      <dgm:prSet presAssocID="{FE6610DE-05A6-4C31-ABBB-44713B481E34}" presName="sibTrans" presStyleLbl="sibTrans1D1" presStyleIdx="3" presStyleCnt="6"/>
      <dgm:spPr/>
    </dgm:pt>
    <dgm:pt modelId="{11268649-7896-42FC-98E2-775B9DA50CEE}" type="pres">
      <dgm:prSet presAssocID="{A6986310-3440-4D84-9943-377AAB48C1A1}" presName="node" presStyleLbl="node1" presStyleIdx="4" presStyleCnt="6">
        <dgm:presLayoutVars>
          <dgm:bulletEnabled val="1"/>
        </dgm:presLayoutVars>
      </dgm:prSet>
      <dgm:spPr/>
    </dgm:pt>
    <dgm:pt modelId="{C281EC24-A8CD-470B-A7F1-F7C8B4FF385B}" type="pres">
      <dgm:prSet presAssocID="{A6986310-3440-4D84-9943-377AAB48C1A1}" presName="spNode" presStyleCnt="0"/>
      <dgm:spPr/>
    </dgm:pt>
    <dgm:pt modelId="{E1A4AB89-8B88-4AB2-8608-5151176068D1}" type="pres">
      <dgm:prSet presAssocID="{7DA673CF-EA3F-4ACD-B2F5-394CFB559498}" presName="sibTrans" presStyleLbl="sibTrans1D1" presStyleIdx="4" presStyleCnt="6"/>
      <dgm:spPr/>
    </dgm:pt>
    <dgm:pt modelId="{DCD4E3E2-BC60-4D50-9AB4-5DDCC182504E}" type="pres">
      <dgm:prSet presAssocID="{B6EC8169-C543-4A7B-A954-E5F41338B8F0}" presName="node" presStyleLbl="node1" presStyleIdx="5" presStyleCnt="6">
        <dgm:presLayoutVars>
          <dgm:bulletEnabled val="1"/>
        </dgm:presLayoutVars>
      </dgm:prSet>
      <dgm:spPr/>
    </dgm:pt>
    <dgm:pt modelId="{FA5786B4-F801-4A68-97B5-BB9010AA4D8E}" type="pres">
      <dgm:prSet presAssocID="{B6EC8169-C543-4A7B-A954-E5F41338B8F0}" presName="spNode" presStyleCnt="0"/>
      <dgm:spPr/>
    </dgm:pt>
    <dgm:pt modelId="{B3383F85-A695-4AEF-A5BD-C3DDB561F88C}" type="pres">
      <dgm:prSet presAssocID="{AEBCE952-FCFC-44C6-B871-3442389B810F}" presName="sibTrans" presStyleLbl="sibTrans1D1" presStyleIdx="5" presStyleCnt="6"/>
      <dgm:spPr/>
    </dgm:pt>
  </dgm:ptLst>
  <dgm:cxnLst>
    <dgm:cxn modelId="{7D85ED08-13D6-4487-B43F-B075060C91B9}" type="presOf" srcId="{1C4714E9-DF40-4C38-BDCC-D679D8BED6D4}" destId="{B55952AA-39FD-46A6-8536-F36A67628233}" srcOrd="0" destOrd="0" presId="urn:microsoft.com/office/officeart/2005/8/layout/cycle5"/>
    <dgm:cxn modelId="{04819A0C-6A4D-4E41-BD4A-BD670D615D30}" type="presOf" srcId="{EF732EC8-2FD8-40D8-B522-B8FD56C1878B}" destId="{84000118-A691-430C-8E38-6C77F5DF8034}" srcOrd="0" destOrd="0" presId="urn:microsoft.com/office/officeart/2005/8/layout/cycle5"/>
    <dgm:cxn modelId="{7ACEE50E-CC52-4FC8-9254-C775A0BB1373}" type="presOf" srcId="{F88C58A9-C639-41BA-9849-EF1B318855AD}" destId="{28CB0E2D-0B11-48DB-BA23-58CA4BB755F8}" srcOrd="0" destOrd="0" presId="urn:microsoft.com/office/officeart/2005/8/layout/cycle5"/>
    <dgm:cxn modelId="{101AFF1D-81A0-4AAD-A7FF-513FADDA0B0E}" srcId="{CE793482-0CF0-4C5D-A07A-804D24E499B0}" destId="{B6EC8169-C543-4A7B-A954-E5F41338B8F0}" srcOrd="5" destOrd="0" parTransId="{58DB91F4-B798-4096-912A-971463B81FF8}" sibTransId="{AEBCE952-FCFC-44C6-B871-3442389B810F}"/>
    <dgm:cxn modelId="{03D34728-75CF-42B5-A2A3-E4C2490FB73D}" type="presOf" srcId="{A6986310-3440-4D84-9943-377AAB48C1A1}" destId="{11268649-7896-42FC-98E2-775B9DA50CEE}" srcOrd="0" destOrd="0" presId="urn:microsoft.com/office/officeart/2005/8/layout/cycle5"/>
    <dgm:cxn modelId="{A081262A-9051-4951-B296-51C50CE1E812}" srcId="{CE793482-0CF0-4C5D-A07A-804D24E499B0}" destId="{EF732EC8-2FD8-40D8-B522-B8FD56C1878B}" srcOrd="3" destOrd="0" parTransId="{EDE1B2C9-5D95-4632-AACC-A04535EB449B}" sibTransId="{FE6610DE-05A6-4C31-ABBB-44713B481E34}"/>
    <dgm:cxn modelId="{8633D568-EE02-4687-AEB9-787403918829}" type="presOf" srcId="{CE793482-0CF0-4C5D-A07A-804D24E499B0}" destId="{24168B9F-9FFC-4941-B8D2-A8B76613C0D6}" srcOrd="0" destOrd="0" presId="urn:microsoft.com/office/officeart/2005/8/layout/cycle5"/>
    <dgm:cxn modelId="{88D67879-0015-4341-8E4A-32A4E78040EF}" type="presOf" srcId="{7DA673CF-EA3F-4ACD-B2F5-394CFB559498}" destId="{E1A4AB89-8B88-4AB2-8608-5151176068D1}" srcOrd="0" destOrd="0" presId="urn:microsoft.com/office/officeart/2005/8/layout/cycle5"/>
    <dgm:cxn modelId="{DBEDAB8E-63FE-4975-B2F5-7795A24E0C59}" type="presOf" srcId="{F8DD4A1A-A15B-488F-A181-0FAA2F857081}" destId="{556FA981-3FA0-467A-87EE-B97A3CA42991}" srcOrd="0" destOrd="0" presId="urn:microsoft.com/office/officeart/2005/8/layout/cycle5"/>
    <dgm:cxn modelId="{591317A9-5EAA-4ACE-AE25-5ED985B82D58}" srcId="{CE793482-0CF0-4C5D-A07A-804D24E499B0}" destId="{1C4714E9-DF40-4C38-BDCC-D679D8BED6D4}" srcOrd="0" destOrd="0" parTransId="{A6D1D384-56A4-4BCF-97C6-8BCFFC313045}" sibTransId="{D6EDF32F-9C00-4400-B4EC-D7641794A1FF}"/>
    <dgm:cxn modelId="{0AEBADB0-D4F6-40DF-B6A9-7E196EAE18C7}" srcId="{CE793482-0CF0-4C5D-A07A-804D24E499B0}" destId="{3F17A6E9-8BC7-44AC-A0F8-793EDD1DAB48}" srcOrd="2" destOrd="0" parTransId="{27F76EFD-FD09-4462-934E-14698D339B21}" sibTransId="{F88C58A9-C639-41BA-9849-EF1B318855AD}"/>
    <dgm:cxn modelId="{986B3FB3-10BF-46E6-A0CD-F4A6DB8F379D}" type="presOf" srcId="{AEBCE952-FCFC-44C6-B871-3442389B810F}" destId="{B3383F85-A695-4AEF-A5BD-C3DDB561F88C}" srcOrd="0" destOrd="0" presId="urn:microsoft.com/office/officeart/2005/8/layout/cycle5"/>
    <dgm:cxn modelId="{276A6BB4-2883-46E9-BF11-7F4D76234C79}" type="presOf" srcId="{D6EDF32F-9C00-4400-B4EC-D7641794A1FF}" destId="{B8AF9FBC-E36E-4014-8FA8-A310619701AB}" srcOrd="0" destOrd="0" presId="urn:microsoft.com/office/officeart/2005/8/layout/cycle5"/>
    <dgm:cxn modelId="{BB6420C1-7B38-4462-8589-159A6622F310}" srcId="{CE793482-0CF0-4C5D-A07A-804D24E499B0}" destId="{F8DD4A1A-A15B-488F-A181-0FAA2F857081}" srcOrd="1" destOrd="0" parTransId="{5D75491D-6B82-406D-85F5-DB0915B3C3B2}" sibTransId="{011EF338-A3B6-4CFF-BAA5-E1F0900BB133}"/>
    <dgm:cxn modelId="{4CB3A9C1-99AC-4E71-A624-EDFB386EAF3F}" type="presOf" srcId="{011EF338-A3B6-4CFF-BAA5-E1F0900BB133}" destId="{2E2D76B6-1726-4FCD-880C-BF62EAAC7AD2}" srcOrd="0" destOrd="0" presId="urn:microsoft.com/office/officeart/2005/8/layout/cycle5"/>
    <dgm:cxn modelId="{77B6AFD1-2CE3-4105-8C3C-669BEDC9A8DF}" srcId="{CE793482-0CF0-4C5D-A07A-804D24E499B0}" destId="{A6986310-3440-4D84-9943-377AAB48C1A1}" srcOrd="4" destOrd="0" parTransId="{3CB8E3CC-3F6A-4B35-BA56-9DC697B4068B}" sibTransId="{7DA673CF-EA3F-4ACD-B2F5-394CFB559498}"/>
    <dgm:cxn modelId="{35249CD8-C0D4-4D80-92F2-A0DC75F83F01}" type="presOf" srcId="{B6EC8169-C543-4A7B-A954-E5F41338B8F0}" destId="{DCD4E3E2-BC60-4D50-9AB4-5DDCC182504E}" srcOrd="0" destOrd="0" presId="urn:microsoft.com/office/officeart/2005/8/layout/cycle5"/>
    <dgm:cxn modelId="{272582E5-F095-46F4-BE74-1D032E7A8C07}" type="presOf" srcId="{3F17A6E9-8BC7-44AC-A0F8-793EDD1DAB48}" destId="{EBFB1A58-254D-4C9D-B81A-2C75524DF16C}" srcOrd="0" destOrd="0" presId="urn:microsoft.com/office/officeart/2005/8/layout/cycle5"/>
    <dgm:cxn modelId="{A62375EF-8D51-4175-BC21-AE1DAF6ADCD3}" type="presOf" srcId="{FE6610DE-05A6-4C31-ABBB-44713B481E34}" destId="{55DD90A4-2523-4E27-96B6-D9C3DD75E79D}" srcOrd="0" destOrd="0" presId="urn:microsoft.com/office/officeart/2005/8/layout/cycle5"/>
    <dgm:cxn modelId="{799A3661-CABA-4471-A2E9-BE83473641B4}" type="presParOf" srcId="{24168B9F-9FFC-4941-B8D2-A8B76613C0D6}" destId="{B55952AA-39FD-46A6-8536-F36A67628233}" srcOrd="0" destOrd="0" presId="urn:microsoft.com/office/officeart/2005/8/layout/cycle5"/>
    <dgm:cxn modelId="{CF297862-8AFB-46D6-AFDD-65492B7E4752}" type="presParOf" srcId="{24168B9F-9FFC-4941-B8D2-A8B76613C0D6}" destId="{BCED35B9-35B8-42D3-8764-9DB633D3943E}" srcOrd="1" destOrd="0" presId="urn:microsoft.com/office/officeart/2005/8/layout/cycle5"/>
    <dgm:cxn modelId="{80C10D20-65C0-4FC1-BCBF-A68D19CE09E9}" type="presParOf" srcId="{24168B9F-9FFC-4941-B8D2-A8B76613C0D6}" destId="{B8AF9FBC-E36E-4014-8FA8-A310619701AB}" srcOrd="2" destOrd="0" presId="urn:microsoft.com/office/officeart/2005/8/layout/cycle5"/>
    <dgm:cxn modelId="{FC386C7E-112E-497B-A8A8-81E901D57DBE}" type="presParOf" srcId="{24168B9F-9FFC-4941-B8D2-A8B76613C0D6}" destId="{556FA981-3FA0-467A-87EE-B97A3CA42991}" srcOrd="3" destOrd="0" presId="urn:microsoft.com/office/officeart/2005/8/layout/cycle5"/>
    <dgm:cxn modelId="{433F7081-F464-4FC6-B02E-11FEB7C1644C}" type="presParOf" srcId="{24168B9F-9FFC-4941-B8D2-A8B76613C0D6}" destId="{099EE07D-0124-44C6-BB0C-2A6DA86B6852}" srcOrd="4" destOrd="0" presId="urn:microsoft.com/office/officeart/2005/8/layout/cycle5"/>
    <dgm:cxn modelId="{BBB17649-D24D-406B-B079-EF00C2CD928B}" type="presParOf" srcId="{24168B9F-9FFC-4941-B8D2-A8B76613C0D6}" destId="{2E2D76B6-1726-4FCD-880C-BF62EAAC7AD2}" srcOrd="5" destOrd="0" presId="urn:microsoft.com/office/officeart/2005/8/layout/cycle5"/>
    <dgm:cxn modelId="{73CDA9B1-8136-4115-B32C-B9DD507CA246}" type="presParOf" srcId="{24168B9F-9FFC-4941-B8D2-A8B76613C0D6}" destId="{EBFB1A58-254D-4C9D-B81A-2C75524DF16C}" srcOrd="6" destOrd="0" presId="urn:microsoft.com/office/officeart/2005/8/layout/cycle5"/>
    <dgm:cxn modelId="{5880E14E-AAEF-42F5-80AB-6DEEC39EE2F9}" type="presParOf" srcId="{24168B9F-9FFC-4941-B8D2-A8B76613C0D6}" destId="{04DC6FDD-8AB4-42FB-A337-D61DFB02BFF3}" srcOrd="7" destOrd="0" presId="urn:microsoft.com/office/officeart/2005/8/layout/cycle5"/>
    <dgm:cxn modelId="{47E7F48C-416E-4146-BF94-36E690A5AE08}" type="presParOf" srcId="{24168B9F-9FFC-4941-B8D2-A8B76613C0D6}" destId="{28CB0E2D-0B11-48DB-BA23-58CA4BB755F8}" srcOrd="8" destOrd="0" presId="urn:microsoft.com/office/officeart/2005/8/layout/cycle5"/>
    <dgm:cxn modelId="{40D9A44F-88FC-4791-8840-80557D45E484}" type="presParOf" srcId="{24168B9F-9FFC-4941-B8D2-A8B76613C0D6}" destId="{84000118-A691-430C-8E38-6C77F5DF8034}" srcOrd="9" destOrd="0" presId="urn:microsoft.com/office/officeart/2005/8/layout/cycle5"/>
    <dgm:cxn modelId="{0F43D851-0312-4850-B070-F9F0D15654CC}" type="presParOf" srcId="{24168B9F-9FFC-4941-B8D2-A8B76613C0D6}" destId="{04FF0633-47DB-4259-A0FC-D0EAE9EDEA30}" srcOrd="10" destOrd="0" presId="urn:microsoft.com/office/officeart/2005/8/layout/cycle5"/>
    <dgm:cxn modelId="{A81D64EF-69F6-452A-8861-B691299A5C4B}" type="presParOf" srcId="{24168B9F-9FFC-4941-B8D2-A8B76613C0D6}" destId="{55DD90A4-2523-4E27-96B6-D9C3DD75E79D}" srcOrd="11" destOrd="0" presId="urn:microsoft.com/office/officeart/2005/8/layout/cycle5"/>
    <dgm:cxn modelId="{064E6C0E-506A-425B-90C5-27CC7696ACBC}" type="presParOf" srcId="{24168B9F-9FFC-4941-B8D2-A8B76613C0D6}" destId="{11268649-7896-42FC-98E2-775B9DA50CEE}" srcOrd="12" destOrd="0" presId="urn:microsoft.com/office/officeart/2005/8/layout/cycle5"/>
    <dgm:cxn modelId="{D85AAF47-2EAA-4F76-B753-2149EE5C5D56}" type="presParOf" srcId="{24168B9F-9FFC-4941-B8D2-A8B76613C0D6}" destId="{C281EC24-A8CD-470B-A7F1-F7C8B4FF385B}" srcOrd="13" destOrd="0" presId="urn:microsoft.com/office/officeart/2005/8/layout/cycle5"/>
    <dgm:cxn modelId="{2DA76227-6533-41B9-AF55-EF8A925C29CD}" type="presParOf" srcId="{24168B9F-9FFC-4941-B8D2-A8B76613C0D6}" destId="{E1A4AB89-8B88-4AB2-8608-5151176068D1}" srcOrd="14" destOrd="0" presId="urn:microsoft.com/office/officeart/2005/8/layout/cycle5"/>
    <dgm:cxn modelId="{6E2F68E0-3550-493D-A0D4-B56A94872E70}" type="presParOf" srcId="{24168B9F-9FFC-4941-B8D2-A8B76613C0D6}" destId="{DCD4E3E2-BC60-4D50-9AB4-5DDCC182504E}" srcOrd="15" destOrd="0" presId="urn:microsoft.com/office/officeart/2005/8/layout/cycle5"/>
    <dgm:cxn modelId="{24E872D7-88C7-4558-9D0B-813B9B84AB5D}" type="presParOf" srcId="{24168B9F-9FFC-4941-B8D2-A8B76613C0D6}" destId="{FA5786B4-F801-4A68-97B5-BB9010AA4D8E}" srcOrd="16" destOrd="0" presId="urn:microsoft.com/office/officeart/2005/8/layout/cycle5"/>
    <dgm:cxn modelId="{2E60DD5A-30AA-4E78-817F-72494DDD4C1D}" type="presParOf" srcId="{24168B9F-9FFC-4941-B8D2-A8B76613C0D6}" destId="{B3383F85-A695-4AEF-A5BD-C3DDB561F88C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952AA-39FD-46A6-8536-F36A67628233}">
      <dsp:nvSpPr>
        <dsp:cNvPr id="0" name=""/>
        <dsp:cNvSpPr/>
      </dsp:nvSpPr>
      <dsp:spPr>
        <a:xfrm>
          <a:off x="2364180" y="2007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USERLOGIN</a:t>
          </a:r>
        </a:p>
      </dsp:txBody>
      <dsp:txXfrm>
        <a:off x="2401163" y="38990"/>
        <a:ext cx="1091576" cy="683636"/>
      </dsp:txXfrm>
    </dsp:sp>
    <dsp:sp modelId="{B8AF9FBC-E36E-4014-8FA8-A310619701AB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515528" y="155832"/>
              </a:moveTo>
              <a:arcTo wR="1785921" hR="1785921" stAng="1764676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FA981-3FA0-467A-87EE-B97A3CA42991}">
      <dsp:nvSpPr>
        <dsp:cNvPr id="0" name=""/>
        <dsp:cNvSpPr/>
      </dsp:nvSpPr>
      <dsp:spPr>
        <a:xfrm>
          <a:off x="3910834" y="894968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TO CART</a:t>
          </a:r>
        </a:p>
      </dsp:txBody>
      <dsp:txXfrm>
        <a:off x="3947817" y="931951"/>
        <a:ext cx="1091576" cy="683636"/>
      </dsp:txXfrm>
    </dsp:sp>
    <dsp:sp modelId="{2E2D76B6-1726-4FCD-880C-BF62EAAC7AD2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3543981" y="1471689"/>
              </a:moveTo>
              <a:arcTo wR="1785921" hR="1785921" stAng="20991964" swAng="12160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FB1A58-254D-4C9D-B81A-2C75524DF16C}">
      <dsp:nvSpPr>
        <dsp:cNvPr id="0" name=""/>
        <dsp:cNvSpPr/>
      </dsp:nvSpPr>
      <dsp:spPr>
        <a:xfrm>
          <a:off x="3910834" y="2680890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CHECKOUT</a:t>
          </a:r>
        </a:p>
      </dsp:txBody>
      <dsp:txXfrm>
        <a:off x="3947817" y="2717873"/>
        <a:ext cx="1091576" cy="683636"/>
      </dsp:txXfrm>
    </dsp:sp>
    <dsp:sp modelId="{28CB0E2D-0B11-48DB-BA23-58CA4BB755F8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922537" y="3163464"/>
              </a:moveTo>
              <a:arcTo wR="1785921" hR="1785921" stAng="302843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000118-A691-430C-8E38-6C77F5DF8034}">
      <dsp:nvSpPr>
        <dsp:cNvPr id="0" name=""/>
        <dsp:cNvSpPr/>
      </dsp:nvSpPr>
      <dsp:spPr>
        <a:xfrm>
          <a:off x="2364180" y="3573851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ADD DETAILS</a:t>
          </a:r>
        </a:p>
      </dsp:txBody>
      <dsp:txXfrm>
        <a:off x="2401163" y="3610834"/>
        <a:ext cx="1091576" cy="683636"/>
      </dsp:txXfrm>
    </dsp:sp>
    <dsp:sp modelId="{55DD90A4-2523-4E27-96B6-D9C3DD75E79D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1056315" y="3416011"/>
              </a:moveTo>
              <a:arcTo wR="1785921" hR="1785921" stAng="684676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68649-7896-42FC-98E2-775B9DA50CEE}">
      <dsp:nvSpPr>
        <dsp:cNvPr id="0" name=""/>
        <dsp:cNvSpPr/>
      </dsp:nvSpPr>
      <dsp:spPr>
        <a:xfrm>
          <a:off x="817526" y="2680890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OVERVIEW</a:t>
          </a:r>
        </a:p>
      </dsp:txBody>
      <dsp:txXfrm>
        <a:off x="854509" y="2717873"/>
        <a:ext cx="1091576" cy="683636"/>
      </dsp:txXfrm>
    </dsp:sp>
    <dsp:sp modelId="{E1A4AB89-8B88-4AB2-8608-5151176068D1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27861" y="2100154"/>
              </a:moveTo>
              <a:arcTo wR="1785921" hR="1785921" stAng="10191964" swAng="12160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4E3E2-BC60-4D50-9AB4-5DDCC182504E}">
      <dsp:nvSpPr>
        <dsp:cNvPr id="0" name=""/>
        <dsp:cNvSpPr/>
      </dsp:nvSpPr>
      <dsp:spPr>
        <a:xfrm>
          <a:off x="817526" y="894968"/>
          <a:ext cx="1165542" cy="757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FINISH</a:t>
          </a:r>
        </a:p>
      </dsp:txBody>
      <dsp:txXfrm>
        <a:off x="854509" y="931951"/>
        <a:ext cx="1091576" cy="683636"/>
      </dsp:txXfrm>
    </dsp:sp>
    <dsp:sp modelId="{B3383F85-A695-4AEF-A5BD-C3DDB561F88C}">
      <dsp:nvSpPr>
        <dsp:cNvPr id="0" name=""/>
        <dsp:cNvSpPr/>
      </dsp:nvSpPr>
      <dsp:spPr>
        <a:xfrm>
          <a:off x="1161030" y="380808"/>
          <a:ext cx="3571843" cy="3571843"/>
        </a:xfrm>
        <a:custGeom>
          <a:avLst/>
          <a:gdLst/>
          <a:ahLst/>
          <a:cxnLst/>
          <a:rect l="0" t="0" r="0" b="0"/>
          <a:pathLst>
            <a:path>
              <a:moveTo>
                <a:pt x="649306" y="408379"/>
              </a:moveTo>
              <a:arcTo wR="1785921" hR="1785921" stAng="13828430" swAng="924811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2BF56-B1AA-4A7C-BDA7-E766C8EA0A00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F7B03-6397-4DF1-AD45-F46FA3F2E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07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93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70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9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8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5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8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1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6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hyperlink" Target="https://github.com/204g1a0522/SauceDemo_webapp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96" y="785191"/>
            <a:ext cx="6399063" cy="861421"/>
          </a:xfrm>
        </p:spPr>
        <p:txBody>
          <a:bodyPr/>
          <a:lstStyle/>
          <a:p>
            <a:r>
              <a:rPr dirty="0"/>
              <a:t> </a:t>
            </a:r>
            <a:r>
              <a:rPr lang="en-IN" sz="4000" dirty="0"/>
              <a:t>CAPSTONE PROJECT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3250096"/>
            <a:ext cx="6399063" cy="1530626"/>
          </a:xfrm>
        </p:spPr>
        <p:txBody>
          <a:bodyPr>
            <a:noAutofit/>
          </a:bodyPr>
          <a:lstStyle/>
          <a:p>
            <a:r>
              <a:rPr lang="en-IN" sz="2800" dirty="0"/>
              <a:t> Sauce Demo </a:t>
            </a:r>
          </a:p>
          <a:p>
            <a:r>
              <a:rPr sz="2800" dirty="0"/>
              <a:t>Automation</a:t>
            </a:r>
            <a:r>
              <a:rPr lang="en-IN" sz="2800" dirty="0"/>
              <a:t> testing</a:t>
            </a:r>
          </a:p>
          <a:p>
            <a:r>
              <a:rPr lang="en-IN" sz="2800" dirty="0"/>
              <a:t>Project</a:t>
            </a:r>
            <a:endParaRPr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3961-1093-5368-3840-31480847561B}"/>
              </a:ext>
            </a:extLst>
          </p:cNvPr>
          <p:cNvSpPr txBox="1"/>
          <p:nvPr/>
        </p:nvSpPr>
        <p:spPr>
          <a:xfrm>
            <a:off x="4313583" y="5806037"/>
            <a:ext cx="429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Submitted By  :  Bhavana Bommineni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3102E-C0F1-2548-A31A-9E8489CC33B0}"/>
              </a:ext>
            </a:extLst>
          </p:cNvPr>
          <p:cNvSpPr txBox="1"/>
          <p:nvPr/>
        </p:nvSpPr>
        <p:spPr>
          <a:xfrm>
            <a:off x="4303643" y="5067373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Java Selenium Batch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38953-E118-9D67-BA7E-B509B544563B}"/>
              </a:ext>
            </a:extLst>
          </p:cNvPr>
          <p:cNvSpPr txBox="1"/>
          <p:nvPr/>
        </p:nvSpPr>
        <p:spPr>
          <a:xfrm>
            <a:off x="4303644" y="5436705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Guided By       :  Vishal Gupta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096" y="2176669"/>
            <a:ext cx="7643190" cy="4601817"/>
          </a:xfrm>
        </p:spPr>
        <p:txBody>
          <a:bodyPr>
            <a:normAutofit fontScale="92500" lnSpcReduction="20000"/>
          </a:bodyPr>
          <a:lstStyle/>
          <a:p>
            <a:r>
              <a:rPr lang="en-IN" sz="1900" b="1" dirty="0"/>
              <a:t>Selenium dependencies</a:t>
            </a:r>
          </a:p>
          <a:p>
            <a:r>
              <a:rPr lang="en-IN" sz="1900" dirty="0"/>
              <a:t>&lt;dependency&gt; </a:t>
            </a:r>
          </a:p>
          <a:p>
            <a:r>
              <a:rPr lang="en-IN" sz="1900" dirty="0"/>
              <a:t>   &lt;</a:t>
            </a:r>
            <a:r>
              <a:rPr lang="en-IN" sz="1900" dirty="0" err="1"/>
              <a:t>groupId</a:t>
            </a:r>
            <a:r>
              <a:rPr lang="en-IN" sz="1900" dirty="0"/>
              <a:t>&gt;</a:t>
            </a:r>
            <a:r>
              <a:rPr lang="en-IN" sz="1900" dirty="0" err="1"/>
              <a:t>org.seleniumhq.selenium</a:t>
            </a:r>
            <a:r>
              <a:rPr lang="en-IN" sz="1900" dirty="0"/>
              <a:t>&lt;/</a:t>
            </a:r>
            <a:r>
              <a:rPr lang="en-IN" sz="1900" dirty="0" err="1"/>
              <a:t>groupId</a:t>
            </a:r>
            <a:r>
              <a:rPr lang="en-IN" sz="1900" dirty="0"/>
              <a:t>&gt; </a:t>
            </a:r>
          </a:p>
          <a:p>
            <a:r>
              <a:rPr lang="en-IN" sz="1900" dirty="0"/>
              <a:t>   &lt;</a:t>
            </a:r>
            <a:r>
              <a:rPr lang="en-IN" sz="1900" dirty="0" err="1"/>
              <a:t>artifactId</a:t>
            </a:r>
            <a:r>
              <a:rPr lang="en-IN" sz="1900" dirty="0"/>
              <a:t>&gt;selenium-java&lt;/</a:t>
            </a:r>
            <a:r>
              <a:rPr lang="en-IN" sz="1900" dirty="0" err="1"/>
              <a:t>artifactId</a:t>
            </a:r>
            <a:r>
              <a:rPr lang="en-IN" sz="1900" dirty="0"/>
              <a:t>&gt;</a:t>
            </a:r>
          </a:p>
          <a:p>
            <a:r>
              <a:rPr lang="en-IN" sz="1900" dirty="0"/>
              <a:t>    &lt;version&gt;4.25.0&lt;/version&gt;</a:t>
            </a:r>
          </a:p>
          <a:p>
            <a:r>
              <a:rPr lang="en-IN" sz="1900" dirty="0"/>
              <a:t>&lt;/dependency&gt;</a:t>
            </a:r>
          </a:p>
          <a:p>
            <a:r>
              <a:rPr lang="en-IN" sz="1900" b="1" dirty="0"/>
              <a:t>TestNG dependencies</a:t>
            </a:r>
          </a:p>
          <a:p>
            <a:r>
              <a:rPr lang="en-IN" sz="1900" dirty="0"/>
              <a:t>&lt;dependency&gt;    </a:t>
            </a:r>
          </a:p>
          <a:p>
            <a:r>
              <a:rPr lang="en-IN" sz="1900" dirty="0"/>
              <a:t>&lt;</a:t>
            </a:r>
            <a:r>
              <a:rPr lang="en-IN" sz="1900" dirty="0" err="1"/>
              <a:t>groupId</a:t>
            </a:r>
            <a:r>
              <a:rPr lang="en-IN" sz="1900" dirty="0"/>
              <a:t>&gt;</a:t>
            </a:r>
            <a:r>
              <a:rPr lang="en-IN" sz="1900" dirty="0" err="1"/>
              <a:t>org.testng</a:t>
            </a:r>
            <a:r>
              <a:rPr lang="en-IN" sz="1900" dirty="0"/>
              <a:t>&lt;/</a:t>
            </a:r>
            <a:r>
              <a:rPr lang="en-IN" sz="1900" dirty="0" err="1"/>
              <a:t>groupId</a:t>
            </a:r>
            <a:r>
              <a:rPr lang="en-IN" sz="1900" dirty="0"/>
              <a:t>&gt;    </a:t>
            </a:r>
          </a:p>
          <a:p>
            <a:r>
              <a:rPr lang="en-IN" sz="1900" dirty="0"/>
              <a:t>&lt;</a:t>
            </a:r>
            <a:r>
              <a:rPr lang="en-IN" sz="1900" dirty="0" err="1"/>
              <a:t>artifactId</a:t>
            </a:r>
            <a:r>
              <a:rPr lang="en-IN" sz="1900" dirty="0"/>
              <a:t>&gt;</a:t>
            </a:r>
            <a:r>
              <a:rPr lang="en-IN" sz="1900" dirty="0" err="1"/>
              <a:t>testng</a:t>
            </a:r>
            <a:r>
              <a:rPr lang="en-IN" sz="1900" dirty="0"/>
              <a:t>&lt;/</a:t>
            </a:r>
            <a:r>
              <a:rPr lang="en-IN" sz="1900" dirty="0" err="1"/>
              <a:t>artifactId</a:t>
            </a:r>
            <a:r>
              <a:rPr lang="en-IN" sz="1900" dirty="0"/>
              <a:t>&gt;    </a:t>
            </a:r>
          </a:p>
          <a:p>
            <a:r>
              <a:rPr lang="en-IN" sz="1900" dirty="0"/>
              <a:t>&lt;version&gt;7.10.2&lt;/version&gt;    </a:t>
            </a:r>
          </a:p>
          <a:p>
            <a:r>
              <a:rPr lang="en-IN" sz="1900" dirty="0"/>
              <a:t>&lt;scope&gt;test&lt;/scope&gt;</a:t>
            </a:r>
          </a:p>
          <a:p>
            <a:r>
              <a:rPr lang="en-IN" sz="1900" dirty="0"/>
              <a:t>&lt;/dependency&gt;</a:t>
            </a:r>
            <a:endParaRPr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DF49-FDC0-9E82-2C83-6047620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46220-2B00-726A-FD48-F40C15DB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Allure dependencies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&lt;dependency&gt;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</a:t>
            </a:r>
            <a:r>
              <a:rPr lang="en-IN" sz="1800" dirty="0" err="1">
                <a:solidFill>
                  <a:schemeClr val="tx1"/>
                </a:solidFill>
              </a:rPr>
              <a:t>groupId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  <a:r>
              <a:rPr lang="en-IN" sz="1800" dirty="0" err="1">
                <a:solidFill>
                  <a:schemeClr val="tx1"/>
                </a:solidFill>
              </a:rPr>
              <a:t>io.qameta.allure</a:t>
            </a:r>
            <a:r>
              <a:rPr lang="en-IN" sz="1800" dirty="0">
                <a:solidFill>
                  <a:schemeClr val="tx1"/>
                </a:solidFill>
              </a:rPr>
              <a:t>&lt;/</a:t>
            </a:r>
            <a:r>
              <a:rPr lang="en-IN" sz="1800" dirty="0" err="1">
                <a:solidFill>
                  <a:schemeClr val="tx1"/>
                </a:solidFill>
              </a:rPr>
              <a:t>groupId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</a:t>
            </a:r>
            <a:r>
              <a:rPr lang="en-IN" sz="1800" dirty="0" err="1">
                <a:solidFill>
                  <a:schemeClr val="tx1"/>
                </a:solidFill>
              </a:rPr>
              <a:t>artifactId</a:t>
            </a:r>
            <a:r>
              <a:rPr lang="en-IN" sz="1800" dirty="0">
                <a:solidFill>
                  <a:schemeClr val="tx1"/>
                </a:solidFill>
              </a:rPr>
              <a:t>&gt;allure-</a:t>
            </a:r>
            <a:r>
              <a:rPr lang="en-IN" sz="1800" dirty="0" err="1">
                <a:solidFill>
                  <a:schemeClr val="tx1"/>
                </a:solidFill>
              </a:rPr>
              <a:t>testng</a:t>
            </a:r>
            <a:r>
              <a:rPr lang="en-IN" sz="1800" dirty="0">
                <a:solidFill>
                  <a:schemeClr val="tx1"/>
                </a:solidFill>
              </a:rPr>
              <a:t>&lt;/</a:t>
            </a:r>
            <a:r>
              <a:rPr lang="en-IN" sz="1800" dirty="0" err="1">
                <a:solidFill>
                  <a:schemeClr val="tx1"/>
                </a:solidFill>
              </a:rPr>
              <a:t>artifactId</a:t>
            </a:r>
            <a:r>
              <a:rPr lang="en-IN" sz="1800" dirty="0">
                <a:solidFill>
                  <a:schemeClr val="tx1"/>
                </a:solidFill>
              </a:rPr>
              <a:t>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      &lt;version&gt;2.29.0&lt;/version&gt;</a:t>
            </a: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&lt;/dependency&gt;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48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F818-EF0E-81C4-90CA-20C3217C8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4DB15B-3D10-26D4-AE3D-3E73D54BF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5999"/>
            <a:ext cx="7753626" cy="4373217"/>
          </a:xfrm>
        </p:spPr>
      </p:pic>
    </p:spTree>
    <p:extLst>
      <p:ext uri="{BB962C8B-B14F-4D97-AF65-F5344CB8AC3E}">
        <p14:creationId xmlns:p14="http://schemas.microsoft.com/office/powerpoint/2010/main" val="69738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D5FC-D0EF-D3A5-D978-AC066CDE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Testcases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2C6E0-114D-B428-69EF-25D69F6B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24" y="2484783"/>
            <a:ext cx="8464715" cy="3756991"/>
          </a:xfrm>
        </p:spPr>
      </p:pic>
    </p:spTree>
    <p:extLst>
      <p:ext uri="{BB962C8B-B14F-4D97-AF65-F5344CB8AC3E}">
        <p14:creationId xmlns:p14="http://schemas.microsoft.com/office/powerpoint/2010/main" val="132799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E9A4-0C07-8C74-BDEC-38E77A50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60993-4106-9A92-ED94-99A4A38DB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652" y="2524539"/>
            <a:ext cx="7998178" cy="4094921"/>
          </a:xfrm>
        </p:spPr>
      </p:pic>
    </p:spTree>
    <p:extLst>
      <p:ext uri="{BB962C8B-B14F-4D97-AF65-F5344CB8AC3E}">
        <p14:creationId xmlns:p14="http://schemas.microsoft.com/office/powerpoint/2010/main" val="234252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9D32-766F-98A4-D459-E87A254D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03E85-5EBD-F087-6092-060D4991D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9" y="2425148"/>
            <a:ext cx="8358808" cy="4323521"/>
          </a:xfrm>
        </p:spPr>
      </p:pic>
    </p:spTree>
    <p:extLst>
      <p:ext uri="{BB962C8B-B14F-4D97-AF65-F5344CB8AC3E}">
        <p14:creationId xmlns:p14="http://schemas.microsoft.com/office/powerpoint/2010/main" val="340506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7178-C543-4777-A3FA-3E885EF8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607279-2173-5E0E-6FD2-5A52C7165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836" y="2544418"/>
            <a:ext cx="8269356" cy="3918944"/>
          </a:xfrm>
        </p:spPr>
      </p:pic>
    </p:spTree>
    <p:extLst>
      <p:ext uri="{BB962C8B-B14F-4D97-AF65-F5344CB8AC3E}">
        <p14:creationId xmlns:p14="http://schemas.microsoft.com/office/powerpoint/2010/main" val="13668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506C-EB63-09EF-6B60-F78BD4E0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D38BC-FB05-8724-A08C-D95EBB8F2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79" y="2564296"/>
            <a:ext cx="8214248" cy="3896139"/>
          </a:xfrm>
        </p:spPr>
      </p:pic>
    </p:spTree>
    <p:extLst>
      <p:ext uri="{BB962C8B-B14F-4D97-AF65-F5344CB8AC3E}">
        <p14:creationId xmlns:p14="http://schemas.microsoft.com/office/powerpoint/2010/main" val="120591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939F-AE58-ADCB-01EA-2701B079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Board - Zephyr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74A832-C2A7-1F15-276A-13EBABE8C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14" y="2385391"/>
            <a:ext cx="8120270" cy="4094922"/>
          </a:xfrm>
        </p:spPr>
      </p:pic>
    </p:spTree>
    <p:extLst>
      <p:ext uri="{BB962C8B-B14F-4D97-AF65-F5344CB8AC3E}">
        <p14:creationId xmlns:p14="http://schemas.microsoft.com/office/powerpoint/2010/main" val="2387141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4467-1545-4F73-D749-41F42E62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5D1B00E-DF04-CDAA-B602-E04273ED5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" y="2375453"/>
            <a:ext cx="8080513" cy="3995530"/>
          </a:xfrm>
        </p:spPr>
      </p:pic>
    </p:spTree>
    <p:extLst>
      <p:ext uri="{BB962C8B-B14F-4D97-AF65-F5344CB8AC3E}">
        <p14:creationId xmlns:p14="http://schemas.microsoft.com/office/powerpoint/2010/main" val="356779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E823-B338-72E6-B7AE-72490537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DB98-5027-7E38-7A18-4788962DE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3121" y="2922104"/>
            <a:ext cx="3517459" cy="3097699"/>
          </a:xfrm>
        </p:spPr>
        <p:txBody>
          <a:bodyPr/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Features</a:t>
            </a:r>
          </a:p>
          <a:p>
            <a:r>
              <a:rPr lang="en-IN" dirty="0"/>
              <a:t>Requirements</a:t>
            </a:r>
          </a:p>
          <a:p>
            <a:r>
              <a:rPr lang="en-IN" dirty="0"/>
              <a:t>Work Flow</a:t>
            </a:r>
          </a:p>
          <a:p>
            <a:r>
              <a:rPr lang="en-IN" dirty="0"/>
              <a:t>Modules implemented</a:t>
            </a:r>
          </a:p>
          <a:p>
            <a:r>
              <a:rPr lang="en-IN" dirty="0"/>
              <a:t>Test Execution &amp; Reports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47336-DACA-C52B-AB7A-5D30E6FF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9869" y="2922103"/>
            <a:ext cx="3357691" cy="3097699"/>
          </a:xfrm>
        </p:spPr>
        <p:txBody>
          <a:bodyPr/>
          <a:lstStyle/>
          <a:p>
            <a:r>
              <a:rPr lang="en-IN" dirty="0"/>
              <a:t>Future Enhancements</a:t>
            </a:r>
          </a:p>
          <a:p>
            <a:r>
              <a:rPr lang="en-IN" dirty="0"/>
              <a:t>Dependencies</a:t>
            </a:r>
          </a:p>
          <a:p>
            <a:r>
              <a:rPr lang="en-IN" dirty="0"/>
              <a:t>Test cases Screenshots</a:t>
            </a:r>
          </a:p>
          <a:p>
            <a:r>
              <a:rPr lang="en-IN" dirty="0"/>
              <a:t>Agile Board - Zephyr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 &amp; links</a:t>
            </a:r>
          </a:p>
        </p:txBody>
      </p:sp>
    </p:spTree>
    <p:extLst>
      <p:ext uri="{BB962C8B-B14F-4D97-AF65-F5344CB8AC3E}">
        <p14:creationId xmlns:p14="http://schemas.microsoft.com/office/powerpoint/2010/main" val="45131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9E5C-95DB-8F68-298E-A780A3443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D640EF-B567-2E84-B466-8222738C7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6000"/>
            <a:ext cx="7763565" cy="4154557"/>
          </a:xfrm>
        </p:spPr>
      </p:pic>
    </p:spTree>
    <p:extLst>
      <p:ext uri="{BB962C8B-B14F-4D97-AF65-F5344CB8AC3E}">
        <p14:creationId xmlns:p14="http://schemas.microsoft.com/office/powerpoint/2010/main" val="4289458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51A02-0B28-ECF5-BBD5-910E5A3C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Zephyr Reports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A6EE00-EFD1-9926-14FA-9AAB6E57C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425148"/>
            <a:ext cx="7465391" cy="3906078"/>
          </a:xfrm>
        </p:spPr>
      </p:pic>
    </p:spTree>
    <p:extLst>
      <p:ext uri="{BB962C8B-B14F-4D97-AF65-F5344CB8AC3E}">
        <p14:creationId xmlns:p14="http://schemas.microsoft.com/office/powerpoint/2010/main" val="63727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1DE3-43EE-E893-567E-AFF565B3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for CI/CD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5FE9FC-DED2-1CDF-31AB-D79894457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286000"/>
            <a:ext cx="7594600" cy="3985591"/>
          </a:xfrm>
        </p:spPr>
      </p:pic>
    </p:spTree>
    <p:extLst>
      <p:ext uri="{BB962C8B-B14F-4D97-AF65-F5344CB8AC3E}">
        <p14:creationId xmlns:p14="http://schemas.microsoft.com/office/powerpoint/2010/main" val="272473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AB3C-70D1-61CE-AFD5-417DE3DB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1D07-A471-A4AD-F184-A27A44B3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1" y="2892286"/>
            <a:ext cx="7593495" cy="2832653"/>
          </a:xfrm>
        </p:spPr>
        <p:txBody>
          <a:bodyPr/>
          <a:lstStyle/>
          <a:p>
            <a:r>
              <a:rPr lang="en-GB" dirty="0"/>
              <a:t>The project successfully automated the </a:t>
            </a:r>
            <a:r>
              <a:rPr lang="en-GB" dirty="0" err="1"/>
              <a:t>SauceDemo</a:t>
            </a:r>
            <a:r>
              <a:rPr lang="en-GB" dirty="0"/>
              <a:t> website.</a:t>
            </a:r>
          </a:p>
          <a:p>
            <a:r>
              <a:rPr lang="en-GB" dirty="0"/>
              <a:t>Made the tests more efficient, reliable, and reusable.</a:t>
            </a:r>
          </a:p>
          <a:p>
            <a:r>
              <a:rPr lang="en-GB" dirty="0"/>
              <a:t>Improved accuracy while reducing manual work.</a:t>
            </a:r>
          </a:p>
          <a:p>
            <a:r>
              <a:rPr lang="en-GB" dirty="0"/>
              <a:t>Can be easily connected to CI/CD pipelines for real-time use.</a:t>
            </a:r>
          </a:p>
          <a:p>
            <a:r>
              <a:rPr lang="en-GB" dirty="0"/>
              <a:t>Built a flexible framework that can grow with future needs.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A392-EF66-DBD0-39AF-DB76BA0D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&amp;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FEF3-B076-2FBF-F99F-15F5C9D8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GitHub :</a:t>
            </a:r>
          </a:p>
          <a:p>
            <a:pPr marL="402336" lvl="1" indent="0">
              <a:buNone/>
            </a:pPr>
            <a:r>
              <a:rPr lang="en-IN" sz="18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https://github.com/204g1a0522/SauceDemo_webapp.git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000" dirty="0"/>
          </a:p>
          <a:p>
            <a:r>
              <a:rPr lang="en-IN" sz="2000" dirty="0">
                <a:solidFill>
                  <a:schemeClr val="tx1"/>
                </a:solidFill>
              </a:rPr>
              <a:t>Website :</a:t>
            </a:r>
          </a:p>
          <a:p>
            <a:pPr marL="402336" lvl="1" indent="0">
              <a:buNone/>
            </a:pPr>
            <a:r>
              <a:rPr lang="en-IN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https://www.saucedemo.com/</a:t>
            </a:r>
            <a:endParaRPr lang="en-IN" sz="1800" dirty="0">
              <a:solidFill>
                <a:schemeClr val="tx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7577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062D-CD9E-DF58-CD64-854823E9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6225-93D1-214C-F30D-C094625F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0" y="3289852"/>
            <a:ext cx="6490252" cy="272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6000" dirty="0">
                <a:latin typeface="Arial Black" panose="020B0A04020102020204" pitchFamily="34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68622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6F8A-FFDA-F67B-7926-812E1234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E495-D53D-9B3B-83DF-E93EBA58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03148" cy="3530600"/>
          </a:xfrm>
        </p:spPr>
        <p:txBody>
          <a:bodyPr/>
          <a:lstStyle/>
          <a:p>
            <a:r>
              <a:rPr lang="en-IN" dirty="0"/>
              <a:t>This project automates testing of the SauceDemo.com website using Java, Selenium WebDriver, and TestNG. </a:t>
            </a:r>
          </a:p>
          <a:p>
            <a:r>
              <a:rPr lang="en-IN" dirty="0"/>
              <a:t>It validates key user flows like login, logout, add to cart, checkout, sorting, and error handling.</a:t>
            </a:r>
          </a:p>
          <a:p>
            <a:r>
              <a:rPr lang="en-IN" dirty="0"/>
              <a:t>Test results are captured in Allure and Surefire Reports to ensure smooth website functionality under different scenarios.</a:t>
            </a:r>
          </a:p>
          <a:p>
            <a:r>
              <a:rPr lang="en-GB" dirty="0"/>
              <a:t>The goal of this project is to ensure smooth website functionality by automating workflows and validating behaviour across scenarios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78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07F39-A01E-D337-D952-E5962BB0C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C348-3C2C-2755-14E0-7E2C3DC0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0291-C3FA-789C-E112-1EEB2FA0B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1" y="2872409"/>
            <a:ext cx="7901931" cy="3399181"/>
          </a:xfrm>
        </p:spPr>
        <p:txBody>
          <a:bodyPr>
            <a:normAutofit/>
          </a:bodyPr>
          <a:lstStyle/>
          <a:p>
            <a:r>
              <a:rPr lang="en-IN" dirty="0"/>
              <a:t>Login Test – Valid and invalid login verification</a:t>
            </a:r>
          </a:p>
          <a:p>
            <a:r>
              <a:rPr lang="en-IN" dirty="0"/>
              <a:t>Add to Cart – Add/remove products functionality</a:t>
            </a:r>
          </a:p>
          <a:p>
            <a:r>
              <a:rPr lang="en-IN" dirty="0"/>
              <a:t>Checkout – Complete checkout flow with details</a:t>
            </a:r>
          </a:p>
          <a:p>
            <a:r>
              <a:rPr lang="en-IN" dirty="0"/>
              <a:t>Sorting – Sort by name and price (a–z, z–a, low–high, high–low)</a:t>
            </a:r>
          </a:p>
          <a:p>
            <a:r>
              <a:rPr lang="en-IN" dirty="0"/>
              <a:t>Logout – Automated logout via menu</a:t>
            </a:r>
          </a:p>
          <a:p>
            <a:r>
              <a:rPr lang="en-IN" dirty="0"/>
              <a:t>Locked User – Validate error message for locked users</a:t>
            </a:r>
          </a:p>
          <a:p>
            <a:r>
              <a:rPr lang="en-IN" dirty="0"/>
              <a:t>Cart Badge Count – Verify count after adding/removing products</a:t>
            </a:r>
          </a:p>
        </p:txBody>
      </p:sp>
    </p:spTree>
    <p:extLst>
      <p:ext uri="{BB962C8B-B14F-4D97-AF65-F5344CB8AC3E}">
        <p14:creationId xmlns:p14="http://schemas.microsoft.com/office/powerpoint/2010/main" val="207630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F53AD-C988-E1C9-1F8B-80C177676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9992-F4EF-F6ED-18FB-C6307516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77DD-74C1-5F44-CEBF-8BC6C3886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3021495"/>
            <a:ext cx="5857920" cy="3008243"/>
          </a:xfrm>
        </p:spPr>
        <p:txBody>
          <a:bodyPr/>
          <a:lstStyle/>
          <a:p>
            <a:r>
              <a:rPr lang="en-IN" dirty="0"/>
              <a:t>Language: Java</a:t>
            </a:r>
          </a:p>
          <a:p>
            <a:r>
              <a:rPr lang="en-IN" dirty="0"/>
              <a:t>Automation Tool: Selenium WebDriver</a:t>
            </a:r>
          </a:p>
          <a:p>
            <a:r>
              <a:rPr lang="en-IN" dirty="0"/>
              <a:t>Framework: TestNG</a:t>
            </a:r>
          </a:p>
          <a:p>
            <a:r>
              <a:rPr lang="en-IN" dirty="0"/>
              <a:t>Build Tool: Maven</a:t>
            </a:r>
          </a:p>
          <a:p>
            <a:r>
              <a:rPr lang="en-IN" dirty="0"/>
              <a:t>Reporting: Allure Reports</a:t>
            </a:r>
          </a:p>
          <a:p>
            <a:r>
              <a:rPr lang="en-IN" dirty="0"/>
              <a:t>Version Control: GitHub</a:t>
            </a:r>
          </a:p>
        </p:txBody>
      </p:sp>
    </p:spTree>
    <p:extLst>
      <p:ext uri="{BB962C8B-B14F-4D97-AF65-F5344CB8AC3E}">
        <p14:creationId xmlns:p14="http://schemas.microsoft.com/office/powerpoint/2010/main" val="149381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7DB1-8F2C-877C-4B34-28764BE6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BA29-4B8B-487B-8351-DA0E4414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 Flow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872AAB-0C51-B214-2330-E4ED999C7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79743"/>
              </p:ext>
            </p:extLst>
          </p:nvPr>
        </p:nvGraphicFramePr>
        <p:xfrm>
          <a:off x="1739348" y="2315817"/>
          <a:ext cx="5893904" cy="4333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523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15A5-7026-6882-F49A-DC360AF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6751F-EE2A-B2A1-952E-B4CCF15B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574" y="2922103"/>
            <a:ext cx="6420678" cy="3008799"/>
          </a:xfrm>
        </p:spPr>
        <p:txBody>
          <a:bodyPr/>
          <a:lstStyle/>
          <a:p>
            <a:r>
              <a:rPr lang="en-IN" dirty="0"/>
              <a:t>Login Functionality Testing (valid &amp; invalid users)</a:t>
            </a:r>
          </a:p>
          <a:p>
            <a:r>
              <a:rPr lang="en-IN" dirty="0"/>
              <a:t>Inventory Page Verification (product list &amp; selection)</a:t>
            </a:r>
          </a:p>
          <a:p>
            <a:r>
              <a:rPr lang="en-IN" dirty="0"/>
              <a:t>Product Information Page Testing</a:t>
            </a:r>
          </a:p>
          <a:p>
            <a:r>
              <a:rPr lang="en-IN" dirty="0"/>
              <a:t>Shopping Cart &amp; Checkout Process</a:t>
            </a:r>
          </a:p>
          <a:p>
            <a:r>
              <a:rPr lang="en-IN" dirty="0"/>
              <a:t>Negative Scenarios (e.g., locked user login)</a:t>
            </a:r>
          </a:p>
        </p:txBody>
      </p:sp>
    </p:spTree>
    <p:extLst>
      <p:ext uri="{BB962C8B-B14F-4D97-AF65-F5344CB8AC3E}">
        <p14:creationId xmlns:p14="http://schemas.microsoft.com/office/powerpoint/2010/main" val="146382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3D57-B131-14EC-FF44-2E026280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&amp;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93CC7-051C-5AA1-1531-A8AFDA7A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6" y="2623930"/>
            <a:ext cx="7374834" cy="3306972"/>
          </a:xfrm>
        </p:spPr>
        <p:txBody>
          <a:bodyPr/>
          <a:lstStyle/>
          <a:p>
            <a:r>
              <a:rPr lang="en-GB" dirty="0"/>
              <a:t>Automated scripts executed using TestNG</a:t>
            </a:r>
          </a:p>
          <a:p>
            <a:r>
              <a:rPr lang="en-GB" dirty="0"/>
              <a:t>Test outcomes automatically tracked with Allure Framework</a:t>
            </a:r>
          </a:p>
          <a:p>
            <a:r>
              <a:rPr lang="en-GB" dirty="0"/>
              <a:t>Allure generates clear and interactive reports</a:t>
            </a:r>
          </a:p>
          <a:p>
            <a:r>
              <a:rPr lang="en-GB" dirty="0"/>
              <a:t>Screenshots taken for all executed test cases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66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86409" y="2489200"/>
            <a:ext cx="8895522" cy="3530600"/>
          </a:xfrm>
        </p:spPr>
        <p:txBody>
          <a:bodyPr>
            <a:normAutofit/>
          </a:bodyPr>
          <a:lstStyle/>
          <a:p>
            <a:pPr lvl="7"/>
            <a:r>
              <a:rPr lang="en-GB" sz="1800" dirty="0"/>
              <a:t>Use Jenkins to automatically run tests whenever new code is added.</a:t>
            </a:r>
          </a:p>
          <a:p>
            <a:pPr lvl="7"/>
            <a:r>
              <a:rPr lang="en-GB" sz="1800" dirty="0"/>
              <a:t>Check the website on different browsers (like Chrome, Firefox, Edge) using cloud tools.</a:t>
            </a:r>
          </a:p>
          <a:p>
            <a:pPr lvl="7"/>
            <a:r>
              <a:rPr lang="en-GB" sz="1800" dirty="0"/>
              <a:t>Add more test cases to cover complicated situations.</a:t>
            </a:r>
            <a:endParaRPr sz="1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1049</TotalTime>
  <Words>558</Words>
  <Application>Microsoft Office PowerPoint</Application>
  <PresentationFormat>On-screen Show (4:3)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Century Gothic</vt:lpstr>
      <vt:lpstr>Wingdings 3</vt:lpstr>
      <vt:lpstr>Ion Boardroom</vt:lpstr>
      <vt:lpstr> CAPSTONE PROJECT</vt:lpstr>
      <vt:lpstr>Content :</vt:lpstr>
      <vt:lpstr>Project overview</vt:lpstr>
      <vt:lpstr>Features</vt:lpstr>
      <vt:lpstr>Requirements</vt:lpstr>
      <vt:lpstr>Work Flow</vt:lpstr>
      <vt:lpstr>Modules Implemented</vt:lpstr>
      <vt:lpstr>Test Execution &amp; Reports</vt:lpstr>
      <vt:lpstr>Future Enhancements</vt:lpstr>
      <vt:lpstr>Dependencies</vt:lpstr>
      <vt:lpstr>PowerPoint Presentation</vt:lpstr>
      <vt:lpstr>Outcome</vt:lpstr>
      <vt:lpstr>Testcases Screenshots</vt:lpstr>
      <vt:lpstr>PowerPoint Presentation</vt:lpstr>
      <vt:lpstr>PowerPoint Presentation</vt:lpstr>
      <vt:lpstr>PowerPoint Presentation</vt:lpstr>
      <vt:lpstr>PowerPoint Presentation</vt:lpstr>
      <vt:lpstr>Agile Board - Zephyr</vt:lpstr>
      <vt:lpstr>PowerPoint Presentation</vt:lpstr>
      <vt:lpstr>PowerPoint Presentation</vt:lpstr>
      <vt:lpstr>Zephyr Reports</vt:lpstr>
      <vt:lpstr>Jenkins for CI/CD</vt:lpstr>
      <vt:lpstr>Conclusion</vt:lpstr>
      <vt:lpstr>References &amp; Links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Bhavana Bommineni</dc:creator>
  <cp:keywords/>
  <dc:description>generated using python-pptx</dc:description>
  <cp:lastModifiedBy>Bhavana Bommineni</cp:lastModifiedBy>
  <cp:revision>12</cp:revision>
  <dcterms:created xsi:type="dcterms:W3CDTF">2013-01-27T09:14:16Z</dcterms:created>
  <dcterms:modified xsi:type="dcterms:W3CDTF">2025-09-09T04:53:04Z</dcterms:modified>
  <cp:category/>
</cp:coreProperties>
</file>