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handoutMasterIdLst>
    <p:handoutMasterId r:id="rId15"/>
  </p:handoutMasterIdLst>
  <p:sldIdLst>
    <p:sldId id="256" r:id="rId3"/>
    <p:sldId id="257" r:id="rId4"/>
    <p:sldId id="258" r:id="rId5"/>
    <p:sldId id="259" r:id="rId6"/>
    <p:sldId id="260" r:id="rId7"/>
    <p:sldId id="261" r:id="rId8"/>
    <p:sldId id="262" r:id="rId9"/>
    <p:sldId id="267" r:id="rId10"/>
    <p:sldId id="263" r:id="rId11"/>
    <p:sldId id="264" r:id="rId12"/>
    <p:sldId id="265" r:id="rId13"/>
    <p:sldId id="266" r:id="rId14"/>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notesViewPr>
    <p:cSldViewPr snapToGrid="0">
      <p:cViewPr varScale="1">
        <p:scale>
          <a:sx n="55" d="100"/>
          <a:sy n="55" d="100"/>
        </p:scale>
        <p:origin x="3250"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 userId="850af97f109ac434" providerId="LiveId" clId="{057AD6F0-0935-4772-A544-018886E132FC}"/>
    <pc:docChg chg="undo redo custSel addSld delSld modSld sldOrd">
      <pc:chgData name="A" userId="850af97f109ac434" providerId="LiveId" clId="{057AD6F0-0935-4772-A544-018886E132FC}" dt="2023-08-14T13:10:20.563" v="2930" actId="14100"/>
      <pc:docMkLst>
        <pc:docMk/>
      </pc:docMkLst>
      <pc:sldChg chg="modSp mod">
        <pc:chgData name="A" userId="850af97f109ac434" providerId="LiveId" clId="{057AD6F0-0935-4772-A544-018886E132FC}" dt="2023-08-14T07:11:09.189" v="2609" actId="255"/>
        <pc:sldMkLst>
          <pc:docMk/>
          <pc:sldMk cId="0" sldId="256"/>
        </pc:sldMkLst>
        <pc:spChg chg="mod">
          <ac:chgData name="A" userId="850af97f109ac434" providerId="LiveId" clId="{057AD6F0-0935-4772-A544-018886E132FC}" dt="2023-08-14T07:09:32.304" v="2608" actId="20577"/>
          <ac:spMkLst>
            <pc:docMk/>
            <pc:sldMk cId="0" sldId="256"/>
            <ac:spMk id="88" creationId="{00000000-0000-0000-0000-000000000000}"/>
          </ac:spMkLst>
        </pc:spChg>
        <pc:spChg chg="mod">
          <ac:chgData name="A" userId="850af97f109ac434" providerId="LiveId" clId="{057AD6F0-0935-4772-A544-018886E132FC}" dt="2023-08-14T07:11:09.189" v="2609" actId="255"/>
          <ac:spMkLst>
            <pc:docMk/>
            <pc:sldMk cId="0" sldId="256"/>
            <ac:spMk id="89" creationId="{00000000-0000-0000-0000-000000000000}"/>
          </ac:spMkLst>
        </pc:spChg>
      </pc:sldChg>
      <pc:sldChg chg="modSp mod">
        <pc:chgData name="A" userId="850af97f109ac434" providerId="LiveId" clId="{057AD6F0-0935-4772-A544-018886E132FC}" dt="2023-08-14T06:23:42.538" v="2541" actId="20577"/>
        <pc:sldMkLst>
          <pc:docMk/>
          <pc:sldMk cId="0" sldId="258"/>
        </pc:sldMkLst>
        <pc:spChg chg="mod">
          <ac:chgData name="A" userId="850af97f109ac434" providerId="LiveId" clId="{057AD6F0-0935-4772-A544-018886E132FC}" dt="2023-08-14T06:23:42.538" v="2541" actId="20577"/>
          <ac:spMkLst>
            <pc:docMk/>
            <pc:sldMk cId="0" sldId="258"/>
            <ac:spMk id="100" creationId="{00000000-0000-0000-0000-000000000000}"/>
          </ac:spMkLst>
        </pc:spChg>
      </pc:sldChg>
      <pc:sldChg chg="modSp mod">
        <pc:chgData name="A" userId="850af97f109ac434" providerId="LiveId" clId="{057AD6F0-0935-4772-A544-018886E132FC}" dt="2023-08-14T07:09:04.093" v="2596" actId="20577"/>
        <pc:sldMkLst>
          <pc:docMk/>
          <pc:sldMk cId="0" sldId="260"/>
        </pc:sldMkLst>
        <pc:spChg chg="mod">
          <ac:chgData name="A" userId="850af97f109ac434" providerId="LiveId" clId="{057AD6F0-0935-4772-A544-018886E132FC}" dt="2023-08-14T07:09:04.093" v="2596" actId="20577"/>
          <ac:spMkLst>
            <pc:docMk/>
            <pc:sldMk cId="0" sldId="260"/>
            <ac:spMk id="104" creationId="{00000000-0000-0000-0000-000000000000}"/>
          </ac:spMkLst>
        </pc:spChg>
      </pc:sldChg>
      <pc:sldChg chg="modSp mod">
        <pc:chgData name="A" userId="850af97f109ac434" providerId="LiveId" clId="{057AD6F0-0935-4772-A544-018886E132FC}" dt="2023-08-14T12:57:54.982" v="2703" actId="255"/>
        <pc:sldMkLst>
          <pc:docMk/>
          <pc:sldMk cId="0" sldId="261"/>
        </pc:sldMkLst>
        <pc:spChg chg="mod">
          <ac:chgData name="A" userId="850af97f109ac434" providerId="LiveId" clId="{057AD6F0-0935-4772-A544-018886E132FC}" dt="2023-08-14T12:57:54.982" v="2703" actId="255"/>
          <ac:spMkLst>
            <pc:docMk/>
            <pc:sldMk cId="0" sldId="261"/>
            <ac:spMk id="106" creationId="{00000000-0000-0000-0000-000000000000}"/>
          </ac:spMkLst>
        </pc:spChg>
      </pc:sldChg>
      <pc:sldChg chg="modSp mod">
        <pc:chgData name="A" userId="850af97f109ac434" providerId="LiveId" clId="{057AD6F0-0935-4772-A544-018886E132FC}" dt="2023-08-14T12:54:57.731" v="2698" actId="20577"/>
        <pc:sldMkLst>
          <pc:docMk/>
          <pc:sldMk cId="0" sldId="262"/>
        </pc:sldMkLst>
        <pc:spChg chg="mod">
          <ac:chgData name="A" userId="850af97f109ac434" providerId="LiveId" clId="{057AD6F0-0935-4772-A544-018886E132FC}" dt="2023-08-14T12:54:57.731" v="2698" actId="20577"/>
          <ac:spMkLst>
            <pc:docMk/>
            <pc:sldMk cId="0" sldId="262"/>
            <ac:spMk id="108" creationId="{00000000-0000-0000-0000-000000000000}"/>
          </ac:spMkLst>
        </pc:spChg>
      </pc:sldChg>
      <pc:sldChg chg="modSp mod">
        <pc:chgData name="A" userId="850af97f109ac434" providerId="LiveId" clId="{057AD6F0-0935-4772-A544-018886E132FC}" dt="2023-08-14T13:10:20.563" v="2930" actId="14100"/>
        <pc:sldMkLst>
          <pc:docMk/>
          <pc:sldMk cId="0" sldId="263"/>
        </pc:sldMkLst>
        <pc:spChg chg="mod">
          <ac:chgData name="A" userId="850af97f109ac434" providerId="LiveId" clId="{057AD6F0-0935-4772-A544-018886E132FC}" dt="2023-08-14T13:10:20.563" v="2930" actId="14100"/>
          <ac:spMkLst>
            <pc:docMk/>
            <pc:sldMk cId="0" sldId="263"/>
            <ac:spMk id="109" creationId="{00000000-0000-0000-0000-000000000000}"/>
          </ac:spMkLst>
        </pc:spChg>
      </pc:sldChg>
      <pc:sldChg chg="modSp mod">
        <pc:chgData name="A" userId="850af97f109ac434" providerId="LiveId" clId="{057AD6F0-0935-4772-A544-018886E132FC}" dt="2023-08-14T13:07:07.031" v="2929" actId="20577"/>
        <pc:sldMkLst>
          <pc:docMk/>
          <pc:sldMk cId="0" sldId="264"/>
        </pc:sldMkLst>
        <pc:spChg chg="mod">
          <ac:chgData name="A" userId="850af97f109ac434" providerId="LiveId" clId="{057AD6F0-0935-4772-A544-018886E132FC}" dt="2023-08-14T13:07:07.031" v="2929" actId="20577"/>
          <ac:spMkLst>
            <pc:docMk/>
            <pc:sldMk cId="0" sldId="264"/>
            <ac:spMk id="112" creationId="{00000000-0000-0000-0000-000000000000}"/>
          </ac:spMkLst>
        </pc:spChg>
      </pc:sldChg>
      <pc:sldChg chg="new del">
        <pc:chgData name="A" userId="850af97f109ac434" providerId="LiveId" clId="{057AD6F0-0935-4772-A544-018886E132FC}" dt="2023-08-12T14:57:26.421" v="1539" actId="2696"/>
        <pc:sldMkLst>
          <pc:docMk/>
          <pc:sldMk cId="3496629317" sldId="267"/>
        </pc:sldMkLst>
      </pc:sldChg>
      <pc:sldChg chg="modSp add mod ord">
        <pc:chgData name="A" userId="850af97f109ac434" providerId="LiveId" clId="{057AD6F0-0935-4772-A544-018886E132FC}" dt="2023-08-14T07:05:31.162" v="2592" actId="20577"/>
        <pc:sldMkLst>
          <pc:docMk/>
          <pc:sldMk cId="4214098206" sldId="267"/>
        </pc:sldMkLst>
        <pc:spChg chg="mod">
          <ac:chgData name="A" userId="850af97f109ac434" providerId="LiveId" clId="{057AD6F0-0935-4772-A544-018886E132FC}" dt="2023-08-14T07:05:22.339" v="2585" actId="5793"/>
          <ac:spMkLst>
            <pc:docMk/>
            <pc:sldMk cId="4214098206" sldId="267"/>
            <ac:spMk id="105" creationId="{00000000-0000-0000-0000-000000000000}"/>
          </ac:spMkLst>
        </pc:spChg>
        <pc:spChg chg="mod">
          <ac:chgData name="A" userId="850af97f109ac434" providerId="LiveId" clId="{057AD6F0-0935-4772-A544-018886E132FC}" dt="2023-08-14T07:05:31.162" v="2592" actId="20577"/>
          <ac:spMkLst>
            <pc:docMk/>
            <pc:sldMk cId="4214098206" sldId="267"/>
            <ac:spMk id="106"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862B6EC-55E6-8FE7-D115-9594EA53D1AA}"/>
              </a:ext>
            </a:extLst>
          </p:cNvPr>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EFDD897A-4BE2-FF42-FAD1-421EF0009E17}"/>
              </a:ext>
            </a:extLst>
          </p:cNvPr>
          <p:cNvSpPr>
            <a:spLocks noGrp="1"/>
          </p:cNvSpPr>
          <p:nvPr>
            <p:ph type="dt" sz="quarter" idx="1"/>
          </p:nvPr>
        </p:nvSpPr>
        <p:spPr>
          <a:xfrm>
            <a:off x="4281488" y="0"/>
            <a:ext cx="3276600" cy="536575"/>
          </a:xfrm>
          <a:prstGeom prst="rect">
            <a:avLst/>
          </a:prstGeom>
        </p:spPr>
        <p:txBody>
          <a:bodyPr vert="horz" lIns="91440" tIns="45720" rIns="91440" bIns="45720" rtlCol="0"/>
          <a:lstStyle>
            <a:lvl1pPr algn="r">
              <a:defRPr sz="1200"/>
            </a:lvl1pPr>
          </a:lstStyle>
          <a:p>
            <a:fld id="{7EA65B7C-EB51-4777-960B-F28BE9E0D6F5}" type="datetimeFigureOut">
              <a:rPr lang="en-IN" smtClean="0"/>
              <a:t>14-08-2023</a:t>
            </a:fld>
            <a:endParaRPr lang="en-IN"/>
          </a:p>
        </p:txBody>
      </p:sp>
      <p:sp>
        <p:nvSpPr>
          <p:cNvPr id="4" name="Footer Placeholder 3">
            <a:extLst>
              <a:ext uri="{FF2B5EF4-FFF2-40B4-BE49-F238E27FC236}">
                <a16:creationId xmlns:a16="http://schemas.microsoft.com/office/drawing/2014/main" id="{9B3D965B-6B9E-2FD9-A12C-27C73E03391C}"/>
              </a:ext>
            </a:extLst>
          </p:cNvPr>
          <p:cNvSpPr>
            <a:spLocks noGrp="1"/>
          </p:cNvSpPr>
          <p:nvPr>
            <p:ph type="ftr" sz="quarter" idx="2"/>
          </p:nvPr>
        </p:nvSpPr>
        <p:spPr>
          <a:xfrm>
            <a:off x="0" y="10155238"/>
            <a:ext cx="3276600" cy="536575"/>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D7EEDE6B-97F1-7185-EC55-FFE791A9529A}"/>
              </a:ext>
            </a:extLst>
          </p:cNvPr>
          <p:cNvSpPr>
            <a:spLocks noGrp="1"/>
          </p:cNvSpPr>
          <p:nvPr>
            <p:ph type="sldNum" sz="quarter" idx="3"/>
          </p:nvPr>
        </p:nvSpPr>
        <p:spPr>
          <a:xfrm>
            <a:off x="4281488" y="10155238"/>
            <a:ext cx="3276600" cy="536575"/>
          </a:xfrm>
          <a:prstGeom prst="rect">
            <a:avLst/>
          </a:prstGeom>
        </p:spPr>
        <p:txBody>
          <a:bodyPr vert="horz" lIns="91440" tIns="45720" rIns="91440" bIns="45720" rtlCol="0" anchor="b"/>
          <a:lstStyle>
            <a:lvl1pPr algn="r">
              <a:defRPr sz="1200"/>
            </a:lvl1pPr>
          </a:lstStyle>
          <a:p>
            <a:fld id="{B0DDD6E0-338B-4B88-928B-550AA1A3FE62}" type="slidenum">
              <a:rPr lang="en-IN" smtClean="0"/>
              <a:t>‹#›</a:t>
            </a:fld>
            <a:endParaRPr lang="en-IN"/>
          </a:p>
        </p:txBody>
      </p:sp>
    </p:spTree>
    <p:extLst>
      <p:ext uri="{BB962C8B-B14F-4D97-AF65-F5344CB8AC3E}">
        <p14:creationId xmlns:p14="http://schemas.microsoft.com/office/powerpoint/2010/main" val="25271580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9"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0"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2"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3"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4"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5"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7"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8"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9"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0"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1"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2"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2"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4"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57"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1"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2"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3"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5"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7"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9"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0"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1"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3"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4"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7"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8"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9"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1"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2"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3"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4"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5"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6"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2"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3"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7"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8"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9"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1"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2"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3"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5"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7"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Date Placeholder 3"/>
          <p:cNvSpPr/>
          <p:nvPr/>
        </p:nvSpPr>
        <p:spPr>
          <a:xfrm>
            <a:off x="777240" y="6634440"/>
            <a:ext cx="5781600" cy="220680"/>
          </a:xfrm>
          <a:prstGeom prst="rect">
            <a:avLst/>
          </a:prstGeom>
          <a:solidFill>
            <a:srgbClr val="002060"/>
          </a:solidFill>
          <a:ln w="0">
            <a:noFill/>
          </a:ln>
        </p:spPr>
        <p:style>
          <a:lnRef idx="0">
            <a:scrgbClr r="0" g="0" b="0"/>
          </a:lnRef>
          <a:fillRef idx="0">
            <a:scrgbClr r="0" g="0" b="0"/>
          </a:fillRef>
          <a:effectRef idx="0">
            <a:scrgbClr r="0" g="0" b="0"/>
          </a:effectRef>
          <a:fontRef idx="minor"/>
        </p:style>
      </p:sp>
      <p:sp>
        <p:nvSpPr>
          <p:cNvPr id="8" name="Date Placeholder 3"/>
          <p:cNvSpPr/>
          <p:nvPr/>
        </p:nvSpPr>
        <p:spPr>
          <a:xfrm>
            <a:off x="6559200" y="6634440"/>
            <a:ext cx="5194800" cy="220680"/>
          </a:xfrm>
          <a:prstGeom prst="rect">
            <a:avLst/>
          </a:prstGeom>
          <a:solidFill>
            <a:srgbClr val="008080"/>
          </a:solidFill>
          <a:ln w="0">
            <a:noFill/>
          </a:ln>
        </p:spPr>
        <p:style>
          <a:lnRef idx="0">
            <a:scrgbClr r="0" g="0" b="0"/>
          </a:lnRef>
          <a:fillRef idx="0">
            <a:scrgbClr r="0" g="0" b="0"/>
          </a:fillRef>
          <a:effectRef idx="0">
            <a:scrgbClr r="0" g="0" b="0"/>
          </a:effectRef>
          <a:fontRef idx="minor"/>
        </p:style>
      </p:sp>
      <p:sp>
        <p:nvSpPr>
          <p:cNvPr id="2" name="Date Placeholder 3"/>
          <p:cNvSpPr/>
          <p:nvPr/>
        </p:nvSpPr>
        <p:spPr>
          <a:xfrm>
            <a:off x="11754360" y="6636960"/>
            <a:ext cx="437400" cy="220680"/>
          </a:xfrm>
          <a:prstGeom prst="rect">
            <a:avLst/>
          </a:prstGeom>
          <a:solidFill>
            <a:schemeClr val="accent4"/>
          </a:solidFill>
          <a:ln w="0">
            <a:noFill/>
          </a:ln>
        </p:spPr>
        <p:style>
          <a:lnRef idx="0">
            <a:scrgbClr r="0" g="0" b="0"/>
          </a:lnRef>
          <a:fillRef idx="0">
            <a:scrgbClr r="0" g="0" b="0"/>
          </a:fillRef>
          <a:effectRef idx="0">
            <a:scrgbClr r="0" g="0" b="0"/>
          </a:effectRef>
          <a:fontRef idx="minor"/>
        </p:style>
      </p:sp>
      <p:sp>
        <p:nvSpPr>
          <p:cNvPr id="3"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txBody>
          <a:bodyPr/>
          <a:lstStyle/>
          <a:p>
            <a:endParaRPr lang="en-IN"/>
          </a:p>
        </p:txBody>
      </p:sp>
      <p:sp>
        <p:nvSpPr>
          <p:cNvPr id="4" name="Date Placeholder 3"/>
          <p:cNvSpPr/>
          <p:nvPr/>
        </p:nvSpPr>
        <p:spPr>
          <a:xfrm>
            <a:off x="0" y="6634440"/>
            <a:ext cx="776880" cy="22104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sp>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6"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gn="just">
              <a:spcBef>
                <a:spcPts val="1417"/>
              </a:spcBef>
              <a:buClr>
                <a:srgbClr val="000000"/>
              </a:buClr>
              <a:buSzPct val="45000"/>
              <a:buFont typeface="Wingdings" charset="2"/>
              <a:buChar char=""/>
            </a:pPr>
            <a:r>
              <a:rPr lang="en-US" sz="2800" b="0" strike="noStrike" spc="-1">
                <a:solidFill>
                  <a:srgbClr val="000000"/>
                </a:solidFill>
                <a:latin typeface="Times New Roman"/>
              </a:rPr>
              <a:t>Click to edit the outline text format</a:t>
            </a:r>
          </a:p>
          <a:p>
            <a:pPr marL="864000" lvl="1" indent="-324000" algn="just">
              <a:spcBef>
                <a:spcPts val="1134"/>
              </a:spcBef>
              <a:buClr>
                <a:srgbClr val="000000"/>
              </a:buClr>
              <a:buSzPct val="75000"/>
              <a:buFont typeface="Symbol" charset="2"/>
              <a:buChar char=""/>
            </a:pPr>
            <a:r>
              <a:rPr lang="en-US" sz="2000" b="0" strike="noStrike" spc="-1">
                <a:solidFill>
                  <a:srgbClr val="000000"/>
                </a:solidFill>
                <a:latin typeface="Times New Roman"/>
              </a:rPr>
              <a:t>Second Outline Level</a:t>
            </a:r>
          </a:p>
          <a:p>
            <a:pPr marL="1296000" lvl="2" indent="-288000" algn="just">
              <a:spcBef>
                <a:spcPts val="850"/>
              </a:spcBef>
              <a:buClr>
                <a:srgbClr val="000000"/>
              </a:buClr>
              <a:buSzPct val="45000"/>
              <a:buFont typeface="Wingdings" charset="2"/>
              <a:buChar char=""/>
            </a:pPr>
            <a:r>
              <a:rPr lang="en-US" sz="1800" b="0" strike="noStrike" spc="-1">
                <a:solidFill>
                  <a:srgbClr val="000000"/>
                </a:solidFill>
                <a:latin typeface="Times New Roman"/>
              </a:rPr>
              <a:t>Third Outline Level</a:t>
            </a:r>
          </a:p>
          <a:p>
            <a:pPr marL="1728000" lvl="3" indent="-216000" algn="just">
              <a:spcBef>
                <a:spcPts val="567"/>
              </a:spcBef>
              <a:buClr>
                <a:srgbClr val="000000"/>
              </a:buClr>
              <a:buSzPct val="75000"/>
              <a:buFont typeface="Symbol" charset="2"/>
              <a:buChar char=""/>
            </a:pPr>
            <a:r>
              <a:rPr lang="en-US" sz="1800" b="0" strike="noStrike" spc="-1">
                <a:solidFill>
                  <a:srgbClr val="000000"/>
                </a:solidFill>
                <a:latin typeface="Times New Roman"/>
              </a:rPr>
              <a:t>Fourth Outline Level</a:t>
            </a:r>
          </a:p>
          <a:p>
            <a:pPr marL="2160000" lvl="4"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Fifth Outline Level</a:t>
            </a:r>
          </a:p>
          <a:p>
            <a:pPr marL="2592000" lvl="5"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Sixth Outline Level</a:t>
            </a:r>
          </a:p>
          <a:p>
            <a:pPr marL="3024000" lvl="6"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Click to edit Master title style</a:t>
            </a:r>
            <a:endParaRPr lang="en-US" sz="4400" b="0" strike="noStrike" spc="-1">
              <a:solidFill>
                <a:srgbClr val="000000"/>
              </a:solidFill>
              <a:latin typeface="Calibri"/>
            </a:endParaRPr>
          </a:p>
        </p:txBody>
      </p:sp>
      <p:sp>
        <p:nvSpPr>
          <p:cNvPr id="44" name="PlaceHolder 2"/>
          <p:cNvSpPr>
            <a:spLocks noGrp="1"/>
          </p:cNvSpPr>
          <p:nvPr>
            <p:ph type="body"/>
          </p:nvPr>
        </p:nvSpPr>
        <p:spPr>
          <a:xfrm>
            <a:off x="199440" y="1097280"/>
            <a:ext cx="11778840" cy="5394600"/>
          </a:xfrm>
          <a:prstGeom prst="rect">
            <a:avLst/>
          </a:prstGeom>
          <a:noFill/>
          <a:ln w="0">
            <a:noFill/>
          </a:ln>
        </p:spPr>
        <p:txBody>
          <a:bodyPr anchor="t">
            <a:noAutofit/>
          </a:bodyPr>
          <a:lstStyle/>
          <a:p>
            <a:pPr marL="228600" indent="-228600" algn="just">
              <a:lnSpc>
                <a:spcPct val="90000"/>
              </a:lnSpc>
              <a:spcBef>
                <a:spcPts val="1001"/>
              </a:spcBef>
              <a:buClr>
                <a:srgbClr val="000000"/>
              </a:buClr>
              <a:buFont typeface="Wingdings" charset="2"/>
              <a:buChar char=""/>
            </a:pPr>
            <a:r>
              <a:rPr lang="en-US" sz="2800" b="0" strike="noStrike" spc="-1">
                <a:solidFill>
                  <a:srgbClr val="000000"/>
                </a:solidFill>
                <a:latin typeface="Times New Roman"/>
              </a:rPr>
              <a:t>Edit Master text styles</a:t>
            </a:r>
          </a:p>
          <a:p>
            <a:pPr marL="685800" lvl="1" indent="-228600" algn="just">
              <a:lnSpc>
                <a:spcPct val="90000"/>
              </a:lnSpc>
              <a:spcBef>
                <a:spcPts val="499"/>
              </a:spcBef>
              <a:buClr>
                <a:srgbClr val="000000"/>
              </a:buClr>
              <a:buFont typeface="Wingdings" charset="2"/>
              <a:buChar char=""/>
            </a:pPr>
            <a:r>
              <a:rPr lang="en-US" sz="2400" b="0" strike="noStrike" spc="-1">
                <a:solidFill>
                  <a:srgbClr val="000000"/>
                </a:solidFill>
                <a:latin typeface="Times New Roman"/>
              </a:rPr>
              <a:t>Second level</a:t>
            </a:r>
          </a:p>
          <a:p>
            <a:pPr marL="1143000" lvl="2" indent="-228600" algn="just">
              <a:lnSpc>
                <a:spcPct val="90000"/>
              </a:lnSpc>
              <a:spcBef>
                <a:spcPts val="499"/>
              </a:spcBef>
              <a:buClr>
                <a:srgbClr val="000000"/>
              </a:buClr>
              <a:buFont typeface="Courier New"/>
              <a:buChar char="o"/>
            </a:pPr>
            <a:r>
              <a:rPr lang="en-US" sz="2000" b="0" strike="noStrike" spc="-1">
                <a:solidFill>
                  <a:srgbClr val="000000"/>
                </a:solidFill>
                <a:latin typeface="Times New Roman"/>
              </a:rPr>
              <a:t>Third level</a:t>
            </a:r>
          </a:p>
          <a:p>
            <a:pPr marL="1600200" lvl="3" indent="-228600" algn="just">
              <a:lnSpc>
                <a:spcPct val="90000"/>
              </a:lnSpc>
              <a:spcBef>
                <a:spcPts val="499"/>
              </a:spcBef>
              <a:buClr>
                <a:srgbClr val="000000"/>
              </a:buClr>
              <a:buFont typeface="Wingdings" charset="2"/>
              <a:buChar char=""/>
            </a:pPr>
            <a:r>
              <a:rPr lang="en-US" sz="1800" b="0" strike="noStrike" spc="-1">
                <a:solidFill>
                  <a:srgbClr val="000000"/>
                </a:solidFill>
                <a:latin typeface="Times New Roman"/>
              </a:rPr>
              <a:t>Fourth level</a:t>
            </a:r>
          </a:p>
          <a:p>
            <a:pPr marL="2057400" lvl="4" indent="-228600" algn="just">
              <a:lnSpc>
                <a:spcPct val="90000"/>
              </a:lnSpc>
              <a:spcBef>
                <a:spcPts val="499"/>
              </a:spcBef>
              <a:buClr>
                <a:srgbClr val="000000"/>
              </a:buClr>
              <a:buFont typeface="Arial"/>
              <a:buChar char="•"/>
            </a:pPr>
            <a:r>
              <a:rPr lang="en-US" sz="1800" b="0" strike="noStrike" spc="-1">
                <a:solidFill>
                  <a:srgbClr val="000000"/>
                </a:solidFill>
                <a:latin typeface="Times New Roman"/>
              </a:rPr>
              <a:t>Fifth level</a:t>
            </a:r>
          </a:p>
        </p:txBody>
      </p:sp>
      <p:sp>
        <p:nvSpPr>
          <p:cNvPr id="45" name="Date Placeholder 3"/>
          <p:cNvSpPr/>
          <p:nvPr/>
        </p:nvSpPr>
        <p:spPr>
          <a:xfrm>
            <a:off x="777240" y="6642720"/>
            <a:ext cx="5653800" cy="214920"/>
          </a:xfrm>
          <a:prstGeom prst="rect">
            <a:avLst/>
          </a:prstGeom>
          <a:solidFill>
            <a:srgbClr val="00206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Dept. of Computer Science and Engineering</a:t>
            </a:r>
            <a:endParaRPr lang="en-IN" sz="1600" b="0" strike="noStrike" spc="-1">
              <a:latin typeface="Arial"/>
            </a:endParaRPr>
          </a:p>
        </p:txBody>
      </p:sp>
      <p:sp>
        <p:nvSpPr>
          <p:cNvPr id="46" name="Date Placeholder 3"/>
          <p:cNvSpPr/>
          <p:nvPr/>
        </p:nvSpPr>
        <p:spPr>
          <a:xfrm>
            <a:off x="6431400" y="6642000"/>
            <a:ext cx="5322600" cy="215640"/>
          </a:xfrm>
          <a:prstGeom prst="rect">
            <a:avLst/>
          </a:prstGeom>
          <a:solidFill>
            <a:srgbClr val="00808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Srinivasa Ramanujan Institute of Technology</a:t>
            </a:r>
            <a:endParaRPr lang="en-IN" sz="1600" b="0" strike="noStrike" spc="-1">
              <a:latin typeface="Arial"/>
            </a:endParaRPr>
          </a:p>
        </p:txBody>
      </p:sp>
      <p:sp>
        <p:nvSpPr>
          <p:cNvPr id="47" name="Date Placeholder 3"/>
          <p:cNvSpPr/>
          <p:nvPr/>
        </p:nvSpPr>
        <p:spPr>
          <a:xfrm>
            <a:off x="11754360" y="6642000"/>
            <a:ext cx="437400" cy="215640"/>
          </a:xfrm>
          <a:prstGeom prst="rect">
            <a:avLst/>
          </a:pr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fld id="{287FBA57-AD8A-4D8D-8881-00EAA4F18DD5}" type="slidenum">
              <a:rPr lang="en-IN" sz="1600" b="1" strike="noStrike" spc="-1" smtClean="0">
                <a:solidFill>
                  <a:srgbClr val="002060"/>
                </a:solidFill>
                <a:latin typeface="Times New Roman"/>
              </a:rPr>
              <a:t>‹#›</a:t>
            </a:fld>
            <a:endParaRPr lang="en-IN" sz="1600" b="0" strike="noStrike" spc="-1" dirty="0">
              <a:latin typeface="Arial"/>
            </a:endParaRPr>
          </a:p>
        </p:txBody>
      </p:sp>
      <p:sp>
        <p:nvSpPr>
          <p:cNvPr id="48"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500" b="1" i="1" strike="noStrike" spc="-1" dirty="0">
                <a:solidFill>
                  <a:srgbClr val="FFFFFF"/>
                </a:solidFill>
                <a:latin typeface="Times New Roman"/>
              </a:rPr>
              <a:t>Indoor Plant Monitoring System Using IOT</a:t>
            </a:r>
            <a:endParaRPr lang="en-IN" sz="1500" b="0" strike="noStrike" spc="-1" dirty="0">
              <a:latin typeface="Arial"/>
            </a:endParaRPr>
          </a:p>
        </p:txBody>
      </p:sp>
      <p:pic>
        <p:nvPicPr>
          <p:cNvPr id="49" name="Picture 5"/>
          <p:cNvPicPr/>
          <p:nvPr/>
        </p:nvPicPr>
        <p:blipFill>
          <a:blip r:embed="rId14"/>
          <a:stretch/>
        </p:blipFill>
        <p:spPr>
          <a:xfrm>
            <a:off x="11506320" y="5956200"/>
            <a:ext cx="685440" cy="685440"/>
          </a:xfrm>
          <a:prstGeom prst="rect">
            <a:avLst/>
          </a:prstGeom>
          <a:ln w="0">
            <a:noFill/>
          </a:ln>
        </p:spPr>
      </p:pic>
      <p:sp>
        <p:nvSpPr>
          <p:cNvPr id="50" name="Date Placeholder 3"/>
          <p:cNvSpPr/>
          <p:nvPr/>
        </p:nvSpPr>
        <p:spPr>
          <a:xfrm>
            <a:off x="0" y="6642720"/>
            <a:ext cx="776880" cy="21492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dirty="0">
                <a:solidFill>
                  <a:srgbClr val="FFFFFF"/>
                </a:solidFill>
                <a:latin typeface="Times New Roman"/>
              </a:rPr>
              <a:t>A </a:t>
            </a:r>
            <a:r>
              <a:rPr lang="en-US" sz="1600" b="0" strike="noStrike" cap="small" spc="-1">
                <a:solidFill>
                  <a:srgbClr val="FFFFFF"/>
                </a:solidFill>
                <a:latin typeface="Times New Roman"/>
              </a:rPr>
              <a:t>- 2</a:t>
            </a:r>
            <a:endParaRPr lang="en-IN" sz="1600" b="0" strike="noStrike" spc="-1" dirty="0">
              <a:latin typeface="Aria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ijcrt.org/papers/IJCRT22A6141.pdf" TargetMode="External"/><Relationship Id="rId2" Type="http://schemas.openxmlformats.org/officeDocument/2006/relationships/hyperlink" Target="https://www.questjournals.org/jecer/papers/vol8-issue4/C08041013.pdf" TargetMode="External"/><Relationship Id="rId1" Type="http://schemas.openxmlformats.org/officeDocument/2006/relationships/slideLayout" Target="../slideLayouts/slideLayout13.xml"/><Relationship Id="rId4" Type="http://schemas.openxmlformats.org/officeDocument/2006/relationships/hyperlink" Target="https://ijisrt.com/assets/upload/files/IJISRT21JUL1220.pdf"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github.com/204g1a0548/CSE-2020-24-Batch-A2.git" TargetMode="External"/><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ubtitle 11"/>
          <p:cNvSpPr/>
          <p:nvPr/>
        </p:nvSpPr>
        <p:spPr>
          <a:xfrm>
            <a:off x="5826240" y="1615500"/>
            <a:ext cx="2382480" cy="5842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7500" lnSpcReduction="10000"/>
          </a:bodyPr>
          <a:lstStyle/>
          <a:p>
            <a:pPr algn="ctr">
              <a:lnSpc>
                <a:spcPct val="90000"/>
              </a:lnSpc>
              <a:spcBef>
                <a:spcPts val="300"/>
              </a:spcBef>
              <a:tabLst>
                <a:tab pos="0" algn="l"/>
              </a:tabLst>
            </a:pPr>
            <a:r>
              <a:rPr lang="en-US" sz="2290" spc="-1" dirty="0">
                <a:solidFill>
                  <a:srgbClr val="000000"/>
                </a:solidFill>
                <a:latin typeface="Times New Roman"/>
              </a:rPr>
              <a:t>K</a:t>
            </a:r>
            <a:r>
              <a:rPr lang="en-US" sz="2290" b="0" strike="noStrike" spc="-1" dirty="0">
                <a:solidFill>
                  <a:srgbClr val="000000"/>
                </a:solidFill>
                <a:latin typeface="Times New Roman"/>
              </a:rPr>
              <a:t>. </a:t>
            </a:r>
            <a:r>
              <a:rPr lang="en-US" sz="2290" spc="-1" dirty="0">
                <a:solidFill>
                  <a:srgbClr val="000000"/>
                </a:solidFill>
                <a:latin typeface="Times New Roman"/>
              </a:rPr>
              <a:t>Asha Nidhi</a:t>
            </a:r>
            <a:endParaRPr lang="en-IN" sz="229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a:t>
            </a:r>
            <a:r>
              <a:rPr lang="en-US" sz="1200" b="0" strike="noStrike" spc="-1" dirty="0">
                <a:solidFill>
                  <a:srgbClr val="000000"/>
                </a:solidFill>
                <a:latin typeface="Times New Roman"/>
              </a:rPr>
              <a:t>4G1A0516</a:t>
            </a:r>
            <a:endParaRPr lang="en-IN" sz="1200" b="0" strike="noStrike" spc="-1" dirty="0">
              <a:latin typeface="Arial"/>
            </a:endParaRPr>
          </a:p>
        </p:txBody>
      </p:sp>
      <p:sp>
        <p:nvSpPr>
          <p:cNvPr id="88" name="Subtitle 11"/>
          <p:cNvSpPr/>
          <p:nvPr/>
        </p:nvSpPr>
        <p:spPr>
          <a:xfrm>
            <a:off x="3759480" y="2420803"/>
            <a:ext cx="4672440" cy="89784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gn="ctr">
              <a:lnSpc>
                <a:spcPct val="90000"/>
              </a:lnSpc>
              <a:spcBef>
                <a:spcPts val="300"/>
              </a:spcBef>
              <a:tabLst>
                <a:tab pos="0" algn="l"/>
              </a:tabLst>
            </a:pPr>
            <a:r>
              <a:rPr lang="en-US" sz="1400" b="0" i="1" strike="noStrike" spc="-1" dirty="0">
                <a:solidFill>
                  <a:srgbClr val="000000"/>
                </a:solidFill>
                <a:latin typeface="Times New Roman"/>
              </a:rPr>
              <a:t>Under the guidance of</a:t>
            </a:r>
            <a:endParaRPr lang="en-IN" sz="1400" b="0" strike="noStrike" spc="-1" dirty="0">
              <a:latin typeface="Arial"/>
            </a:endParaRPr>
          </a:p>
          <a:p>
            <a:pPr algn="ctr">
              <a:lnSpc>
                <a:spcPct val="90000"/>
              </a:lnSpc>
              <a:spcBef>
                <a:spcPts val="300"/>
              </a:spcBef>
              <a:tabLst>
                <a:tab pos="0" algn="l"/>
              </a:tabLst>
            </a:pPr>
            <a:r>
              <a:rPr lang="en-US" sz="2400" b="0" strike="noStrike" spc="-1" dirty="0">
                <a:solidFill>
                  <a:srgbClr val="000000"/>
                </a:solidFill>
                <a:latin typeface="Times New Roman"/>
              </a:rPr>
              <a:t>Dr. B. </a:t>
            </a:r>
            <a:r>
              <a:rPr lang="en-US" sz="2400" b="0" strike="noStrike" spc="-1" dirty="0" err="1">
                <a:solidFill>
                  <a:srgbClr val="000000"/>
                </a:solidFill>
                <a:latin typeface="Times New Roman"/>
              </a:rPr>
              <a:t>HariChandana</a:t>
            </a:r>
            <a:r>
              <a:rPr lang="en-US" sz="2400" b="0" strike="noStrike" spc="-1" dirty="0">
                <a:solidFill>
                  <a:srgbClr val="000000"/>
                </a:solidFill>
                <a:latin typeface="Times New Roman"/>
              </a:rPr>
              <a:t> </a:t>
            </a:r>
            <a:r>
              <a:rPr lang="en-US" sz="1400" b="0" strike="noStrike" spc="-1" dirty="0" err="1">
                <a:solidFill>
                  <a:srgbClr val="000000"/>
                </a:solidFill>
                <a:latin typeface="Times New Roman"/>
              </a:rPr>
              <a:t>M.Tech.Ph.D</a:t>
            </a:r>
            <a:endParaRPr lang="en-IN" sz="1400" b="0" strike="noStrike" spc="-1" dirty="0">
              <a:latin typeface="Arial"/>
            </a:endParaRPr>
          </a:p>
          <a:p>
            <a:pPr algn="ctr">
              <a:lnSpc>
                <a:spcPct val="90000"/>
              </a:lnSpc>
              <a:spcBef>
                <a:spcPts val="201"/>
              </a:spcBef>
              <a:tabLst>
                <a:tab pos="0" algn="l"/>
              </a:tabLst>
            </a:pPr>
            <a:r>
              <a:rPr lang="en-IN" sz="1400" b="0" strike="noStrike" spc="-1" dirty="0">
                <a:solidFill>
                  <a:srgbClr val="000000"/>
                </a:solidFill>
                <a:latin typeface="Times New Roman"/>
              </a:rPr>
              <a:t>Associate Professor</a:t>
            </a:r>
            <a:endParaRPr lang="en-IN" sz="1400" b="0" strike="noStrike" spc="-1" dirty="0">
              <a:latin typeface="Arial"/>
            </a:endParaRPr>
          </a:p>
        </p:txBody>
      </p:sp>
      <p:sp>
        <p:nvSpPr>
          <p:cNvPr id="89" name="Subtitle 11"/>
          <p:cNvSpPr/>
          <p:nvPr/>
        </p:nvSpPr>
        <p:spPr>
          <a:xfrm>
            <a:off x="1514340" y="5335347"/>
            <a:ext cx="9162720" cy="14266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57000" lnSpcReduction="20000"/>
          </a:bodyPr>
          <a:lstStyle/>
          <a:p>
            <a:pPr algn="ctr">
              <a:lnSpc>
                <a:spcPct val="90000"/>
              </a:lnSpc>
              <a:spcBef>
                <a:spcPts val="499"/>
              </a:spcBef>
              <a:tabLst>
                <a:tab pos="0" algn="l"/>
              </a:tabLst>
            </a:pPr>
            <a:r>
              <a:rPr lang="en-US" sz="4200" b="0" strike="noStrike" spc="-1" dirty="0">
                <a:solidFill>
                  <a:srgbClr val="000000"/>
                </a:solidFill>
                <a:latin typeface="Times New Roman"/>
              </a:rPr>
              <a:t>Department of Computer Science and Engineering      </a:t>
            </a:r>
            <a:endParaRPr lang="en-IN" sz="4200" b="0" strike="noStrike" spc="-1" dirty="0">
              <a:latin typeface="Arial"/>
            </a:endParaRPr>
          </a:p>
          <a:p>
            <a:pPr algn="ctr">
              <a:lnSpc>
                <a:spcPct val="90000"/>
              </a:lnSpc>
              <a:spcBef>
                <a:spcPts val="499"/>
              </a:spcBef>
              <a:tabLst>
                <a:tab pos="0" algn="l"/>
              </a:tabLst>
            </a:pPr>
            <a:r>
              <a:rPr lang="en-US" sz="6500" b="0" strike="noStrike" spc="-1" dirty="0">
                <a:solidFill>
                  <a:srgbClr val="FF0000"/>
                </a:solidFill>
                <a:latin typeface="Times New Roman"/>
              </a:rPr>
              <a:t>Srinivasa Ramanujan Institute of Technology</a:t>
            </a:r>
            <a:endParaRPr lang="en-IN" sz="6500" b="0" strike="noStrike" spc="-1" dirty="0">
              <a:latin typeface="Arial"/>
            </a:endParaRPr>
          </a:p>
          <a:p>
            <a:pPr algn="ctr">
              <a:lnSpc>
                <a:spcPct val="90000"/>
              </a:lnSpc>
              <a:spcBef>
                <a:spcPts val="300"/>
              </a:spcBef>
              <a:tabLst>
                <a:tab pos="0" algn="l"/>
              </a:tabLst>
            </a:pPr>
            <a:r>
              <a:rPr lang="en-US" sz="2500" b="1" strike="noStrike" spc="-1" dirty="0">
                <a:solidFill>
                  <a:srgbClr val="000000"/>
                </a:solidFill>
                <a:latin typeface="Times New Roman"/>
                <a:ea typeface="Times New Roman"/>
              </a:rPr>
              <a:t>(</a:t>
            </a:r>
            <a:r>
              <a:rPr lang="en-US" sz="2500" b="1" strike="noStrike" spc="-1" dirty="0" err="1">
                <a:solidFill>
                  <a:srgbClr val="000000"/>
                </a:solidFill>
                <a:latin typeface="Verdana"/>
                <a:ea typeface="Times New Roman"/>
              </a:rPr>
              <a:t>Autonomus</a:t>
            </a:r>
            <a:r>
              <a:rPr lang="en-US" sz="2500" b="1" strike="noStrike" spc="-1" dirty="0">
                <a:solidFill>
                  <a:srgbClr val="000000"/>
                </a:solidFill>
                <a:latin typeface="Verdana"/>
                <a:ea typeface="Times New Roman"/>
              </a:rPr>
              <a:t>)</a:t>
            </a:r>
            <a:endParaRPr lang="en-IN" sz="2500" b="0" strike="noStrike" spc="-1" dirty="0">
              <a:latin typeface="Arial"/>
            </a:endParaRPr>
          </a:p>
          <a:p>
            <a:pPr algn="ctr">
              <a:lnSpc>
                <a:spcPct val="90000"/>
              </a:lnSpc>
              <a:spcBef>
                <a:spcPts val="1001"/>
              </a:spcBef>
              <a:spcAft>
                <a:spcPts val="99"/>
              </a:spcAft>
              <a:tabLst>
                <a:tab pos="0" algn="l"/>
              </a:tabLst>
            </a:pPr>
            <a:r>
              <a:rPr lang="en-US" sz="2500" b="1" strike="noStrike" spc="-1" dirty="0">
                <a:solidFill>
                  <a:srgbClr val="1F4E79"/>
                </a:solidFill>
                <a:latin typeface="Times New Roman"/>
                <a:ea typeface="Times New Roman"/>
              </a:rPr>
              <a:t>2023 - 2024</a:t>
            </a:r>
            <a:endParaRPr lang="en-IN" sz="2500" b="0" strike="noStrike" spc="-1" dirty="0">
              <a:latin typeface="Arial"/>
            </a:endParaRPr>
          </a:p>
          <a:p>
            <a:pPr algn="ctr">
              <a:lnSpc>
                <a:spcPct val="90000"/>
              </a:lnSpc>
              <a:spcBef>
                <a:spcPts val="1001"/>
              </a:spcBef>
              <a:tabLst>
                <a:tab pos="0" algn="l"/>
              </a:tabLst>
            </a:pPr>
            <a:endParaRPr lang="en-IN" sz="2500" b="0" strike="noStrike" spc="-1" dirty="0">
              <a:latin typeface="Arial"/>
            </a:endParaRPr>
          </a:p>
        </p:txBody>
      </p:sp>
      <p:sp>
        <p:nvSpPr>
          <p:cNvPr id="90" name="Subtitle 11"/>
          <p:cNvSpPr/>
          <p:nvPr/>
        </p:nvSpPr>
        <p:spPr>
          <a:xfrm>
            <a:off x="3291480" y="1615140"/>
            <a:ext cx="252324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8000" lnSpcReduction="10000"/>
          </a:bodyPr>
          <a:lstStyle/>
          <a:p>
            <a:pPr algn="ctr">
              <a:lnSpc>
                <a:spcPct val="90000"/>
              </a:lnSpc>
              <a:spcBef>
                <a:spcPts val="300"/>
              </a:spcBef>
              <a:tabLst>
                <a:tab pos="0" algn="l"/>
              </a:tabLst>
            </a:pPr>
            <a:r>
              <a:rPr lang="en-US" sz="2600" spc="-1" dirty="0">
                <a:solidFill>
                  <a:srgbClr val="000000"/>
                </a:solidFill>
                <a:latin typeface="Times New Roman"/>
              </a:rPr>
              <a:t>R</a:t>
            </a:r>
            <a:r>
              <a:rPr lang="en-US" sz="2600" b="0" strike="noStrike" spc="-1" dirty="0">
                <a:solidFill>
                  <a:srgbClr val="000000"/>
                </a:solidFill>
                <a:latin typeface="Times New Roman"/>
              </a:rPr>
              <a:t>. </a:t>
            </a:r>
            <a:r>
              <a:rPr lang="en-US" sz="2600" spc="-1" dirty="0">
                <a:solidFill>
                  <a:srgbClr val="000000"/>
                </a:solidFill>
                <a:latin typeface="Times New Roman"/>
              </a:rPr>
              <a:t>Lalith</a:t>
            </a:r>
            <a:r>
              <a:rPr lang="en-US" sz="2600" b="0" strike="noStrike" spc="-1" dirty="0">
                <a:solidFill>
                  <a:srgbClr val="000000"/>
                </a:solidFill>
                <a:latin typeface="Times New Roman"/>
              </a:rPr>
              <a:t>a</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a:t>
            </a:r>
            <a:r>
              <a:rPr lang="en-US" sz="1200" b="0" strike="noStrike" spc="-1" dirty="0">
                <a:solidFill>
                  <a:srgbClr val="000000"/>
                </a:solidFill>
                <a:latin typeface="Times New Roman"/>
              </a:rPr>
              <a:t>4G1A0547</a:t>
            </a:r>
            <a:endParaRPr lang="en-IN" sz="1200" b="0" strike="noStrike" spc="-1" dirty="0">
              <a:latin typeface="Arial"/>
            </a:endParaRPr>
          </a:p>
        </p:txBody>
      </p:sp>
      <p:sp>
        <p:nvSpPr>
          <p:cNvPr id="91" name="Subtitle 11"/>
          <p:cNvSpPr/>
          <p:nvPr/>
        </p:nvSpPr>
        <p:spPr>
          <a:xfrm>
            <a:off x="8593020" y="1615140"/>
            <a:ext cx="201708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8000" lnSpcReduction="10000"/>
          </a:bodyPr>
          <a:lstStyle/>
          <a:p>
            <a:pPr algn="ctr">
              <a:lnSpc>
                <a:spcPct val="90000"/>
              </a:lnSpc>
              <a:spcBef>
                <a:spcPts val="300"/>
              </a:spcBef>
              <a:tabLst>
                <a:tab pos="0" algn="l"/>
              </a:tabLst>
            </a:pPr>
            <a:r>
              <a:rPr lang="en-US" sz="2600" spc="-1" dirty="0">
                <a:solidFill>
                  <a:srgbClr val="000000"/>
                </a:solidFill>
                <a:latin typeface="Times New Roman"/>
              </a:rPr>
              <a:t>K</a:t>
            </a:r>
            <a:r>
              <a:rPr lang="en-US" sz="2600" b="0" strike="noStrike" spc="-1" dirty="0">
                <a:solidFill>
                  <a:srgbClr val="000000"/>
                </a:solidFill>
                <a:latin typeface="Times New Roman"/>
              </a:rPr>
              <a:t>. </a:t>
            </a:r>
            <a:r>
              <a:rPr lang="en-US" sz="2600" spc="-1" dirty="0">
                <a:solidFill>
                  <a:srgbClr val="000000"/>
                </a:solidFill>
                <a:latin typeface="Times New Roman"/>
              </a:rPr>
              <a:t>Hema Latha</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a:t>
            </a:r>
            <a:r>
              <a:rPr lang="en-US" sz="1200" b="0" strike="noStrike" spc="-1" dirty="0">
                <a:solidFill>
                  <a:srgbClr val="000000"/>
                </a:solidFill>
                <a:latin typeface="Times New Roman"/>
              </a:rPr>
              <a:t>4G1A0539</a:t>
            </a:r>
            <a:endParaRPr lang="en-IN" sz="1200" b="0" strike="noStrike" spc="-1" dirty="0">
              <a:latin typeface="Arial"/>
            </a:endParaRPr>
          </a:p>
        </p:txBody>
      </p:sp>
      <p:sp>
        <p:nvSpPr>
          <p:cNvPr id="92" name="Subtitle 11"/>
          <p:cNvSpPr/>
          <p:nvPr/>
        </p:nvSpPr>
        <p:spPr>
          <a:xfrm>
            <a:off x="903240" y="1615500"/>
            <a:ext cx="2382480" cy="5842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8000" lnSpcReduction="10000"/>
          </a:bodyPr>
          <a:lstStyle/>
          <a:p>
            <a:pPr algn="ctr">
              <a:lnSpc>
                <a:spcPct val="90000"/>
              </a:lnSpc>
              <a:spcBef>
                <a:spcPts val="300"/>
              </a:spcBef>
              <a:tabLst>
                <a:tab pos="0" algn="l"/>
              </a:tabLst>
            </a:pPr>
            <a:r>
              <a:rPr lang="en-US" sz="2600" spc="-1" dirty="0">
                <a:solidFill>
                  <a:srgbClr val="000000"/>
                </a:solidFill>
                <a:latin typeface="Times New Roman"/>
              </a:rPr>
              <a:t>A</a:t>
            </a:r>
            <a:r>
              <a:rPr lang="en-US" sz="2600" b="0" strike="noStrike" spc="-1" dirty="0">
                <a:solidFill>
                  <a:srgbClr val="000000"/>
                </a:solidFill>
                <a:latin typeface="Times New Roman"/>
              </a:rPr>
              <a:t>. Likhitha</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a:t>
            </a:r>
            <a:r>
              <a:rPr lang="en-US" sz="1200" b="0" strike="noStrike" spc="-1" dirty="0">
                <a:solidFill>
                  <a:srgbClr val="000000"/>
                </a:solidFill>
                <a:latin typeface="Times New Roman"/>
              </a:rPr>
              <a:t>4G1A0548</a:t>
            </a:r>
            <a:endParaRPr lang="en-IN" sz="1200" b="0" strike="noStrike" spc="-1" dirty="0">
              <a:latin typeface="Arial"/>
            </a:endParaRPr>
          </a:p>
        </p:txBody>
      </p:sp>
      <p:sp>
        <p:nvSpPr>
          <p:cNvPr id="93" name="Rectangle: Rounded Corners 16"/>
          <p:cNvSpPr/>
          <p:nvPr/>
        </p:nvSpPr>
        <p:spPr>
          <a:xfrm>
            <a:off x="754920" y="335160"/>
            <a:ext cx="10527840" cy="857520"/>
          </a:xfrm>
          <a:prstGeom prst="roundRect">
            <a:avLst>
              <a:gd name="adj" fmla="val 16667"/>
            </a:avLst>
          </a:prstGeom>
          <a:solidFill>
            <a:srgbClr val="FF6600"/>
          </a:solidFill>
          <a:ln w="0">
            <a:noFill/>
          </a:ln>
          <a:effectLst>
            <a:outerShdw blurRad="57240" dist="19080" dir="5400000" algn="ctr"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tIns="45000" rIns="90000" bIns="45000" anchor="ctr">
            <a:noAutofit/>
          </a:bodyPr>
          <a:lstStyle/>
          <a:p>
            <a:pPr algn="ctr">
              <a:lnSpc>
                <a:spcPct val="100000"/>
              </a:lnSpc>
            </a:pPr>
            <a:r>
              <a:rPr lang="en-US" sz="3200" b="0" strike="noStrike" spc="-1" dirty="0">
                <a:solidFill>
                  <a:srgbClr val="FFFFFF"/>
                </a:solidFill>
                <a:latin typeface="Times New Roman"/>
              </a:rPr>
              <a:t> Indoor Plant Monitoring System Using IoT</a:t>
            </a:r>
            <a:endParaRPr lang="en-IN" sz="3200" b="0" strike="noStrike" spc="-1" dirty="0">
              <a:latin typeface="Arial"/>
            </a:endParaRPr>
          </a:p>
        </p:txBody>
      </p:sp>
      <p:sp>
        <p:nvSpPr>
          <p:cNvPr id="94" name="Rectangle 17"/>
          <p:cNvSpPr/>
          <p:nvPr/>
        </p:nvSpPr>
        <p:spPr>
          <a:xfrm>
            <a:off x="2714760" y="1261800"/>
            <a:ext cx="6761880" cy="349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7000"/>
              </a:lnSpc>
              <a:spcBef>
                <a:spcPts val="499"/>
              </a:spcBef>
              <a:spcAft>
                <a:spcPts val="499"/>
              </a:spcAft>
            </a:pPr>
            <a:r>
              <a:rPr lang="en-IN" sz="1600" b="0" i="1" strike="noStrike" spc="-1">
                <a:solidFill>
                  <a:srgbClr val="000000"/>
                </a:solidFill>
                <a:latin typeface="Times New Roman"/>
                <a:ea typeface="Calibri"/>
              </a:rPr>
              <a:t>by</a:t>
            </a:r>
            <a:endParaRPr lang="en-IN" sz="1600" b="0" strike="noStrike" spc="-1">
              <a:latin typeface="Arial"/>
            </a:endParaRPr>
          </a:p>
        </p:txBody>
      </p:sp>
      <p:pic>
        <p:nvPicPr>
          <p:cNvPr id="95" name="Picture 4"/>
          <p:cNvPicPr/>
          <p:nvPr/>
        </p:nvPicPr>
        <p:blipFill>
          <a:blip r:embed="rId2"/>
          <a:stretch/>
        </p:blipFill>
        <p:spPr>
          <a:xfrm>
            <a:off x="5174280" y="3389685"/>
            <a:ext cx="1843200" cy="1685160"/>
          </a:xfrm>
          <a:prstGeom prst="rect">
            <a:avLst/>
          </a:prstGeom>
          <a:ln w="0">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a:solidFill>
                  <a:srgbClr val="FFFFFF"/>
                </a:solidFill>
                <a:latin typeface="Times New Roman"/>
              </a:rPr>
              <a:t> Reference</a:t>
            </a:r>
            <a:r>
              <a:rPr lang="en-US" sz="4400" b="0" strike="noStrike" spc="-1">
                <a:solidFill>
                  <a:srgbClr val="FFFFFF"/>
                </a:solidFill>
                <a:latin typeface="Times New Roman"/>
              </a:rPr>
              <a:t>s</a:t>
            </a:r>
            <a:endParaRPr lang="en-US" sz="4400" b="0" strike="noStrike" spc="-1">
              <a:solidFill>
                <a:srgbClr val="000000"/>
              </a:solidFill>
              <a:latin typeface="Calibri"/>
            </a:endParaRPr>
          </a:p>
        </p:txBody>
      </p:sp>
      <p:sp>
        <p:nvSpPr>
          <p:cNvPr id="112" name="PlaceHolder 2"/>
          <p:cNvSpPr>
            <a:spLocks noGrp="1"/>
          </p:cNvSpPr>
          <p:nvPr>
            <p:ph/>
          </p:nvPr>
        </p:nvSpPr>
        <p:spPr>
          <a:xfrm>
            <a:off x="199440" y="1097280"/>
            <a:ext cx="11778840" cy="5394600"/>
          </a:xfrm>
          <a:prstGeom prst="rect">
            <a:avLst/>
          </a:prstGeom>
          <a:noFill/>
          <a:ln w="0">
            <a:noFill/>
          </a:ln>
        </p:spPr>
        <p:txBody>
          <a:bodyPr anchor="t">
            <a:noAutofit/>
          </a:bodyPr>
          <a:lstStyle/>
          <a:p>
            <a:pPr marL="577800" indent="-577800" algn="just">
              <a:spcBef>
                <a:spcPts val="1001"/>
              </a:spcBef>
              <a:tabLst>
                <a:tab pos="0" algn="l"/>
              </a:tabLst>
            </a:pPr>
            <a:r>
              <a:rPr lang="en-US" spc="-1" dirty="0">
                <a:solidFill>
                  <a:srgbClr val="000000"/>
                </a:solidFill>
                <a:latin typeface="Times New Roman"/>
              </a:rPr>
              <a:t>[1].C. Vijaya Bhaskar, A. </a:t>
            </a:r>
            <a:r>
              <a:rPr lang="en-US" spc="-1" dirty="0" err="1">
                <a:solidFill>
                  <a:srgbClr val="000000"/>
                </a:solidFill>
                <a:latin typeface="Times New Roman"/>
              </a:rPr>
              <a:t>LakshmiPriya</a:t>
            </a:r>
            <a:r>
              <a:rPr lang="en-US" spc="-1" dirty="0">
                <a:solidFill>
                  <a:srgbClr val="000000"/>
                </a:solidFill>
                <a:latin typeface="Times New Roman"/>
              </a:rPr>
              <a:t>, K. </a:t>
            </a:r>
            <a:r>
              <a:rPr lang="en-US" spc="-1" dirty="0" err="1">
                <a:solidFill>
                  <a:srgbClr val="000000"/>
                </a:solidFill>
                <a:latin typeface="Times New Roman"/>
              </a:rPr>
              <a:t>HemaPriya</a:t>
            </a:r>
            <a:r>
              <a:rPr lang="en-US" spc="-1" dirty="0">
                <a:solidFill>
                  <a:srgbClr val="000000"/>
                </a:solidFill>
                <a:latin typeface="Times New Roman"/>
              </a:rPr>
              <a:t>, A. </a:t>
            </a:r>
            <a:r>
              <a:rPr lang="en-US" spc="-1" dirty="0" err="1">
                <a:solidFill>
                  <a:srgbClr val="000000"/>
                </a:solidFill>
                <a:latin typeface="Times New Roman"/>
              </a:rPr>
              <a:t>HemanthKumar</a:t>
            </a:r>
            <a:r>
              <a:rPr lang="en-US" spc="-1" dirty="0">
                <a:solidFill>
                  <a:srgbClr val="000000"/>
                </a:solidFill>
                <a:latin typeface="Times New Roman"/>
              </a:rPr>
              <a:t> and V T </a:t>
            </a:r>
            <a:r>
              <a:rPr lang="en-US" spc="-1" dirty="0" err="1">
                <a:solidFill>
                  <a:srgbClr val="000000"/>
                </a:solidFill>
                <a:latin typeface="Times New Roman"/>
              </a:rPr>
              <a:t>Kireeti</a:t>
            </a:r>
            <a:r>
              <a:rPr lang="en-US" spc="-1" dirty="0">
                <a:solidFill>
                  <a:srgbClr val="000000"/>
                </a:solidFill>
                <a:latin typeface="Times New Roman"/>
              </a:rPr>
              <a:t>, “</a:t>
            </a:r>
            <a:r>
              <a:rPr lang="en-US" spc="-1" dirty="0">
                <a:solidFill>
                  <a:srgbClr val="000000"/>
                </a:solidFill>
                <a:latin typeface="Times New Roman"/>
                <a:hlinkClick r:id="rId2"/>
              </a:rPr>
              <a:t>Soil Moisture Detection and Monitoring through </a:t>
            </a:r>
            <a:r>
              <a:rPr lang="en-US" spc="-1" dirty="0" err="1">
                <a:solidFill>
                  <a:srgbClr val="000000"/>
                </a:solidFill>
                <a:latin typeface="Times New Roman"/>
                <a:hlinkClick r:id="rId2"/>
              </a:rPr>
              <a:t>Iot</a:t>
            </a:r>
            <a:r>
              <a:rPr lang="en-US" spc="-1" dirty="0">
                <a:solidFill>
                  <a:srgbClr val="000000"/>
                </a:solidFill>
                <a:latin typeface="Times New Roman"/>
              </a:rPr>
              <a:t>” Journal of Electronics and Communication Engineering Research, vol. 8, pp. 10-13, April. 2022.</a:t>
            </a:r>
          </a:p>
          <a:p>
            <a:pPr marL="577800" indent="-577800" algn="just">
              <a:spcBef>
                <a:spcPts val="1001"/>
              </a:spcBef>
              <a:tabLst>
                <a:tab pos="0" algn="l"/>
              </a:tabLst>
            </a:pPr>
            <a:r>
              <a:rPr lang="en-US" sz="2800" b="0" strike="noStrike" spc="-1" dirty="0">
                <a:solidFill>
                  <a:srgbClr val="000000"/>
                </a:solidFill>
                <a:latin typeface="Times New Roman"/>
              </a:rPr>
              <a:t>[2].Dr M. Mahes</a:t>
            </a:r>
            <a:r>
              <a:rPr lang="en-US" spc="-1" dirty="0">
                <a:solidFill>
                  <a:srgbClr val="000000"/>
                </a:solidFill>
                <a:latin typeface="Times New Roman"/>
              </a:rPr>
              <a:t>h, Varun Reddy, Abhishek Reddy, Charan Reddy, “</a:t>
            </a:r>
            <a:r>
              <a:rPr lang="en-US" spc="-1" dirty="0">
                <a:solidFill>
                  <a:srgbClr val="000000"/>
                </a:solidFill>
                <a:latin typeface="Times New Roman"/>
                <a:hlinkClick r:id="rId3"/>
              </a:rPr>
              <a:t>Object Detection and Dimensioning Using OpenCV</a:t>
            </a:r>
            <a:r>
              <a:rPr lang="en-US" spc="-1" dirty="0">
                <a:solidFill>
                  <a:srgbClr val="000000"/>
                </a:solidFill>
                <a:latin typeface="Times New Roman"/>
              </a:rPr>
              <a:t>” International Journal of Creative Research Thoughts, vol. 10, pp. 60-68, June. 2022.</a:t>
            </a:r>
            <a:endParaRPr lang="en-US" sz="2800" b="0" strike="noStrike" spc="-1" dirty="0">
              <a:solidFill>
                <a:srgbClr val="000000"/>
              </a:solidFill>
              <a:latin typeface="Times New Roman"/>
            </a:endParaRPr>
          </a:p>
          <a:p>
            <a:pPr marL="577800" indent="-577800" algn="just">
              <a:lnSpc>
                <a:spcPct val="90000"/>
              </a:lnSpc>
              <a:spcBef>
                <a:spcPts val="1001"/>
              </a:spcBef>
              <a:tabLst>
                <a:tab pos="0" algn="l"/>
              </a:tabLst>
            </a:pPr>
            <a:r>
              <a:rPr lang="en-US" spc="-1" dirty="0">
                <a:solidFill>
                  <a:srgbClr val="000000"/>
                </a:solidFill>
                <a:latin typeface="Times New Roman"/>
              </a:rPr>
              <a:t>[3].Priyanka S </a:t>
            </a:r>
            <a:r>
              <a:rPr lang="en-US" spc="-1" dirty="0" err="1">
                <a:solidFill>
                  <a:srgbClr val="000000"/>
                </a:solidFill>
                <a:latin typeface="Times New Roman"/>
              </a:rPr>
              <a:t>Talekar</a:t>
            </a:r>
            <a:r>
              <a:rPr lang="en-US" spc="-1" dirty="0">
                <a:solidFill>
                  <a:srgbClr val="000000"/>
                </a:solidFill>
                <a:latin typeface="Times New Roman"/>
              </a:rPr>
              <a:t>, Abhishek Kumar, Amit Kumar, Manish Kumar and Md. Irfan Hashmi, “</a:t>
            </a:r>
            <a:r>
              <a:rPr lang="en-US" spc="-1" dirty="0">
                <a:solidFill>
                  <a:srgbClr val="000000"/>
                </a:solidFill>
                <a:latin typeface="Times New Roman"/>
                <a:hlinkClick r:id="rId4"/>
              </a:rPr>
              <a:t>Smart Irrigation Monitoring System Using Blynk App</a:t>
            </a:r>
            <a:r>
              <a:rPr lang="en-US" spc="-1" dirty="0">
                <a:solidFill>
                  <a:srgbClr val="000000"/>
                </a:solidFill>
                <a:latin typeface="Times New Roman"/>
              </a:rPr>
              <a:t>” International journal of Innovative Science and Research Technology, vol. 6, pp. 1353-1355, July.2021.</a:t>
            </a:r>
          </a:p>
          <a:p>
            <a:pPr marL="0" indent="0" algn="just">
              <a:lnSpc>
                <a:spcPct val="90000"/>
              </a:lnSpc>
              <a:spcBef>
                <a:spcPts val="1001"/>
              </a:spcBef>
              <a:buNone/>
              <a:tabLst>
                <a:tab pos="0" algn="l"/>
              </a:tabLst>
            </a:pPr>
            <a:r>
              <a:rPr lang="en-US" sz="2800" b="0" strike="noStrike" spc="-1" dirty="0">
                <a:solidFill>
                  <a:srgbClr val="000000"/>
                </a:solidFill>
                <a:latin typeface="Times New Roman"/>
              </a:rPr>
              <a:t> </a:t>
            </a:r>
          </a:p>
          <a:p>
            <a:pPr marL="0" indent="0" algn="just">
              <a:lnSpc>
                <a:spcPct val="90000"/>
              </a:lnSpc>
              <a:spcBef>
                <a:spcPts val="1001"/>
              </a:spcBef>
              <a:buNone/>
              <a:tabLst>
                <a:tab pos="0" algn="l"/>
              </a:tabLst>
            </a:pPr>
            <a:endParaRPr lang="en-US" sz="2800" b="0" strike="noStrike" spc="-1" dirty="0">
              <a:solidFill>
                <a:srgbClr val="000000"/>
              </a:solidFill>
              <a:latin typeface="Times New Roman"/>
            </a:endParaRPr>
          </a:p>
          <a:p>
            <a:pPr marL="577800" indent="-577800" algn="just">
              <a:lnSpc>
                <a:spcPct val="90000"/>
              </a:lnSpc>
              <a:spcBef>
                <a:spcPts val="1001"/>
              </a:spcBef>
              <a:tabLst>
                <a:tab pos="0" algn="l"/>
              </a:tabLst>
            </a:pPr>
            <a:endParaRPr lang="en-US" sz="2800" b="0" strike="noStrike" spc="-1" dirty="0">
              <a:solidFill>
                <a:srgbClr val="000000"/>
              </a:solidFill>
              <a:latin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a:solidFill>
                  <a:srgbClr val="FFFFFF"/>
                </a:solidFill>
                <a:latin typeface="Times New Roman"/>
              </a:rPr>
              <a:t>Git Hub Dashboards of each student</a:t>
            </a:r>
            <a:endParaRPr lang="en-US" sz="4400" b="0" strike="noStrike" spc="-1">
              <a:solidFill>
                <a:srgbClr val="000000"/>
              </a:solidFill>
              <a:latin typeface="Calibri"/>
            </a:endParaRPr>
          </a:p>
        </p:txBody>
      </p:sp>
      <p:pic>
        <p:nvPicPr>
          <p:cNvPr id="7" name="Picture 6">
            <a:extLst>
              <a:ext uri="{FF2B5EF4-FFF2-40B4-BE49-F238E27FC236}">
                <a16:creationId xmlns:a16="http://schemas.microsoft.com/office/drawing/2014/main" id="{682905F4-E819-D947-14B8-5520AA6862C1}"/>
              </a:ext>
            </a:extLst>
          </p:cNvPr>
          <p:cNvPicPr>
            <a:picLocks noChangeAspect="1"/>
          </p:cNvPicPr>
          <p:nvPr/>
        </p:nvPicPr>
        <p:blipFill>
          <a:blip r:embed="rId2"/>
          <a:stretch>
            <a:fillRect/>
          </a:stretch>
        </p:blipFill>
        <p:spPr>
          <a:xfrm>
            <a:off x="367645" y="1645387"/>
            <a:ext cx="11161335" cy="4651717"/>
          </a:xfrm>
          <a:prstGeom prst="rect">
            <a:avLst/>
          </a:prstGeom>
        </p:spPr>
      </p:pic>
      <p:sp>
        <p:nvSpPr>
          <p:cNvPr id="2" name="TextBox 1">
            <a:extLst>
              <a:ext uri="{FF2B5EF4-FFF2-40B4-BE49-F238E27FC236}">
                <a16:creationId xmlns:a16="http://schemas.microsoft.com/office/drawing/2014/main" id="{E40553C1-BA2F-DF0E-0619-F3D7E7F2076A}"/>
              </a:ext>
            </a:extLst>
          </p:cNvPr>
          <p:cNvSpPr txBox="1"/>
          <p:nvPr/>
        </p:nvSpPr>
        <p:spPr>
          <a:xfrm>
            <a:off x="477505" y="1044956"/>
            <a:ext cx="11236750" cy="369332"/>
          </a:xfrm>
          <a:prstGeom prst="rect">
            <a:avLst/>
          </a:prstGeom>
          <a:noFill/>
        </p:spPr>
        <p:txBody>
          <a:bodyPr wrap="square" rtlCol="0">
            <a:spAutoFit/>
          </a:bodyPr>
          <a:lstStyle/>
          <a:p>
            <a:r>
              <a:rPr lang="en-IN" dirty="0">
                <a:hlinkClick r:id="rId3"/>
              </a:rPr>
              <a:t>https://github.com/204g1a0548/CSE-2020-24-Batch-A2.git</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tangle 1"/>
          <p:cNvSpPr/>
          <p:nvPr/>
        </p:nvSpPr>
        <p:spPr>
          <a:xfrm>
            <a:off x="2632680" y="2375640"/>
            <a:ext cx="6848640" cy="16549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7000"/>
              </a:lnSpc>
              <a:spcAft>
                <a:spcPts val="799"/>
              </a:spcAft>
            </a:pPr>
            <a:r>
              <a:rPr lang="en-US" sz="9600" b="0" i="1" strike="noStrike" spc="-1">
                <a:solidFill>
                  <a:srgbClr val="FF6600"/>
                </a:solidFill>
                <a:latin typeface="Times New Roman"/>
                <a:ea typeface="Calibri"/>
              </a:rPr>
              <a:t>Any Queries?</a:t>
            </a:r>
            <a:endParaRPr lang="en-IN" sz="96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Contents</a:t>
            </a:r>
            <a:endParaRPr lang="en-US" sz="4400" b="0" strike="noStrike" spc="-1">
              <a:solidFill>
                <a:srgbClr val="000000"/>
              </a:solidFill>
              <a:latin typeface="Calibri"/>
            </a:endParaRPr>
          </a:p>
        </p:txBody>
      </p:sp>
      <p:sp>
        <p:nvSpPr>
          <p:cNvPr id="98" name="PlaceHolder 2"/>
          <p:cNvSpPr>
            <a:spLocks noGrp="1"/>
          </p:cNvSpPr>
          <p:nvPr>
            <p:ph/>
          </p:nvPr>
        </p:nvSpPr>
        <p:spPr>
          <a:xfrm>
            <a:off x="199440" y="1097280"/>
            <a:ext cx="11778840" cy="5394600"/>
          </a:xfrm>
          <a:prstGeom prst="rect">
            <a:avLst/>
          </a:prstGeom>
          <a:noFill/>
          <a:ln w="0">
            <a:noFill/>
          </a:ln>
        </p:spPr>
        <p:txBody>
          <a:bodyPr anchor="t">
            <a:noAutofit/>
          </a:bodyPr>
          <a:lstStyle/>
          <a:p>
            <a:pPr marL="462240" indent="-462240" algn="just">
              <a:lnSpc>
                <a:spcPct val="90000"/>
              </a:lnSpc>
              <a:spcBef>
                <a:spcPts val="1001"/>
              </a:spcBef>
              <a:buSzPct val="100058"/>
              <a:buBlip>
                <a:blip r:embed="rId2"/>
              </a:buBlip>
            </a:pPr>
            <a:r>
              <a:rPr lang="en-US" sz="2800" b="0" strike="noStrike" spc="-1">
                <a:solidFill>
                  <a:srgbClr val="000000"/>
                </a:solidFill>
                <a:latin typeface="Times New Roman"/>
              </a:rPr>
              <a:t>Abstract</a:t>
            </a:r>
          </a:p>
          <a:p>
            <a:pPr marL="462240" indent="-462240" algn="just">
              <a:lnSpc>
                <a:spcPct val="90000"/>
              </a:lnSpc>
              <a:spcBef>
                <a:spcPts val="1001"/>
              </a:spcBef>
              <a:buSzPct val="100058"/>
              <a:buBlip>
                <a:blip r:embed="rId2"/>
              </a:buBlip>
            </a:pPr>
            <a:r>
              <a:rPr lang="en-US" sz="2800" b="0" strike="noStrike" spc="-1">
                <a:solidFill>
                  <a:srgbClr val="000000"/>
                </a:solidFill>
                <a:latin typeface="Times New Roman"/>
              </a:rPr>
              <a:t>Problem statement</a:t>
            </a:r>
          </a:p>
          <a:p>
            <a:pPr marL="462240" indent="-462240" algn="just">
              <a:lnSpc>
                <a:spcPct val="90000"/>
              </a:lnSpc>
              <a:spcBef>
                <a:spcPts val="1001"/>
              </a:spcBef>
              <a:buSzPct val="100058"/>
              <a:buBlip>
                <a:blip r:embed="rId2"/>
              </a:buBlip>
            </a:pPr>
            <a:r>
              <a:rPr lang="en-US" sz="2800" b="0" strike="noStrike" spc="-1">
                <a:solidFill>
                  <a:srgbClr val="000000"/>
                </a:solidFill>
                <a:latin typeface="Times New Roman"/>
              </a:rPr>
              <a:t>Objectives of Project</a:t>
            </a:r>
          </a:p>
          <a:p>
            <a:pPr marL="462240" indent="-462240" algn="just">
              <a:lnSpc>
                <a:spcPct val="90000"/>
              </a:lnSpc>
              <a:spcBef>
                <a:spcPts val="1001"/>
              </a:spcBef>
              <a:buSzPct val="100058"/>
              <a:buBlip>
                <a:blip r:embed="rId2"/>
              </a:buBlip>
            </a:pPr>
            <a:r>
              <a:rPr lang="en-US" sz="2800" b="0" strike="noStrike" spc="-1">
                <a:solidFill>
                  <a:srgbClr val="000000"/>
                </a:solidFill>
                <a:latin typeface="Times New Roman"/>
              </a:rPr>
              <a:t>Literature survey for first objective </a:t>
            </a:r>
          </a:p>
          <a:p>
            <a:pPr marL="462240" indent="-462240" algn="just">
              <a:lnSpc>
                <a:spcPct val="90000"/>
              </a:lnSpc>
              <a:spcBef>
                <a:spcPts val="1001"/>
              </a:spcBef>
              <a:buSzPct val="100058"/>
              <a:buBlip>
                <a:blip r:embed="rId2"/>
              </a:buBlip>
            </a:pPr>
            <a:r>
              <a:rPr lang="en-US" sz="2800" b="0" strike="noStrike" spc="-1">
                <a:solidFill>
                  <a:srgbClr val="000000"/>
                </a:solidFill>
                <a:latin typeface="Times New Roman"/>
              </a:rPr>
              <a:t>Literature survey for second objective</a:t>
            </a:r>
          </a:p>
          <a:p>
            <a:pPr marL="462240" indent="-462240" algn="just">
              <a:lnSpc>
                <a:spcPct val="90000"/>
              </a:lnSpc>
              <a:spcBef>
                <a:spcPts val="1001"/>
              </a:spcBef>
              <a:buSzPct val="100058"/>
              <a:buBlip>
                <a:blip r:embed="rId2"/>
              </a:buBlip>
            </a:pPr>
            <a:r>
              <a:rPr lang="en-US" sz="2800" b="0" strike="noStrike" spc="-1">
                <a:solidFill>
                  <a:srgbClr val="000000"/>
                </a:solidFill>
                <a:latin typeface="Times New Roman"/>
              </a:rPr>
              <a:t>Proposed Work -(Methods to be followed for proposed system) </a:t>
            </a:r>
          </a:p>
          <a:p>
            <a:pPr marL="462240" indent="-462240" algn="just">
              <a:lnSpc>
                <a:spcPct val="90000"/>
              </a:lnSpc>
              <a:spcBef>
                <a:spcPts val="1001"/>
              </a:spcBef>
              <a:buSzPct val="100058"/>
              <a:buBlip>
                <a:blip r:embed="rId2"/>
              </a:buBlip>
            </a:pPr>
            <a:r>
              <a:rPr lang="en-US" sz="2800" b="0" strike="noStrike" spc="-1">
                <a:solidFill>
                  <a:srgbClr val="000000"/>
                </a:solidFill>
                <a:latin typeface="Times New Roman"/>
              </a:rPr>
              <a:t>References</a:t>
            </a:r>
          </a:p>
          <a:p>
            <a:pPr marL="462240" indent="-462240" algn="just">
              <a:lnSpc>
                <a:spcPct val="90000"/>
              </a:lnSpc>
              <a:spcBef>
                <a:spcPts val="1001"/>
              </a:spcBef>
              <a:buSzPct val="100058"/>
              <a:buBlip>
                <a:blip r:embed="rId2"/>
              </a:buBlip>
            </a:pPr>
            <a:r>
              <a:rPr lang="en-US" sz="2800" b="0" strike="noStrike" spc="-1">
                <a:solidFill>
                  <a:srgbClr val="000000"/>
                </a:solidFill>
                <a:latin typeface="Times New Roman"/>
              </a:rPr>
              <a:t>GitHub Link</a:t>
            </a:r>
          </a:p>
          <a:p>
            <a:pPr marL="462240" indent="-462240" algn="just">
              <a:lnSpc>
                <a:spcPct val="90000"/>
              </a:lnSpc>
              <a:spcBef>
                <a:spcPts val="1001"/>
              </a:spcBef>
              <a:buSzPct val="100058"/>
              <a:buBlip>
                <a:blip r:embed="rId2"/>
              </a:buBlip>
            </a:pPr>
            <a:r>
              <a:rPr lang="en-US" sz="2800" b="0" strike="noStrike" spc="-1">
                <a:solidFill>
                  <a:srgbClr val="000000"/>
                </a:solidFill>
                <a:latin typeface="Times New Roman"/>
              </a:rPr>
              <a:t>Queries</a:t>
            </a:r>
          </a:p>
          <a:p>
            <a:pPr algn="just">
              <a:lnSpc>
                <a:spcPct val="90000"/>
              </a:lnSpc>
              <a:spcBef>
                <a:spcPts val="1001"/>
              </a:spcBef>
              <a:tabLst>
                <a:tab pos="0" algn="l"/>
              </a:tabLst>
            </a:pPr>
            <a:endParaRPr lang="en-US" sz="2800" b="0" strike="noStrike" spc="-1">
              <a:solidFill>
                <a:srgbClr val="000000"/>
              </a:solidFill>
              <a:latin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ctr">
              <a:lnSpc>
                <a:spcPct val="90000"/>
              </a:lnSpc>
              <a:spcBef>
                <a:spcPts val="1001"/>
              </a:spcBef>
            </a:pPr>
            <a:r>
              <a:rPr lang="en-US" sz="2800" b="0" strike="noStrike" spc="-1">
                <a:solidFill>
                  <a:srgbClr val="000000"/>
                </a:solidFill>
                <a:latin typeface="Times New Roman"/>
              </a:rPr>
              <a:t>Abstract</a:t>
            </a:r>
            <a:endParaRPr lang="en-US" sz="2800" b="0" strike="noStrike" spc="-1">
              <a:solidFill>
                <a:srgbClr val="000000"/>
              </a:solidFill>
              <a:latin typeface="Calibri"/>
            </a:endParaRPr>
          </a:p>
        </p:txBody>
      </p:sp>
      <p:sp>
        <p:nvSpPr>
          <p:cNvPr id="100" name="PlaceHolder 2"/>
          <p:cNvSpPr>
            <a:spLocks noGrp="1"/>
          </p:cNvSpPr>
          <p:nvPr>
            <p:ph/>
          </p:nvPr>
        </p:nvSpPr>
        <p:spPr>
          <a:xfrm>
            <a:off x="199440" y="1097280"/>
            <a:ext cx="11778840" cy="5394600"/>
          </a:xfrm>
          <a:prstGeom prst="rect">
            <a:avLst/>
          </a:prstGeom>
          <a:noFill/>
          <a:ln w="0">
            <a:noFill/>
          </a:ln>
        </p:spPr>
        <p:txBody>
          <a:bodyPr anchor="t">
            <a:noAutofit/>
          </a:bodyPr>
          <a:lstStyle/>
          <a:p>
            <a:pPr marL="0" indent="0" algn="just">
              <a:lnSpc>
                <a:spcPct val="107000"/>
              </a:lnSpc>
              <a:spcAft>
                <a:spcPts val="800"/>
              </a:spcAft>
              <a:buNone/>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Nowadays, a lot of individuals are quite interested in doing their own gardening. Indoor gardening has a variety of advantages, including the ability to produce organic vegetables, use of the plants in home design, and air purification. People's busy schedules are the major obstacle to indoor gardening because plants require more attention for their growth and health, necessitating the hiring of a "plant sitter" if they leave on vacation. This problem can be solved by automating the plant monitoring using the "Internet of Things". Utilizing a variety of environmental sensors and ESP32 camera module, to track the weather, temperature, moisture, pH levels, and many other aspects</a:t>
            </a:r>
            <a:r>
              <a:rPr lang="en-IN" kern="100" dirty="0">
                <a:latin typeface="Times New Roman" panose="02020603050405020304" pitchFamily="18" charset="0"/>
                <a:ea typeface="Calibri" panose="020F0502020204030204" pitchFamily="34" charset="0"/>
                <a:cs typeface="Times New Roman" panose="02020603050405020304" pitchFamily="18" charset="0"/>
              </a:rPr>
              <a:t> and</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 providing data on each of these elements via Blynk app.</a:t>
            </a:r>
          </a:p>
          <a:p>
            <a:pPr marL="0" indent="0" algn="just">
              <a:lnSpc>
                <a:spcPct val="107000"/>
              </a:lnSpc>
              <a:spcAft>
                <a:spcPts val="800"/>
              </a:spcAft>
              <a:buNone/>
            </a:pPr>
            <a:r>
              <a:rPr lang="en-US" b="1" kern="100" dirty="0">
                <a:latin typeface="Times New Roman" panose="02020603050405020304" pitchFamily="18" charset="0"/>
                <a:ea typeface="Calibri" panose="020F0502020204030204" pitchFamily="34" charset="0"/>
                <a:cs typeface="Times New Roman" panose="02020603050405020304" pitchFamily="18" charset="0"/>
              </a:rPr>
              <a:t>Keywords: </a:t>
            </a:r>
            <a:r>
              <a:rPr lang="en-US" kern="100" dirty="0">
                <a:latin typeface="Times New Roman" panose="02020603050405020304" pitchFamily="18" charset="0"/>
                <a:ea typeface="Calibri" panose="020F0502020204030204" pitchFamily="34" charset="0"/>
                <a:cs typeface="Times New Roman" panose="02020603050405020304" pitchFamily="18" charset="0"/>
              </a:rPr>
              <a:t>Indoor planting, Plant sitter, En</a:t>
            </a:r>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vironmental sensors,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ESP32</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90000"/>
              </a:lnSpc>
              <a:spcBef>
                <a:spcPts val="1001"/>
              </a:spcBef>
              <a:buNone/>
            </a:pPr>
            <a:endParaRPr lang="en-US" sz="2800" b="0" strike="noStrike" spc="-1" dirty="0">
              <a:solidFill>
                <a:srgbClr val="000000"/>
              </a:solidFill>
              <a:latin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Problem Statement</a:t>
            </a:r>
            <a:endParaRPr lang="en-US" sz="4400" b="0" strike="noStrike" spc="-1">
              <a:solidFill>
                <a:srgbClr val="000000"/>
              </a:solidFill>
              <a:latin typeface="Calibri"/>
            </a:endParaRPr>
          </a:p>
        </p:txBody>
      </p:sp>
      <p:sp>
        <p:nvSpPr>
          <p:cNvPr id="102" name="PlaceHolder 2"/>
          <p:cNvSpPr>
            <a:spLocks noGrp="1"/>
          </p:cNvSpPr>
          <p:nvPr>
            <p:ph/>
          </p:nvPr>
        </p:nvSpPr>
        <p:spPr>
          <a:xfrm>
            <a:off x="199440" y="1097280"/>
            <a:ext cx="11459520" cy="5075280"/>
          </a:xfrm>
          <a:prstGeom prst="rect">
            <a:avLst/>
          </a:prstGeom>
          <a:noFill/>
          <a:ln w="0">
            <a:noFill/>
          </a:ln>
        </p:spPr>
        <p:txBody>
          <a:bodyPr anchor="t">
            <a:normAutofit/>
          </a:bodyPr>
          <a:lstStyle/>
          <a:p>
            <a:pPr marL="457200" indent="-457200" algn="just">
              <a:lnSpc>
                <a:spcPct val="90000"/>
              </a:lnSpc>
              <a:spcBef>
                <a:spcPts val="1001"/>
              </a:spcBef>
              <a:buClr>
                <a:srgbClr val="000000"/>
              </a:buClr>
              <a:buFont typeface="Wingdings" charset="2"/>
              <a:buChar char=""/>
            </a:pPr>
            <a:r>
              <a:rPr lang="en-IN" sz="2800" b="0" strike="noStrike" spc="-1" dirty="0">
                <a:solidFill>
                  <a:srgbClr val="000000"/>
                </a:solidFill>
                <a:latin typeface="Times New Roman"/>
              </a:rPr>
              <a:t>Due to people's hurried lifestyles, indoor plants don't receive the attention they need, which has an effect on their growth and rob</a:t>
            </a:r>
            <a:r>
              <a:rPr lang="en-IN" spc="-1" dirty="0">
                <a:solidFill>
                  <a:srgbClr val="000000"/>
                </a:solidFill>
                <a:latin typeface="Times New Roman"/>
              </a:rPr>
              <a:t>ustness.</a:t>
            </a:r>
            <a:endParaRPr lang="en-IN" sz="2800" b="0" strike="noStrike" spc="-1" dirty="0">
              <a:solidFill>
                <a:srgbClr val="000000"/>
              </a:solidFill>
              <a:latin typeface="Times New Roman"/>
            </a:endParaRPr>
          </a:p>
          <a:p>
            <a:pPr marL="457200" indent="-457200" algn="just">
              <a:lnSpc>
                <a:spcPct val="90000"/>
              </a:lnSpc>
              <a:spcBef>
                <a:spcPts val="1001"/>
              </a:spcBef>
              <a:buClr>
                <a:srgbClr val="000000"/>
              </a:buClr>
              <a:buFont typeface="Wingdings" charset="2"/>
              <a:buChar char=""/>
            </a:pPr>
            <a:r>
              <a:rPr kumimoji="0" lang="en-IN" sz="2800" b="0" i="0" u="none" strike="noStrike" kern="1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To maintain the plant’s growth, a predetermined temperature, light, moisture, and humidity levels as well as to spot bird activity, environmental factors must be continuously monitored and managed.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Objectives of Project</a:t>
            </a:r>
            <a:endParaRPr lang="en-US" sz="4400" b="0" strike="noStrike" spc="-1">
              <a:solidFill>
                <a:srgbClr val="000000"/>
              </a:solidFill>
              <a:latin typeface="Calibri"/>
            </a:endParaRPr>
          </a:p>
        </p:txBody>
      </p:sp>
      <p:sp>
        <p:nvSpPr>
          <p:cNvPr id="104" name="PlaceHolder 2"/>
          <p:cNvSpPr>
            <a:spLocks noGrp="1"/>
          </p:cNvSpPr>
          <p:nvPr>
            <p:ph/>
          </p:nvPr>
        </p:nvSpPr>
        <p:spPr>
          <a:xfrm>
            <a:off x="199440" y="1133280"/>
            <a:ext cx="11778840" cy="5394600"/>
          </a:xfrm>
          <a:prstGeom prst="rect">
            <a:avLst/>
          </a:prstGeom>
          <a:noFill/>
          <a:ln w="0">
            <a:noFill/>
          </a:ln>
        </p:spPr>
        <p:txBody>
          <a:bodyPr anchor="t">
            <a:normAutofit/>
          </a:bodyPr>
          <a:lstStyle/>
          <a:p>
            <a:pPr algn="just">
              <a:spcBef>
                <a:spcPts val="1001"/>
              </a:spcBef>
              <a:tabLst>
                <a:tab pos="0" algn="l"/>
              </a:tabLst>
            </a:pPr>
            <a:r>
              <a:rPr lang="en-IN" spc="-1" dirty="0">
                <a:solidFill>
                  <a:srgbClr val="000000"/>
                </a:solidFill>
                <a:latin typeface="Times New Roman"/>
              </a:rPr>
              <a:t>To prevent overheating through tracking the temperature and watering the plants efficiently through assessing the soil's moisture content.</a:t>
            </a:r>
          </a:p>
          <a:p>
            <a:pPr algn="just">
              <a:spcBef>
                <a:spcPts val="1001"/>
              </a:spcBef>
              <a:tabLst>
                <a:tab pos="0" algn="l"/>
              </a:tabLs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The plant's continued existence is secured through the utilization of a network </a:t>
            </a:r>
            <a:r>
              <a:rPr lang="en-US" kern="100">
                <a:effectLst/>
                <a:latin typeface="Times New Roman" panose="02020603050405020304" pitchFamily="18" charset="0"/>
                <a:ea typeface="Calibri" panose="020F0502020204030204" pitchFamily="34" charset="0"/>
                <a:cs typeface="Times New Roman" panose="02020603050405020304" pitchFamily="18" charset="0"/>
              </a:rPr>
              <a:t>of various </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sensors that safe guard against the consequences of bird activity.</a:t>
            </a:r>
            <a:endParaRPr lang="en-IN" spc="-1" dirty="0">
              <a:solidFill>
                <a:srgbClr val="000000"/>
              </a:solidFill>
              <a:latin typeface="Times New Roman"/>
            </a:endParaRPr>
          </a:p>
          <a:p>
            <a:pPr marL="0" indent="0" algn="just">
              <a:spcBef>
                <a:spcPts val="1001"/>
              </a:spcBef>
              <a:buNone/>
              <a:tabLst>
                <a:tab pos="0" algn="l"/>
              </a:tabLst>
            </a:pPr>
            <a:endParaRPr lang="en-IN" spc="-1" dirty="0">
              <a:solidFill>
                <a:srgbClr val="000000"/>
              </a:solidFill>
              <a:latin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b="0" strike="noStrike" spc="-1">
                <a:solidFill>
                  <a:srgbClr val="000000"/>
                </a:solidFill>
                <a:latin typeface="Times New Roman"/>
              </a:rPr>
              <a:t>Literature survey for first objective </a:t>
            </a:r>
            <a:endParaRPr lang="en-US" sz="2800" b="0" strike="noStrike" spc="-1">
              <a:solidFill>
                <a:srgbClr val="000000"/>
              </a:solidFill>
              <a:latin typeface="Calibri"/>
            </a:endParaRPr>
          </a:p>
        </p:txBody>
      </p:sp>
      <p:sp>
        <p:nvSpPr>
          <p:cNvPr id="106" name="PlaceHolder 2"/>
          <p:cNvSpPr>
            <a:spLocks noGrp="1"/>
          </p:cNvSpPr>
          <p:nvPr>
            <p:ph/>
          </p:nvPr>
        </p:nvSpPr>
        <p:spPr>
          <a:xfrm>
            <a:off x="199440" y="1097280"/>
            <a:ext cx="11778840" cy="5394600"/>
          </a:xfrm>
          <a:prstGeom prst="rect">
            <a:avLst/>
          </a:prstGeom>
          <a:noFill/>
          <a:ln w="0">
            <a:noFill/>
          </a:ln>
        </p:spPr>
        <p:txBody>
          <a:bodyPr anchor="t">
            <a:normAutofit/>
          </a:bodyPr>
          <a:lstStyle/>
          <a:p>
            <a:pPr marL="457200" indent="-457200" algn="just">
              <a:spcBef>
                <a:spcPts val="1001"/>
              </a:spcBef>
              <a:buClr>
                <a:srgbClr val="000000"/>
              </a:buClr>
              <a:buFont typeface="Wingdings" charset="2"/>
              <a:buChar char=""/>
            </a:pPr>
            <a:r>
              <a:rPr lang="en-IN" b="0" strike="noStrike" spc="-1" dirty="0">
                <a:solidFill>
                  <a:srgbClr val="000000"/>
                </a:solidFill>
                <a:latin typeface="Times New Roman"/>
              </a:rPr>
              <a:t>This paper undertakes an exploration of the soil moisture sensor's purpose, which is primarily centred on identifying moisture present within the soil. Soil moisture is a critical factor influencing plant health and growth. Maintaining the right balance of moisture is essential to ensure proper nutrient absorption and prevent water stress. Soil moisture sensors are devices designed to measure the amount of water present in the soil. They play a crucial role in assessing the water content of the soil, enabling precise irrigation management and contributing to optimal plant growth.</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[1]</a:t>
            </a:r>
          </a:p>
          <a:p>
            <a:pPr marL="0" indent="0" algn="just">
              <a:lnSpc>
                <a:spcPct val="90000"/>
              </a:lnSpc>
              <a:spcBef>
                <a:spcPts val="1001"/>
              </a:spcBef>
              <a:buClr>
                <a:srgbClr val="000000"/>
              </a:buClr>
              <a:buNone/>
            </a:pPr>
            <a:r>
              <a:rPr lang="en-US" sz="2800" b="0" strike="noStrike" spc="-1" dirty="0">
                <a:solidFill>
                  <a:srgbClr val="000000"/>
                </a:solidFill>
                <a:latin typeface="Times New Roman"/>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b="0" strike="noStrike" spc="-1" dirty="0">
                <a:solidFill>
                  <a:srgbClr val="000000"/>
                </a:solidFill>
                <a:latin typeface="Times New Roman"/>
              </a:rPr>
              <a:t>Literature survey for second objective </a:t>
            </a:r>
            <a:endParaRPr lang="en-US" sz="2800" b="0" strike="noStrike" spc="-1" dirty="0">
              <a:solidFill>
                <a:srgbClr val="000000"/>
              </a:solidFill>
              <a:latin typeface="Calibri"/>
            </a:endParaRPr>
          </a:p>
        </p:txBody>
      </p:sp>
      <p:sp>
        <p:nvSpPr>
          <p:cNvPr id="108" name="PlaceHolder 2"/>
          <p:cNvSpPr>
            <a:spLocks noGrp="1"/>
          </p:cNvSpPr>
          <p:nvPr>
            <p:ph/>
          </p:nvPr>
        </p:nvSpPr>
        <p:spPr>
          <a:xfrm>
            <a:off x="199440" y="1097280"/>
            <a:ext cx="11778840" cy="5394600"/>
          </a:xfrm>
          <a:prstGeom prst="rect">
            <a:avLst/>
          </a:prstGeom>
          <a:noFill/>
          <a:ln w="0">
            <a:noFill/>
          </a:ln>
        </p:spPr>
        <p:txBody>
          <a:bodyPr anchor="t">
            <a:normAutofit/>
          </a:bodyPr>
          <a:lstStyle/>
          <a:p>
            <a:pPr marL="457200" indent="-457200" algn="just">
              <a:lnSpc>
                <a:spcPct val="90000"/>
              </a:lnSpc>
              <a:spcBef>
                <a:spcPts val="1001"/>
              </a:spcBef>
              <a:buClr>
                <a:srgbClr val="000000"/>
              </a:buClr>
              <a:buFont typeface="Wingdings" charset="2"/>
              <a:buChar char=""/>
            </a:pPr>
            <a:r>
              <a:rPr lang="en-IN" sz="2800" b="0" strike="noStrike" spc="-1" dirty="0">
                <a:solidFill>
                  <a:srgbClr val="000000"/>
                </a:solidFill>
                <a:latin typeface="Times New Roman"/>
              </a:rPr>
              <a:t>This paper describes about object detection. </a:t>
            </a:r>
            <a:r>
              <a:rPr lang="en-IN" dirty="0">
                <a:latin typeface="Times New Roman" panose="02020603050405020304" pitchFamily="18" charset="0"/>
                <a:cs typeface="Times New Roman" panose="02020603050405020304" pitchFamily="18" charset="0"/>
              </a:rPr>
              <a:t>Using the application Real-Time Object Detection, one can discover in real time the boundaries of an object. A computer vision technology called object detection enables us to recognize and pinpoint certain things in an image. Using this form of localization and identification, object detection can be used to count the items in a scene, as well as to locate and track them in real time while precisely labelling them.</a:t>
            </a:r>
            <a:r>
              <a:rPr lang="en-IN" sz="2800" b="0" strike="noStrike" spc="-1" dirty="0">
                <a:solidFill>
                  <a:srgbClr val="000000"/>
                </a:solidFill>
                <a:latin typeface="Times New Roman"/>
              </a:rPr>
              <a:t>[2]</a:t>
            </a:r>
            <a:endParaRPr lang="en-US" sz="2800" b="0" strike="noStrike" spc="-1" dirty="0">
              <a:solidFill>
                <a:srgbClr val="000000"/>
              </a:solidFill>
              <a:latin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spc="-1" dirty="0" err="1">
                <a:solidFill>
                  <a:srgbClr val="000000"/>
                </a:solidFill>
                <a:latin typeface="Times New Roman"/>
              </a:rPr>
              <a:t>Contd</a:t>
            </a:r>
            <a:r>
              <a:rPr lang="en-US" sz="2800" spc="-1" dirty="0">
                <a:solidFill>
                  <a:srgbClr val="000000"/>
                </a:solidFill>
                <a:latin typeface="Times New Roman"/>
              </a:rPr>
              <a:t>…</a:t>
            </a:r>
            <a:r>
              <a:rPr lang="en-US" sz="2800" b="0" strike="noStrike" spc="-1" dirty="0">
                <a:solidFill>
                  <a:srgbClr val="000000"/>
                </a:solidFill>
                <a:latin typeface="Times New Roman"/>
              </a:rPr>
              <a:t> </a:t>
            </a:r>
            <a:endParaRPr lang="en-US" sz="2800" b="0" strike="noStrike" spc="-1" dirty="0">
              <a:solidFill>
                <a:srgbClr val="000000"/>
              </a:solidFill>
              <a:latin typeface="Calibri"/>
            </a:endParaRPr>
          </a:p>
        </p:txBody>
      </p:sp>
      <p:sp>
        <p:nvSpPr>
          <p:cNvPr id="106" name="PlaceHolder 2"/>
          <p:cNvSpPr>
            <a:spLocks noGrp="1"/>
          </p:cNvSpPr>
          <p:nvPr>
            <p:ph/>
          </p:nvPr>
        </p:nvSpPr>
        <p:spPr>
          <a:xfrm>
            <a:off x="199440" y="1097280"/>
            <a:ext cx="11778840" cy="5394600"/>
          </a:xfrm>
          <a:prstGeom prst="rect">
            <a:avLst/>
          </a:prstGeom>
          <a:noFill/>
          <a:ln w="0">
            <a:noFill/>
          </a:ln>
        </p:spPr>
        <p:txBody>
          <a:bodyPr anchor="t">
            <a:normAutofit/>
          </a:bodyPr>
          <a:lstStyle/>
          <a:p>
            <a:pPr marL="457200" indent="-457200" algn="just">
              <a:spcBef>
                <a:spcPts val="1001"/>
              </a:spcBef>
              <a:buClr>
                <a:srgbClr val="000000"/>
              </a:buClr>
              <a:buFont typeface="Wingdings" charset="2"/>
              <a:buChar char=""/>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This research paper illuminates the utilization of the Blynk app within a plant monitoring system, showcasing its widespread adoption as a convenient approach for remotely overseeing and managing plant conditions. The discussion underscores the prevalent adoption of Blynk as a user-friendly and effective avenue for remotely managing and monitoring plant conditions. Blynk emerges as a prominent IoT platform, empowering users to craft personalized mobile applications tailored to their IoT ventures.[3]</a:t>
            </a:r>
          </a:p>
          <a:p>
            <a:pPr marL="0" indent="0" algn="just">
              <a:lnSpc>
                <a:spcPct val="90000"/>
              </a:lnSpc>
              <a:spcBef>
                <a:spcPts val="1001"/>
              </a:spcBef>
              <a:buClr>
                <a:srgbClr val="000000"/>
              </a:buClr>
              <a:buNone/>
            </a:pPr>
            <a:r>
              <a:rPr lang="en-US" sz="2800" b="0" strike="noStrike" spc="-1" dirty="0">
                <a:solidFill>
                  <a:srgbClr val="000000"/>
                </a:solidFill>
                <a:latin typeface="Times New Roman"/>
              </a:rPr>
              <a:t>                                                                                                                                                                        </a:t>
            </a:r>
          </a:p>
        </p:txBody>
      </p:sp>
    </p:spTree>
    <p:extLst>
      <p:ext uri="{BB962C8B-B14F-4D97-AF65-F5344CB8AC3E}">
        <p14:creationId xmlns:p14="http://schemas.microsoft.com/office/powerpoint/2010/main" val="4214098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p:nvPr>
        </p:nvSpPr>
        <p:spPr>
          <a:xfrm>
            <a:off x="199439" y="1025280"/>
            <a:ext cx="11423809" cy="5134320"/>
          </a:xfrm>
          <a:prstGeom prst="rect">
            <a:avLst/>
          </a:prstGeom>
          <a:solidFill>
            <a:srgbClr val="FFFFFF"/>
          </a:solidFill>
          <a:ln w="12600">
            <a:solidFill>
              <a:srgbClr val="FFFFFF"/>
            </a:solidFill>
            <a:miter/>
          </a:ln>
        </p:spPr>
        <p:txBody>
          <a:bodyPr anchor="t">
            <a:normAutofit/>
          </a:bodyPr>
          <a:lstStyle/>
          <a:p>
            <a:pPr marL="457200" indent="-457200" algn="just">
              <a:lnSpc>
                <a:spcPct val="90000"/>
              </a:lnSpc>
              <a:spcBef>
                <a:spcPts val="1001"/>
              </a:spcBef>
              <a:buClr>
                <a:srgbClr val="000000"/>
              </a:buClr>
              <a:buFont typeface="Wingdings" charset="2"/>
              <a:buChar char=""/>
            </a:pPr>
            <a:r>
              <a:rPr lang="en-IN" sz="2800" b="0" strike="noStrike" spc="-1" dirty="0">
                <a:solidFill>
                  <a:srgbClr val="000000"/>
                </a:solidFill>
                <a:latin typeface="Times New Roman" panose="02020603050405020304" pitchFamily="18" charset="0"/>
                <a:cs typeface="Times New Roman" panose="02020603050405020304" pitchFamily="18" charset="0"/>
              </a:rPr>
              <a:t>To address the limitations of the existing system, we propose implementing a comprehensive solution, that employs a combination of various environmental sensors, which will constantly monitor variables such as solar exposure and temperature fluctuations, DC motors to provide shade for the plants when there is excessive heat and smart gadgets like camera module to track the presence of birds and make a buzzer </a:t>
            </a:r>
            <a:r>
              <a:rPr lang="en-IN" sz="2800" b="0" strike="noStrike" spc="-1">
                <a:solidFill>
                  <a:srgbClr val="000000"/>
                </a:solidFill>
                <a:latin typeface="Times New Roman" panose="02020603050405020304" pitchFamily="18" charset="0"/>
                <a:cs typeface="Times New Roman" panose="02020603050405020304" pitchFamily="18" charset="0"/>
              </a:rPr>
              <a:t>sound.</a:t>
            </a:r>
            <a:endParaRPr lang="en-IN" sz="28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10" name="PlaceHolder 2"/>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Proposed System</a:t>
            </a:r>
            <a:endParaRPr lang="en-US" sz="4400" b="0" strike="noStrike" spc="-1">
              <a:solidFill>
                <a:srgbClr val="000000"/>
              </a:solidFill>
              <a:latin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1035</TotalTime>
  <Words>877</Words>
  <Application>Microsoft Office PowerPoint</Application>
  <PresentationFormat>Widescreen</PresentationFormat>
  <Paragraphs>54</Paragraphs>
  <Slides>12</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12</vt:i4>
      </vt:variant>
    </vt:vector>
  </HeadingPairs>
  <TitlesOfParts>
    <vt:vector size="21" baseType="lpstr">
      <vt:lpstr>Arial</vt:lpstr>
      <vt:lpstr>Calibri</vt:lpstr>
      <vt:lpstr>Courier New</vt:lpstr>
      <vt:lpstr>Symbol</vt:lpstr>
      <vt:lpstr>Times New Roman</vt:lpstr>
      <vt:lpstr>Verdana</vt:lpstr>
      <vt:lpstr>Wingdings</vt:lpstr>
      <vt:lpstr>Office Theme</vt:lpstr>
      <vt:lpstr>Office Theme</vt:lpstr>
      <vt:lpstr>PowerPoint Presentation</vt:lpstr>
      <vt:lpstr>Contents</vt:lpstr>
      <vt:lpstr>Abstract</vt:lpstr>
      <vt:lpstr>Problem Statement</vt:lpstr>
      <vt:lpstr>Objectives of Project</vt:lpstr>
      <vt:lpstr>Literature survey for first objective </vt:lpstr>
      <vt:lpstr>Literature survey for second objective </vt:lpstr>
      <vt:lpstr>Contd… </vt:lpstr>
      <vt:lpstr>Proposed System</vt:lpstr>
      <vt:lpstr> References</vt:lpstr>
      <vt:lpstr>Git Hub Dashboards of each student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venkatesh k</dc:creator>
  <dc:description/>
  <cp:lastModifiedBy>A</cp:lastModifiedBy>
  <cp:revision>143</cp:revision>
  <dcterms:created xsi:type="dcterms:W3CDTF">2019-06-11T05:35:00Z</dcterms:created>
  <dcterms:modified xsi:type="dcterms:W3CDTF">2023-08-14T13:16:43Z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9BB83942808244A299B002FD6DDC753B</vt:lpwstr>
  </property>
  <property fmtid="{D5CDD505-2E9C-101B-9397-08002B2CF9AE}" pid="3" name="KSOProductBuildVer">
    <vt:lpwstr>1033-11.2.0.10426</vt:lpwstr>
  </property>
  <property fmtid="{D5CDD505-2E9C-101B-9397-08002B2CF9AE}" pid="4" name="PresentationFormat">
    <vt:lpwstr>Widescreen</vt:lpwstr>
  </property>
  <property fmtid="{D5CDD505-2E9C-101B-9397-08002B2CF9AE}" pid="5" name="Slides">
    <vt:i4>8</vt:i4>
  </property>
</Properties>
</file>