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handoutMasterIdLst>
    <p:handoutMasterId r:id="rId29"/>
  </p:handoutMasterIdLst>
  <p:sldIdLst>
    <p:sldId id="256" r:id="rId3"/>
    <p:sldId id="257" r:id="rId4"/>
    <p:sldId id="269" r:id="rId5"/>
    <p:sldId id="280" r:id="rId6"/>
    <p:sldId id="258" r:id="rId7"/>
    <p:sldId id="259" r:id="rId8"/>
    <p:sldId id="260" r:id="rId9"/>
    <p:sldId id="261" r:id="rId10"/>
    <p:sldId id="281" r:id="rId11"/>
    <p:sldId id="270" r:id="rId12"/>
    <p:sldId id="271" r:id="rId13"/>
    <p:sldId id="272" r:id="rId14"/>
    <p:sldId id="273" r:id="rId15"/>
    <p:sldId id="279" r:id="rId16"/>
    <p:sldId id="276" r:id="rId17"/>
    <p:sldId id="278" r:id="rId18"/>
    <p:sldId id="277" r:id="rId19"/>
    <p:sldId id="274" r:id="rId20"/>
    <p:sldId id="282" r:id="rId21"/>
    <p:sldId id="267" r:id="rId22"/>
    <p:sldId id="263" r:id="rId23"/>
    <p:sldId id="264" r:id="rId24"/>
    <p:sldId id="268" r:id="rId25"/>
    <p:sldId id="283" r:id="rId26"/>
    <p:sldId id="265" r:id="rId27"/>
    <p:sldId id="266"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55" d="100"/>
          <a:sy n="55" d="100"/>
        </p:scale>
        <p:origin x="3250"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Likhitha" userId="850af97f109ac434" providerId="LiveId" clId="{9A844A5E-9A12-4CDA-8464-128A27C741E1}"/>
    <pc:docChg chg="undo custSel addSld delSld modSld sldOrd">
      <pc:chgData name="A Likhitha" userId="850af97f109ac434" providerId="LiveId" clId="{9A844A5E-9A12-4CDA-8464-128A27C741E1}" dt="2023-10-12T17:46:42.781" v="943" actId="14100"/>
      <pc:docMkLst>
        <pc:docMk/>
      </pc:docMkLst>
      <pc:sldChg chg="modSp mod">
        <pc:chgData name="A Likhitha" userId="850af97f109ac434" providerId="LiveId" clId="{9A844A5E-9A12-4CDA-8464-128A27C741E1}" dt="2023-10-12T17:20:43.800" v="829" actId="20577"/>
        <pc:sldMkLst>
          <pc:docMk/>
          <pc:sldMk cId="3615895013" sldId="269"/>
        </pc:sldMkLst>
        <pc:spChg chg="mod">
          <ac:chgData name="A Likhitha" userId="850af97f109ac434" providerId="LiveId" clId="{9A844A5E-9A12-4CDA-8464-128A27C741E1}" dt="2023-10-12T17:20:43.800" v="829" actId="20577"/>
          <ac:spMkLst>
            <pc:docMk/>
            <pc:sldMk cId="3615895013" sldId="269"/>
            <ac:spMk id="100" creationId="{00000000-0000-0000-0000-000000000000}"/>
          </ac:spMkLst>
        </pc:spChg>
      </pc:sldChg>
      <pc:sldChg chg="modSp mod">
        <pc:chgData name="A Likhitha" userId="850af97f109ac434" providerId="LiveId" clId="{9A844A5E-9A12-4CDA-8464-128A27C741E1}" dt="2023-10-12T17:07:04.725" v="731" actId="1076"/>
        <pc:sldMkLst>
          <pc:docMk/>
          <pc:sldMk cId="3215126421" sldId="272"/>
        </pc:sldMkLst>
        <pc:spChg chg="mod">
          <ac:chgData name="A Likhitha" userId="850af97f109ac434" providerId="LiveId" clId="{9A844A5E-9A12-4CDA-8464-128A27C741E1}" dt="2023-10-12T17:07:04.725" v="731" actId="1076"/>
          <ac:spMkLst>
            <pc:docMk/>
            <pc:sldMk cId="3215126421" sldId="272"/>
            <ac:spMk id="5" creationId="{248F2771-9FE9-7F9E-8A6C-E142CF58CA3C}"/>
          </ac:spMkLst>
        </pc:spChg>
      </pc:sldChg>
      <pc:sldChg chg="modSp mod">
        <pc:chgData name="A Likhitha" userId="850af97f109ac434" providerId="LiveId" clId="{9A844A5E-9A12-4CDA-8464-128A27C741E1}" dt="2023-10-12T17:08:13.953" v="788" actId="1076"/>
        <pc:sldMkLst>
          <pc:docMk/>
          <pc:sldMk cId="2116979076" sldId="273"/>
        </pc:sldMkLst>
        <pc:spChg chg="mod">
          <ac:chgData name="A Likhitha" userId="850af97f109ac434" providerId="LiveId" clId="{9A844A5E-9A12-4CDA-8464-128A27C741E1}" dt="2023-10-12T17:08:13.953" v="788" actId="1076"/>
          <ac:spMkLst>
            <pc:docMk/>
            <pc:sldMk cId="2116979076" sldId="273"/>
            <ac:spMk id="6" creationId="{B37B8926-CCB0-AF10-308C-B10A621C91DD}"/>
          </ac:spMkLst>
        </pc:spChg>
      </pc:sldChg>
      <pc:sldChg chg="addSp delSp modSp mod">
        <pc:chgData name="A Likhitha" userId="850af97f109ac434" providerId="LiveId" clId="{9A844A5E-9A12-4CDA-8464-128A27C741E1}" dt="2023-10-12T17:12:12.003" v="805" actId="20577"/>
        <pc:sldMkLst>
          <pc:docMk/>
          <pc:sldMk cId="1736863184" sldId="274"/>
        </pc:sldMkLst>
        <pc:spChg chg="add del mod">
          <ac:chgData name="A Likhitha" userId="850af97f109ac434" providerId="LiveId" clId="{9A844A5E-9A12-4CDA-8464-128A27C741E1}" dt="2023-10-12T16:45:58.466" v="341" actId="478"/>
          <ac:spMkLst>
            <pc:docMk/>
            <pc:sldMk cId="1736863184" sldId="274"/>
            <ac:spMk id="8" creationId="{98F6D351-B608-8194-225C-11DE232DDA15}"/>
          </ac:spMkLst>
        </pc:spChg>
        <pc:spChg chg="add mod">
          <ac:chgData name="A Likhitha" userId="850af97f109ac434" providerId="LiveId" clId="{9A844A5E-9A12-4CDA-8464-128A27C741E1}" dt="2023-10-12T17:12:12.003" v="805" actId="20577"/>
          <ac:spMkLst>
            <pc:docMk/>
            <pc:sldMk cId="1736863184" sldId="274"/>
            <ac:spMk id="10" creationId="{C97B7C63-A364-95D7-6CBE-35FE81CAF46F}"/>
          </ac:spMkLst>
        </pc:spChg>
        <pc:picChg chg="add del mod">
          <ac:chgData name="A Likhitha" userId="850af97f109ac434" providerId="LiveId" clId="{9A844A5E-9A12-4CDA-8464-128A27C741E1}" dt="2023-10-12T16:39:55.592" v="311" actId="478"/>
          <ac:picMkLst>
            <pc:docMk/>
            <pc:sldMk cId="1736863184" sldId="274"/>
            <ac:picMk id="3" creationId="{800F57B7-354B-5ADA-BF8A-8A2B7401FC93}"/>
          </ac:picMkLst>
        </pc:picChg>
        <pc:picChg chg="mod">
          <ac:chgData name="A Likhitha" userId="850af97f109ac434" providerId="LiveId" clId="{9A844A5E-9A12-4CDA-8464-128A27C741E1}" dt="2023-10-12T17:10:30.506" v="796" actId="1076"/>
          <ac:picMkLst>
            <pc:docMk/>
            <pc:sldMk cId="1736863184" sldId="274"/>
            <ac:picMk id="5" creationId="{1D0581EF-0F4A-4D84-D70D-FD2725A90E2F}"/>
          </ac:picMkLst>
        </pc:picChg>
        <pc:picChg chg="add del mod">
          <ac:chgData name="A Likhitha" userId="850af97f109ac434" providerId="LiveId" clId="{9A844A5E-9A12-4CDA-8464-128A27C741E1}" dt="2023-10-12T16:45:15.528" v="337" actId="478"/>
          <ac:picMkLst>
            <pc:docMk/>
            <pc:sldMk cId="1736863184" sldId="274"/>
            <ac:picMk id="7" creationId="{78167FA3-1C9D-3FFB-7A49-03E9FB556D6F}"/>
          </ac:picMkLst>
        </pc:picChg>
        <pc:picChg chg="add mod">
          <ac:chgData name="A Likhitha" userId="850af97f109ac434" providerId="LiveId" clId="{9A844A5E-9A12-4CDA-8464-128A27C741E1}" dt="2023-10-12T17:10:13.839" v="795" actId="14100"/>
          <ac:picMkLst>
            <pc:docMk/>
            <pc:sldMk cId="1736863184" sldId="274"/>
            <ac:picMk id="12" creationId="{BAEA40F5-6EE3-1014-6823-2B274FCF6EDB}"/>
          </ac:picMkLst>
        </pc:picChg>
      </pc:sldChg>
      <pc:sldChg chg="addSp delSp modSp del mod">
        <pc:chgData name="A Likhitha" userId="850af97f109ac434" providerId="LiveId" clId="{9A844A5E-9A12-4CDA-8464-128A27C741E1}" dt="2023-10-12T17:06:23.842" v="684" actId="2696"/>
        <pc:sldMkLst>
          <pc:docMk/>
          <pc:sldMk cId="1548709877" sldId="275"/>
        </pc:sldMkLst>
        <pc:spChg chg="add del mod">
          <ac:chgData name="A Likhitha" userId="850af97f109ac434" providerId="LiveId" clId="{9A844A5E-9A12-4CDA-8464-128A27C741E1}" dt="2023-10-12T16:48:38.684" v="525"/>
          <ac:spMkLst>
            <pc:docMk/>
            <pc:sldMk cId="1548709877" sldId="275"/>
            <ac:spMk id="3" creationId="{EAB271AD-C264-EB42-B814-AA096737B5ED}"/>
          </ac:spMkLst>
        </pc:spChg>
        <pc:spChg chg="del">
          <ac:chgData name="A Likhitha" userId="850af97f109ac434" providerId="LiveId" clId="{9A844A5E-9A12-4CDA-8464-128A27C741E1}" dt="2023-10-12T16:47:20.428" v="483" actId="478"/>
          <ac:spMkLst>
            <pc:docMk/>
            <pc:sldMk cId="1548709877" sldId="275"/>
            <ac:spMk id="106" creationId="{00000000-0000-0000-0000-000000000000}"/>
          </ac:spMkLst>
        </pc:spChg>
        <pc:picChg chg="del">
          <ac:chgData name="A Likhitha" userId="850af97f109ac434" providerId="LiveId" clId="{9A844A5E-9A12-4CDA-8464-128A27C741E1}" dt="2023-10-12T16:48:57.208" v="526" actId="478"/>
          <ac:picMkLst>
            <pc:docMk/>
            <pc:sldMk cId="1548709877" sldId="275"/>
            <ac:picMk id="5" creationId="{A531AB4D-F1AD-0F0D-9AE5-44592BBFA180}"/>
          </ac:picMkLst>
        </pc:picChg>
      </pc:sldChg>
      <pc:sldChg chg="addSp delSp modSp mod">
        <pc:chgData name="A Likhitha" userId="850af97f109ac434" providerId="LiveId" clId="{9A844A5E-9A12-4CDA-8464-128A27C741E1}" dt="2023-10-12T17:46:42.781" v="943" actId="14100"/>
        <pc:sldMkLst>
          <pc:docMk/>
          <pc:sldMk cId="892914417" sldId="276"/>
        </pc:sldMkLst>
        <pc:spChg chg="add del mod">
          <ac:chgData name="A Likhitha" userId="850af97f109ac434" providerId="LiveId" clId="{9A844A5E-9A12-4CDA-8464-128A27C741E1}" dt="2023-10-12T16:11:15.576" v="53"/>
          <ac:spMkLst>
            <pc:docMk/>
            <pc:sldMk cId="892914417" sldId="276"/>
            <ac:spMk id="2" creationId="{DFA4AD7B-6532-88DB-7589-48CEA6F81969}"/>
          </ac:spMkLst>
        </pc:spChg>
        <pc:spChg chg="add mod">
          <ac:chgData name="A Likhitha" userId="850af97f109ac434" providerId="LiveId" clId="{9A844A5E-9A12-4CDA-8464-128A27C741E1}" dt="2023-10-12T17:46:42.781" v="943" actId="14100"/>
          <ac:spMkLst>
            <pc:docMk/>
            <pc:sldMk cId="892914417" sldId="276"/>
            <ac:spMk id="12" creationId="{570E2B29-76FB-FF6B-7099-E824CBAECF21}"/>
          </ac:spMkLst>
        </pc:spChg>
        <pc:picChg chg="add del mod">
          <ac:chgData name="A Likhitha" userId="850af97f109ac434" providerId="LiveId" clId="{9A844A5E-9A12-4CDA-8464-128A27C741E1}" dt="2023-10-12T16:11:33.716" v="59" actId="478"/>
          <ac:picMkLst>
            <pc:docMk/>
            <pc:sldMk cId="892914417" sldId="276"/>
            <ac:picMk id="4" creationId="{AD4BC15F-B1D1-AD22-9E30-8D08FB3EFE67}"/>
          </ac:picMkLst>
        </pc:picChg>
        <pc:picChg chg="add del">
          <ac:chgData name="A Likhitha" userId="850af97f109ac434" providerId="LiveId" clId="{9A844A5E-9A12-4CDA-8464-128A27C741E1}" dt="2023-10-12T16:12:23.850" v="61" actId="478"/>
          <ac:picMkLst>
            <pc:docMk/>
            <pc:sldMk cId="892914417" sldId="276"/>
            <ac:picMk id="7" creationId="{CA896A19-0708-D151-1220-5DB230E150C0}"/>
          </ac:picMkLst>
        </pc:picChg>
        <pc:picChg chg="add del mod">
          <ac:chgData name="A Likhitha" userId="850af97f109ac434" providerId="LiveId" clId="{9A844A5E-9A12-4CDA-8464-128A27C741E1}" dt="2023-10-12T16:15:27.620" v="65" actId="478"/>
          <ac:picMkLst>
            <pc:docMk/>
            <pc:sldMk cId="892914417" sldId="276"/>
            <ac:picMk id="9" creationId="{A2CB8F22-0728-0A0E-D12F-ED0E3E4C947B}"/>
          </ac:picMkLst>
        </pc:picChg>
        <pc:picChg chg="add del mod">
          <ac:chgData name="A Likhitha" userId="850af97f109ac434" providerId="LiveId" clId="{9A844A5E-9A12-4CDA-8464-128A27C741E1}" dt="2023-10-12T16:53:59.888" v="564" actId="21"/>
          <ac:picMkLst>
            <pc:docMk/>
            <pc:sldMk cId="892914417" sldId="276"/>
            <ac:picMk id="11" creationId="{80DB736D-47AC-2832-9110-0D18368A36CD}"/>
          </ac:picMkLst>
        </pc:picChg>
        <pc:picChg chg="add del mod">
          <ac:chgData name="A Likhitha" userId="850af97f109ac434" providerId="LiveId" clId="{9A844A5E-9A12-4CDA-8464-128A27C741E1}" dt="2023-10-12T17:00:25.874" v="660" actId="21"/>
          <ac:picMkLst>
            <pc:docMk/>
            <pc:sldMk cId="892914417" sldId="276"/>
            <ac:picMk id="14" creationId="{3F6A6F23-29DF-157A-4627-C18A0FBFDEB3}"/>
          </ac:picMkLst>
        </pc:picChg>
        <pc:picChg chg="add mod">
          <ac:chgData name="A Likhitha" userId="850af97f109ac434" providerId="LiveId" clId="{9A844A5E-9A12-4CDA-8464-128A27C741E1}" dt="2023-10-12T17:02:52.730" v="666" actId="14100"/>
          <ac:picMkLst>
            <pc:docMk/>
            <pc:sldMk cId="892914417" sldId="276"/>
            <ac:picMk id="16" creationId="{B786CF28-8732-2CDE-DEC2-B1DAE13DAD30}"/>
          </ac:picMkLst>
        </pc:picChg>
        <pc:picChg chg="add del">
          <ac:chgData name="A Likhitha" userId="850af97f109ac434" providerId="LiveId" clId="{9A844A5E-9A12-4CDA-8464-128A27C741E1}" dt="2023-10-12T16:58:10.476" v="604" actId="478"/>
          <ac:picMkLst>
            <pc:docMk/>
            <pc:sldMk cId="892914417" sldId="276"/>
            <ac:picMk id="18" creationId="{EEF89AA0-7C04-F7D7-13D9-3AE9A2EBD1DE}"/>
          </ac:picMkLst>
        </pc:picChg>
        <pc:picChg chg="add mod">
          <ac:chgData name="A Likhitha" userId="850af97f109ac434" providerId="LiveId" clId="{9A844A5E-9A12-4CDA-8464-128A27C741E1}" dt="2023-10-12T17:03:19.885" v="673" actId="1076"/>
          <ac:picMkLst>
            <pc:docMk/>
            <pc:sldMk cId="892914417" sldId="276"/>
            <ac:picMk id="20" creationId="{552BFE8C-D7F5-E9ED-985B-06FA5C2BEF53}"/>
          </ac:picMkLst>
        </pc:picChg>
      </pc:sldChg>
      <pc:sldChg chg="addSp delSp modSp add mod">
        <pc:chgData name="A Likhitha" userId="850af97f109ac434" providerId="LiveId" clId="{9A844A5E-9A12-4CDA-8464-128A27C741E1}" dt="2023-10-12T17:45:54.033" v="875" actId="20577"/>
        <pc:sldMkLst>
          <pc:docMk/>
          <pc:sldMk cId="1876205144" sldId="277"/>
        </pc:sldMkLst>
        <pc:spChg chg="add del">
          <ac:chgData name="A Likhitha" userId="850af97f109ac434" providerId="LiveId" clId="{9A844A5E-9A12-4CDA-8464-128A27C741E1}" dt="2023-10-12T16:22:49.137" v="68"/>
          <ac:spMkLst>
            <pc:docMk/>
            <pc:sldMk cId="1876205144" sldId="277"/>
            <ac:spMk id="2" creationId="{D1D78D67-5B5C-8BA2-9555-D62271A8BCB2}"/>
          </ac:spMkLst>
        </pc:spChg>
        <pc:spChg chg="add del mod">
          <ac:chgData name="A Likhitha" userId="850af97f109ac434" providerId="LiveId" clId="{9A844A5E-9A12-4CDA-8464-128A27C741E1}" dt="2023-10-12T16:34:14.390" v="233"/>
          <ac:spMkLst>
            <pc:docMk/>
            <pc:sldMk cId="1876205144" sldId="277"/>
            <ac:spMk id="3" creationId="{A0D6B904-B70B-2005-04ED-DE58C013A741}"/>
          </ac:spMkLst>
        </pc:spChg>
        <pc:spChg chg="add del">
          <ac:chgData name="A Likhitha" userId="850af97f109ac434" providerId="LiveId" clId="{9A844A5E-9A12-4CDA-8464-128A27C741E1}" dt="2023-10-12T16:23:13.415" v="75"/>
          <ac:spMkLst>
            <pc:docMk/>
            <pc:sldMk cId="1876205144" sldId="277"/>
            <ac:spMk id="4" creationId="{CA15A44A-29EA-CADA-2C61-9CDA9A434B44}"/>
          </ac:spMkLst>
        </pc:spChg>
        <pc:spChg chg="add mod">
          <ac:chgData name="A Likhitha" userId="850af97f109ac434" providerId="LiveId" clId="{9A844A5E-9A12-4CDA-8464-128A27C741E1}" dt="2023-10-12T17:45:54.033" v="875" actId="20577"/>
          <ac:spMkLst>
            <pc:docMk/>
            <pc:sldMk cId="1876205144" sldId="277"/>
            <ac:spMk id="9" creationId="{BEB7108B-0124-9147-DF85-B59BF72CD372}"/>
          </ac:spMkLst>
        </pc:spChg>
        <pc:picChg chg="add del mod">
          <ac:chgData name="A Likhitha" userId="850af97f109ac434" providerId="LiveId" clId="{9A844A5E-9A12-4CDA-8464-128A27C741E1}" dt="2023-10-12T16:52:19.848" v="538" actId="21"/>
          <ac:picMkLst>
            <pc:docMk/>
            <pc:sldMk cId="1876205144" sldId="277"/>
            <ac:picMk id="7" creationId="{BD085CC3-9213-3FD0-E662-8F9D25FF0F26}"/>
          </ac:picMkLst>
        </pc:picChg>
        <pc:picChg chg="add del mod">
          <ac:chgData name="A Likhitha" userId="850af97f109ac434" providerId="LiveId" clId="{9A844A5E-9A12-4CDA-8464-128A27C741E1}" dt="2023-10-12T17:00:02.823" v="655" actId="21"/>
          <ac:picMkLst>
            <pc:docMk/>
            <pc:sldMk cId="1876205144" sldId="277"/>
            <ac:picMk id="11" creationId="{EFC47431-C7C8-D319-3E5D-2A0AC7ED71B8}"/>
          </ac:picMkLst>
        </pc:picChg>
        <pc:picChg chg="add del mod">
          <ac:chgData name="A Likhitha" userId="850af97f109ac434" providerId="LiveId" clId="{9A844A5E-9A12-4CDA-8464-128A27C741E1}" dt="2023-10-12T16:52:37.118" v="545" actId="478"/>
          <ac:picMkLst>
            <pc:docMk/>
            <pc:sldMk cId="1876205144" sldId="277"/>
            <ac:picMk id="12" creationId="{795F810B-3EDA-DC1F-B6AB-2E76721442B4}"/>
          </ac:picMkLst>
        </pc:picChg>
        <pc:picChg chg="add del mod">
          <ac:chgData name="A Likhitha" userId="850af97f109ac434" providerId="LiveId" clId="{9A844A5E-9A12-4CDA-8464-128A27C741E1}" dt="2023-10-12T16:52:44.238" v="553"/>
          <ac:picMkLst>
            <pc:docMk/>
            <pc:sldMk cId="1876205144" sldId="277"/>
            <ac:picMk id="13" creationId="{E04A8D72-C9F3-D1A8-B9B4-A80F4A0692C9}"/>
          </ac:picMkLst>
        </pc:picChg>
        <pc:picChg chg="add del mod">
          <ac:chgData name="A Likhitha" userId="850af97f109ac434" providerId="LiveId" clId="{9A844A5E-9A12-4CDA-8464-128A27C741E1}" dt="2023-10-12T16:52:59.719" v="558" actId="478"/>
          <ac:picMkLst>
            <pc:docMk/>
            <pc:sldMk cId="1876205144" sldId="277"/>
            <ac:picMk id="14" creationId="{F7FA132F-C9E0-3E8A-0B93-C7A610E34DAD}"/>
          </ac:picMkLst>
        </pc:picChg>
        <pc:picChg chg="add mod">
          <ac:chgData name="A Likhitha" userId="850af97f109ac434" providerId="LiveId" clId="{9A844A5E-9A12-4CDA-8464-128A27C741E1}" dt="2023-10-12T16:53:32.298" v="562" actId="1076"/>
          <ac:picMkLst>
            <pc:docMk/>
            <pc:sldMk cId="1876205144" sldId="277"/>
            <ac:picMk id="16" creationId="{A91D025A-5BFE-6CF4-166C-92C6D13CBB3F}"/>
          </ac:picMkLst>
        </pc:picChg>
        <pc:picChg chg="add del mod">
          <ac:chgData name="A Likhitha" userId="850af97f109ac434" providerId="LiveId" clId="{9A844A5E-9A12-4CDA-8464-128A27C741E1}" dt="2023-10-12T17:05:56.442" v="683" actId="478"/>
          <ac:picMkLst>
            <pc:docMk/>
            <pc:sldMk cId="1876205144" sldId="277"/>
            <ac:picMk id="18" creationId="{8A05145D-664D-563D-6E64-0F0D68053AD6}"/>
          </ac:picMkLst>
        </pc:picChg>
        <pc:picChg chg="add mod">
          <ac:chgData name="A Likhitha" userId="850af97f109ac434" providerId="LiveId" clId="{9A844A5E-9A12-4CDA-8464-128A27C741E1}" dt="2023-10-12T17:11:09.682" v="800" actId="1076"/>
          <ac:picMkLst>
            <pc:docMk/>
            <pc:sldMk cId="1876205144" sldId="277"/>
            <ac:picMk id="20" creationId="{9393347C-C769-DB08-1905-672938993A22}"/>
          </ac:picMkLst>
        </pc:picChg>
      </pc:sldChg>
      <pc:sldChg chg="addSp delSp modSp add mod ord">
        <pc:chgData name="A Likhitha" userId="850af97f109ac434" providerId="LiveId" clId="{9A844A5E-9A12-4CDA-8464-128A27C741E1}" dt="2023-10-12T17:03:41.022" v="677"/>
        <pc:sldMkLst>
          <pc:docMk/>
          <pc:sldMk cId="4124472500" sldId="278"/>
        </pc:sldMkLst>
        <pc:spChg chg="add mod">
          <ac:chgData name="A Likhitha" userId="850af97f109ac434" providerId="LiveId" clId="{9A844A5E-9A12-4CDA-8464-128A27C741E1}" dt="2023-10-12T16:59:53.594" v="654" actId="1076"/>
          <ac:spMkLst>
            <pc:docMk/>
            <pc:sldMk cId="4124472500" sldId="278"/>
            <ac:spMk id="7" creationId="{542403FC-7CEB-0E58-1729-9952405AEFE5}"/>
          </ac:spMkLst>
        </pc:spChg>
        <pc:picChg chg="add del mod">
          <ac:chgData name="A Likhitha" userId="850af97f109ac434" providerId="LiveId" clId="{9A844A5E-9A12-4CDA-8464-128A27C741E1}" dt="2023-10-12T16:52:29.788" v="542" actId="21"/>
          <ac:picMkLst>
            <pc:docMk/>
            <pc:sldMk cId="4124472500" sldId="278"/>
            <ac:picMk id="3" creationId="{CC08E479-4DB1-638A-6760-37F289E2987C}"/>
          </ac:picMkLst>
        </pc:picChg>
        <pc:picChg chg="add mod">
          <ac:chgData name="A Likhitha" userId="850af97f109ac434" providerId="LiveId" clId="{9A844A5E-9A12-4CDA-8464-128A27C741E1}" dt="2023-10-12T17:00:07.949" v="656" actId="1076"/>
          <ac:picMkLst>
            <pc:docMk/>
            <pc:sldMk cId="4124472500" sldId="278"/>
            <ac:picMk id="4" creationId="{9752A947-95FB-0B35-D285-6CFB819345D1}"/>
          </ac:picMkLst>
        </pc:picChg>
        <pc:picChg chg="add mod">
          <ac:chgData name="A Likhitha" userId="850af97f109ac434" providerId="LiveId" clId="{9A844A5E-9A12-4CDA-8464-128A27C741E1}" dt="2023-10-12T17:00:11.669" v="658" actId="1076"/>
          <ac:picMkLst>
            <pc:docMk/>
            <pc:sldMk cId="4124472500" sldId="278"/>
            <ac:picMk id="8" creationId="{90545F95-3EF9-810A-18C1-4C0D20C98058}"/>
          </ac:picMkLst>
        </pc:picChg>
      </pc:sldChg>
      <pc:sldChg chg="addSp modSp add mod ord">
        <pc:chgData name="A Likhitha" userId="850af97f109ac434" providerId="LiveId" clId="{9A844A5E-9A12-4CDA-8464-128A27C741E1}" dt="2023-10-12T17:03:34.065" v="675"/>
        <pc:sldMkLst>
          <pc:docMk/>
          <pc:sldMk cId="1197922826" sldId="279"/>
        </pc:sldMkLst>
        <pc:spChg chg="add mod">
          <ac:chgData name="A Likhitha" userId="850af97f109ac434" providerId="LiveId" clId="{9A844A5E-9A12-4CDA-8464-128A27C741E1}" dt="2023-10-12T16:58:45.499" v="631" actId="20577"/>
          <ac:spMkLst>
            <pc:docMk/>
            <pc:sldMk cId="1197922826" sldId="279"/>
            <ac:spMk id="4" creationId="{215D2C09-D64A-5D31-032B-A181D494A5B0}"/>
          </ac:spMkLst>
        </pc:spChg>
        <pc:picChg chg="add mod">
          <ac:chgData name="A Likhitha" userId="850af97f109ac434" providerId="LiveId" clId="{9A844A5E-9A12-4CDA-8464-128A27C741E1}" dt="2023-10-12T17:00:37.829" v="663" actId="1076"/>
          <ac:picMkLst>
            <pc:docMk/>
            <pc:sldMk cId="1197922826" sldId="279"/>
            <ac:picMk id="2" creationId="{EF544D49-355A-11D6-C156-C2A46A6D5C38}"/>
          </ac:picMkLst>
        </pc:picChg>
        <pc:picChg chg="add mod">
          <ac:chgData name="A Likhitha" userId="850af97f109ac434" providerId="LiveId" clId="{9A844A5E-9A12-4CDA-8464-128A27C741E1}" dt="2023-10-12T17:00:45.746" v="665" actId="1076"/>
          <ac:picMkLst>
            <pc:docMk/>
            <pc:sldMk cId="1197922826" sldId="279"/>
            <ac:picMk id="5" creationId="{E438B258-2B04-DFC1-78AA-0DB7B40E3719}"/>
          </ac:picMkLst>
        </pc:picChg>
      </pc:sldChg>
      <pc:sldChg chg="modSp add mod">
        <pc:chgData name="A Likhitha" userId="850af97f109ac434" providerId="LiveId" clId="{9A844A5E-9A12-4CDA-8464-128A27C741E1}" dt="2023-10-12T17:25:42.341" v="840"/>
        <pc:sldMkLst>
          <pc:docMk/>
          <pc:sldMk cId="3260356977" sldId="280"/>
        </pc:sldMkLst>
        <pc:spChg chg="mod">
          <ac:chgData name="A Likhitha" userId="850af97f109ac434" providerId="LiveId" clId="{9A844A5E-9A12-4CDA-8464-128A27C741E1}" dt="2023-10-12T17:25:42.341" v="840"/>
          <ac:spMkLst>
            <pc:docMk/>
            <pc:sldMk cId="3260356977" sldId="280"/>
            <ac:spMk id="100" creationId="{00000000-0000-0000-0000-000000000000}"/>
          </ac:spMkLst>
        </pc:spChg>
      </pc:sldChg>
    </pc:docChg>
  </pc:docChgLst>
  <pc:docChgLst>
    <pc:chgData name="Hemalatha Kovvuri" userId="2eadaa9f6b30f267" providerId="LiveId" clId="{B1BA37DF-F949-443B-AD83-54DB0D51E718}"/>
    <pc:docChg chg="undo custSel modSld sldOrd">
      <pc:chgData name="Hemalatha Kovvuri" userId="2eadaa9f6b30f267" providerId="LiveId" clId="{B1BA37DF-F949-443B-AD83-54DB0D51E718}" dt="2023-10-12T10:48:50.207" v="22"/>
      <pc:docMkLst>
        <pc:docMk/>
      </pc:docMkLst>
      <pc:sldChg chg="ord">
        <pc:chgData name="Hemalatha Kovvuri" userId="2eadaa9f6b30f267" providerId="LiveId" clId="{B1BA37DF-F949-443B-AD83-54DB0D51E718}" dt="2023-10-12T10:48:50.207" v="22"/>
        <pc:sldMkLst>
          <pc:docMk/>
          <pc:sldMk cId="1736863184" sldId="274"/>
        </pc:sldMkLst>
      </pc:sldChg>
      <pc:sldChg chg="addSp delSp modSp mod">
        <pc:chgData name="Hemalatha Kovvuri" userId="2eadaa9f6b30f267" providerId="LiveId" clId="{B1BA37DF-F949-443B-AD83-54DB0D51E718}" dt="2023-10-12T10:48:33.183" v="18" actId="1076"/>
        <pc:sldMkLst>
          <pc:docMk/>
          <pc:sldMk cId="1548709877" sldId="275"/>
        </pc:sldMkLst>
        <pc:picChg chg="del">
          <ac:chgData name="Hemalatha Kovvuri" userId="2eadaa9f6b30f267" providerId="LiveId" clId="{B1BA37DF-F949-443B-AD83-54DB0D51E718}" dt="2023-10-12T10:47:26.515" v="0" actId="478"/>
          <ac:picMkLst>
            <pc:docMk/>
            <pc:sldMk cId="1548709877" sldId="275"/>
            <ac:picMk id="3" creationId="{0AB2C485-8939-EC1A-2F9B-551B9146A769}"/>
          </ac:picMkLst>
        </pc:picChg>
        <pc:picChg chg="add mod">
          <ac:chgData name="Hemalatha Kovvuri" userId="2eadaa9f6b30f267" providerId="LiveId" clId="{B1BA37DF-F949-443B-AD83-54DB0D51E718}" dt="2023-10-12T10:48:33.183" v="18" actId="1076"/>
          <ac:picMkLst>
            <pc:docMk/>
            <pc:sldMk cId="1548709877" sldId="275"/>
            <ac:picMk id="5" creationId="{A531AB4D-F1AD-0F0D-9AE5-44592BBFA180}"/>
          </ac:picMkLst>
        </pc:picChg>
      </pc:sldChg>
      <pc:sldChg chg="ord">
        <pc:chgData name="Hemalatha Kovvuri" userId="2eadaa9f6b30f267" providerId="LiveId" clId="{B1BA37DF-F949-443B-AD83-54DB0D51E718}" dt="2023-10-12T10:48:47.006" v="20"/>
        <pc:sldMkLst>
          <pc:docMk/>
          <pc:sldMk cId="892914417" sldId="276"/>
        </pc:sldMkLst>
      </pc:sldChg>
    </pc:docChg>
  </pc:docChgLst>
  <pc:docChgLst>
    <pc:chgData name="A Likhitha" userId="850af97f109ac434" providerId="LiveId" clId="{3719DE53-74BB-4B0A-889B-426A7A34C29E}"/>
    <pc:docChg chg="undo custSel modSld">
      <pc:chgData name="A Likhitha" userId="850af97f109ac434" providerId="LiveId" clId="{3719DE53-74BB-4B0A-889B-426A7A34C29E}" dt="2023-10-13T16:10:35.213" v="6" actId="255"/>
      <pc:docMkLst>
        <pc:docMk/>
      </pc:docMkLst>
      <pc:sldChg chg="modSp mod">
        <pc:chgData name="A Likhitha" userId="850af97f109ac434" providerId="LiveId" clId="{3719DE53-74BB-4B0A-889B-426A7A34C29E}" dt="2023-10-13T16:10:08.884" v="3" actId="1076"/>
        <pc:sldMkLst>
          <pc:docMk/>
          <pc:sldMk cId="3615895013" sldId="269"/>
        </pc:sldMkLst>
        <pc:spChg chg="mod">
          <ac:chgData name="A Likhitha" userId="850af97f109ac434" providerId="LiveId" clId="{3719DE53-74BB-4B0A-889B-426A7A34C29E}" dt="2023-10-13T16:10:08.884" v="3" actId="1076"/>
          <ac:spMkLst>
            <pc:docMk/>
            <pc:sldMk cId="3615895013" sldId="269"/>
            <ac:spMk id="100" creationId="{00000000-0000-0000-0000-000000000000}"/>
          </ac:spMkLst>
        </pc:spChg>
      </pc:sldChg>
      <pc:sldChg chg="modSp mod">
        <pc:chgData name="A Likhitha" userId="850af97f109ac434" providerId="LiveId" clId="{3719DE53-74BB-4B0A-889B-426A7A34C29E}" dt="2023-10-13T16:10:35.213" v="6" actId="255"/>
        <pc:sldMkLst>
          <pc:docMk/>
          <pc:sldMk cId="3260356977" sldId="280"/>
        </pc:sldMkLst>
        <pc:spChg chg="mod">
          <ac:chgData name="A Likhitha" userId="850af97f109ac434" providerId="LiveId" clId="{3719DE53-74BB-4B0A-889B-426A7A34C29E}" dt="2023-10-13T16:10:35.213" v="6" actId="255"/>
          <ac:spMkLst>
            <pc:docMk/>
            <pc:sldMk cId="3260356977" sldId="280"/>
            <ac:spMk id="10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2B6EC-55E6-8FE7-D115-9594EA53D1AA}"/>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FDD897A-4BE2-FF42-FAD1-421EF0009E17}"/>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7EA65B7C-EB51-4777-960B-F28BE9E0D6F5}" type="datetimeFigureOut">
              <a:rPr lang="en-IN" smtClean="0"/>
              <a:t>13-10-2023</a:t>
            </a:fld>
            <a:endParaRPr lang="en-IN"/>
          </a:p>
        </p:txBody>
      </p:sp>
      <p:sp>
        <p:nvSpPr>
          <p:cNvPr id="4" name="Footer Placeholder 3">
            <a:extLst>
              <a:ext uri="{FF2B5EF4-FFF2-40B4-BE49-F238E27FC236}">
                <a16:creationId xmlns:a16="http://schemas.microsoft.com/office/drawing/2014/main" id="{9B3D965B-6B9E-2FD9-A12C-27C73E03391C}"/>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EEDE6B-97F1-7185-EC55-FFE791A9529A}"/>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B0DDD6E0-338B-4B88-928B-550AA1A3FE62}" type="slidenum">
              <a:rPr lang="en-IN" smtClean="0"/>
              <a:t>‹#›</a:t>
            </a:fld>
            <a:endParaRPr lang="en-IN"/>
          </a:p>
        </p:txBody>
      </p:sp>
    </p:spTree>
    <p:extLst>
      <p:ext uri="{BB962C8B-B14F-4D97-AF65-F5344CB8AC3E}">
        <p14:creationId xmlns:p14="http://schemas.microsoft.com/office/powerpoint/2010/main" val="2527158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Indoor Plant Monitoring System Using IOT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a:t>
            </a:r>
            <a:r>
              <a:rPr lang="en-US" sz="1600" b="0" strike="noStrike" cap="small" spc="-1">
                <a:solidFill>
                  <a:srgbClr val="FFFFFF"/>
                </a:solidFill>
                <a:latin typeface="Times New Roman"/>
              </a:rPr>
              <a:t>- 2</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ijsdr.org/papers/IJSDR2004025.pdf" TargetMode="External"/><Relationship Id="rId2" Type="http://schemas.openxmlformats.org/officeDocument/2006/relationships/hyperlink" Target="https://sci-hub.hkvisa.net/10.1109/ICCSCE50387.2020.9204927"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ijisrt.com/assets/upload/files/IJISRT21JUL1220.pdf" TargetMode="External"/><Relationship Id="rId2" Type="http://schemas.openxmlformats.org/officeDocument/2006/relationships/hyperlink" Target="https://www.irjmets.com/uploadedfiles/paper/volume3/issue_4_april_2021/8688/1628083357.pdf"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ijcrt.org/papers/IJCRT2305319.pdf" TargetMode="External"/><Relationship Id="rId2" Type="http://schemas.openxmlformats.org/officeDocument/2006/relationships/hyperlink" Target="https://www.researchgate.net/publication/352539574_Real-time_Animal_Detection_and_Prevention_System_for_Crop_Fields"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204g1a0548/CSE-2020-24-Batch-A2.git"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acurite.com/blog/soil-moisture-guide-for-plants-and-vegetables.html#:~:text=Recommended%20Soil%20Moisture%20Levels&amp;text=It%20is%20important%20to%20note,below%20to%20view%20them%20larger." TargetMode="External"/><Relationship Id="rId2" Type="http://schemas.openxmlformats.org/officeDocument/2006/relationships/hyperlink" Target="https://www.londongrow.com/blogs/grow-tips/understanding-optimum-temperature-and-humidity-for-plants#:~:text=Temperature%2C%20Humidity%20and%20Other%20Important,and%2040%2D50%25%20humidity."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826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K</a:t>
            </a:r>
            <a:r>
              <a:rPr lang="en-US" sz="2290" b="0" strike="noStrike" spc="-1" dirty="0">
                <a:solidFill>
                  <a:srgbClr val="000000"/>
                </a:solidFill>
                <a:latin typeface="Times New Roman"/>
              </a:rPr>
              <a:t>. </a:t>
            </a:r>
            <a:r>
              <a:rPr lang="en-US" sz="2290" spc="-1" dirty="0">
                <a:solidFill>
                  <a:srgbClr val="000000"/>
                </a:solidFill>
                <a:latin typeface="Times New Roman"/>
              </a:rPr>
              <a:t>Asha Nidhi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4G1A0516</a:t>
            </a:r>
            <a:endParaRPr lang="en-IN" sz="1200" b="0" strike="noStrike" spc="-1" dirty="0">
              <a:latin typeface="Arial"/>
            </a:endParaRPr>
          </a:p>
        </p:txBody>
      </p:sp>
      <p:sp>
        <p:nvSpPr>
          <p:cNvPr id="88" name="Subtitle 11"/>
          <p:cNvSpPr/>
          <p:nvPr/>
        </p:nvSpPr>
        <p:spPr>
          <a:xfrm>
            <a:off x="3759480" y="2420803"/>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B. </a:t>
            </a:r>
            <a:r>
              <a:rPr lang="en-US" sz="2400" b="0" strike="noStrike" spc="-1" dirty="0" err="1">
                <a:solidFill>
                  <a:srgbClr val="000000"/>
                </a:solidFill>
                <a:latin typeface="Times New Roman"/>
              </a:rPr>
              <a:t>HariChandana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Associate Professor</a:t>
            </a:r>
            <a:endParaRPr lang="en-IN" sz="1400" b="0" strike="noStrike" spc="-1" dirty="0">
              <a:latin typeface="Arial"/>
            </a:endParaRPr>
          </a:p>
        </p:txBody>
      </p:sp>
      <p:sp>
        <p:nvSpPr>
          <p:cNvPr id="89" name="Subtitle 11"/>
          <p:cNvSpPr/>
          <p:nvPr/>
        </p:nvSpPr>
        <p:spPr>
          <a:xfrm>
            <a:off x="1514340" y="5335347"/>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500" b="1" strike="noStrike" spc="-1" dirty="0">
                <a:solidFill>
                  <a:srgbClr val="000000"/>
                </a:solidFill>
                <a:latin typeface="Times New Roman"/>
                <a:ea typeface="Times New Roman"/>
              </a:rPr>
              <a:t>(</a:t>
            </a:r>
            <a:r>
              <a:rPr lang="en-US" sz="2500" b="1" strike="noStrike" spc="-1" dirty="0">
                <a:solidFill>
                  <a:srgbClr val="000000"/>
                </a:solidFill>
                <a:latin typeface="Verdana"/>
                <a:ea typeface="Times New Roman"/>
              </a:rPr>
              <a:t>Autonomous)</a:t>
            </a:r>
            <a:endParaRPr lang="en-IN" sz="25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91480" y="161514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R</a:t>
            </a:r>
            <a:r>
              <a:rPr lang="en-US" sz="2600" b="0" strike="noStrike" spc="-1" dirty="0">
                <a:solidFill>
                  <a:srgbClr val="000000"/>
                </a:solidFill>
                <a:latin typeface="Times New Roman"/>
              </a:rPr>
              <a:t>. </a:t>
            </a:r>
            <a:r>
              <a:rPr lang="en-US" sz="2600" spc="-1" dirty="0">
                <a:solidFill>
                  <a:srgbClr val="000000"/>
                </a:solidFill>
                <a:latin typeface="Times New Roman"/>
              </a:rPr>
              <a:t>Lalith</a:t>
            </a:r>
            <a:r>
              <a:rPr lang="en-US" sz="2600" b="0" strike="noStrike" spc="-1" dirty="0">
                <a:solidFill>
                  <a:srgbClr val="000000"/>
                </a:solidFill>
                <a:latin typeface="Times New Roman"/>
              </a:rPr>
              <a:t>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4G1A0547</a:t>
            </a:r>
            <a:endParaRPr lang="en-IN" sz="1200" b="0" strike="noStrike" spc="-1" dirty="0">
              <a:latin typeface="Arial"/>
            </a:endParaRPr>
          </a:p>
        </p:txBody>
      </p:sp>
      <p:sp>
        <p:nvSpPr>
          <p:cNvPr id="91" name="Subtitle 11"/>
          <p:cNvSpPr/>
          <p:nvPr/>
        </p:nvSpPr>
        <p:spPr>
          <a:xfrm>
            <a:off x="8593020" y="16151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K</a:t>
            </a:r>
            <a:r>
              <a:rPr lang="en-US" sz="2600" b="0" strike="noStrike" spc="-1" dirty="0">
                <a:solidFill>
                  <a:srgbClr val="000000"/>
                </a:solidFill>
                <a:latin typeface="Times New Roman"/>
              </a:rPr>
              <a:t>. </a:t>
            </a:r>
            <a:r>
              <a:rPr lang="en-US" sz="2600" spc="-1" dirty="0">
                <a:solidFill>
                  <a:srgbClr val="000000"/>
                </a:solidFill>
                <a:latin typeface="Times New Roman"/>
              </a:rPr>
              <a:t>Hema Latha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4G1A0539</a:t>
            </a:r>
            <a:endParaRPr lang="en-IN" sz="1200" b="0" strike="noStrike" spc="-1" dirty="0">
              <a:latin typeface="Arial"/>
            </a:endParaRPr>
          </a:p>
        </p:txBody>
      </p:sp>
      <p:sp>
        <p:nvSpPr>
          <p:cNvPr id="92" name="Subtitle 11"/>
          <p:cNvSpPr/>
          <p:nvPr/>
        </p:nvSpPr>
        <p:spPr>
          <a:xfrm>
            <a:off x="903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A</a:t>
            </a:r>
            <a:r>
              <a:rPr lang="en-US" sz="2600" b="0" strike="noStrike" spc="-1" dirty="0">
                <a:solidFill>
                  <a:srgbClr val="000000"/>
                </a:solidFill>
                <a:latin typeface="Times New Roman"/>
              </a:rPr>
              <a:t>. Likhitha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4G1A0548</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 Indoor Plant Monitoring System Using IoT</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389685"/>
            <a:ext cx="1843200" cy="1685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pic>
        <p:nvPicPr>
          <p:cNvPr id="9" name="Picture 8">
            <a:extLst>
              <a:ext uri="{FF2B5EF4-FFF2-40B4-BE49-F238E27FC236}">
                <a16:creationId xmlns:a16="http://schemas.microsoft.com/office/drawing/2014/main" id="{9A9D1323-A5A9-E82E-E9CC-6D5F9BA6D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595" y="1166326"/>
            <a:ext cx="6629400" cy="4655975"/>
          </a:xfrm>
          <a:prstGeom prst="rect">
            <a:avLst/>
          </a:prstGeom>
        </p:spPr>
      </p:pic>
      <p:sp>
        <p:nvSpPr>
          <p:cNvPr id="3" name="TextBox 2">
            <a:extLst>
              <a:ext uri="{FF2B5EF4-FFF2-40B4-BE49-F238E27FC236}">
                <a16:creationId xmlns:a16="http://schemas.microsoft.com/office/drawing/2014/main" id="{F4647C2D-84C3-55B3-AF12-CA5F347391F1}"/>
              </a:ext>
            </a:extLst>
          </p:cNvPr>
          <p:cNvSpPr txBox="1"/>
          <p:nvPr/>
        </p:nvSpPr>
        <p:spPr>
          <a:xfrm>
            <a:off x="4422710" y="6084511"/>
            <a:ext cx="545607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Fig-1: Block Diagram </a:t>
            </a:r>
            <a:endParaRPr lang="en-IN" sz="1400" dirty="0"/>
          </a:p>
        </p:txBody>
      </p:sp>
    </p:spTree>
    <p:extLst>
      <p:ext uri="{BB962C8B-B14F-4D97-AF65-F5344CB8AC3E}">
        <p14:creationId xmlns:p14="http://schemas.microsoft.com/office/powerpoint/2010/main" val="383771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a:solidFill>
                  <a:srgbClr val="000000"/>
                </a:solidFill>
                <a:latin typeface="Times New Roman"/>
              </a:rPr>
              <a:t>                                                                                                                                                                        </a:t>
            </a:r>
            <a:endParaRPr lang="en-US" sz="2800" b="0" strike="noStrike" spc="-1" dirty="0">
              <a:solidFill>
                <a:srgbClr val="000000"/>
              </a:solidFill>
              <a:latin typeface="Times New Roman"/>
            </a:endParaRPr>
          </a:p>
        </p:txBody>
      </p:sp>
      <p:sp>
        <p:nvSpPr>
          <p:cNvPr id="4" name="TextBox 3">
            <a:extLst>
              <a:ext uri="{FF2B5EF4-FFF2-40B4-BE49-F238E27FC236}">
                <a16:creationId xmlns:a16="http://schemas.microsoft.com/office/drawing/2014/main" id="{62759CBC-0780-84C6-D56E-D1C9354DE4F2}"/>
              </a:ext>
            </a:extLst>
          </p:cNvPr>
          <p:cNvSpPr txBox="1"/>
          <p:nvPr/>
        </p:nvSpPr>
        <p:spPr>
          <a:xfrm>
            <a:off x="3312367" y="6112625"/>
            <a:ext cx="7245470"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Fig-2: Flow Diagram of Plant Monitoring System </a:t>
            </a:r>
          </a:p>
        </p:txBody>
      </p:sp>
      <p:pic>
        <p:nvPicPr>
          <p:cNvPr id="7" name="Picture 6">
            <a:extLst>
              <a:ext uri="{FF2B5EF4-FFF2-40B4-BE49-F238E27FC236}">
                <a16:creationId xmlns:a16="http://schemas.microsoft.com/office/drawing/2014/main" id="{0E523063-077A-A69B-67E9-7AF55E595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55" y="1099657"/>
            <a:ext cx="8172450" cy="5012968"/>
          </a:xfrm>
          <a:prstGeom prst="rect">
            <a:avLst/>
          </a:prstGeom>
        </p:spPr>
      </p:pic>
    </p:spTree>
    <p:extLst>
      <p:ext uri="{BB962C8B-B14F-4D97-AF65-F5344CB8AC3E}">
        <p14:creationId xmlns:p14="http://schemas.microsoft.com/office/powerpoint/2010/main" val="118366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pic>
        <p:nvPicPr>
          <p:cNvPr id="3" name="Picture 2">
            <a:extLst>
              <a:ext uri="{FF2B5EF4-FFF2-40B4-BE49-F238E27FC236}">
                <a16:creationId xmlns:a16="http://schemas.microsoft.com/office/drawing/2014/main" id="{836BB1FC-DC16-0580-0B18-EEC52477E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630" y="1138336"/>
            <a:ext cx="6886575" cy="4599992"/>
          </a:xfrm>
          <a:prstGeom prst="rect">
            <a:avLst/>
          </a:prstGeom>
        </p:spPr>
      </p:pic>
      <p:sp>
        <p:nvSpPr>
          <p:cNvPr id="5" name="TextBox 4">
            <a:extLst>
              <a:ext uri="{FF2B5EF4-FFF2-40B4-BE49-F238E27FC236}">
                <a16:creationId xmlns:a16="http://schemas.microsoft.com/office/drawing/2014/main" id="{248F2771-9FE9-7F9E-8A6C-E142CF58CA3C}"/>
              </a:ext>
            </a:extLst>
          </p:cNvPr>
          <p:cNvSpPr txBox="1"/>
          <p:nvPr/>
        </p:nvSpPr>
        <p:spPr>
          <a:xfrm>
            <a:off x="3294483" y="5986662"/>
            <a:ext cx="616286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Fig-3: Block Diagram for monitoring moisture and temperature </a:t>
            </a:r>
            <a:endParaRPr lang="en-IN" sz="1400" dirty="0"/>
          </a:p>
        </p:txBody>
      </p:sp>
    </p:spTree>
    <p:extLst>
      <p:ext uri="{BB962C8B-B14F-4D97-AF65-F5344CB8AC3E}">
        <p14:creationId xmlns:p14="http://schemas.microsoft.com/office/powerpoint/2010/main" val="321512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B37B8926-CCB0-AF10-308C-B10A621C91DD}"/>
              </a:ext>
            </a:extLst>
          </p:cNvPr>
          <p:cNvSpPr txBox="1"/>
          <p:nvPr/>
        </p:nvSpPr>
        <p:spPr>
          <a:xfrm>
            <a:off x="2962012" y="6186487"/>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Fig-4: Flow Diagram to keep track of temperature and moisture</a:t>
            </a:r>
          </a:p>
        </p:txBody>
      </p:sp>
      <p:pic>
        <p:nvPicPr>
          <p:cNvPr id="3" name="Picture 2">
            <a:extLst>
              <a:ext uri="{FF2B5EF4-FFF2-40B4-BE49-F238E27FC236}">
                <a16:creationId xmlns:a16="http://schemas.microsoft.com/office/drawing/2014/main" id="{D524CB2C-6DAF-588B-A82F-ED3FF6B57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592" y="1110343"/>
            <a:ext cx="4600575" cy="5001499"/>
          </a:xfrm>
          <a:prstGeom prst="rect">
            <a:avLst/>
          </a:prstGeom>
        </p:spPr>
      </p:pic>
    </p:spTree>
    <p:extLst>
      <p:ext uri="{BB962C8B-B14F-4D97-AF65-F5344CB8AC3E}">
        <p14:creationId xmlns:p14="http://schemas.microsoft.com/office/powerpoint/2010/main" val="211697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6" name="TextBox 5">
            <a:extLst>
              <a:ext uri="{FF2B5EF4-FFF2-40B4-BE49-F238E27FC236}">
                <a16:creationId xmlns:a16="http://schemas.microsoft.com/office/drawing/2014/main" id="{B37B8926-CCB0-AF10-308C-B10A621C91DD}"/>
              </a:ext>
            </a:extLst>
          </p:cNvPr>
          <p:cNvSpPr txBox="1"/>
          <p:nvPr/>
        </p:nvSpPr>
        <p:spPr>
          <a:xfrm>
            <a:off x="4208106" y="6185008"/>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EF544D49-355A-11D6-C156-C2A46A6D5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363" y="1464772"/>
            <a:ext cx="3917576" cy="502801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15D2C09-D64A-5D31-032B-A181D494A5B0}"/>
              </a:ext>
            </a:extLst>
          </p:cNvPr>
          <p:cNvSpPr txBox="1"/>
          <p:nvPr/>
        </p:nvSpPr>
        <p:spPr>
          <a:xfrm>
            <a:off x="3883752" y="1021480"/>
            <a:ext cx="61587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Implementation of DHT 11 Sensor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38B258-2B04-DFC1-78AA-0DB7B40E3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51" y="1993095"/>
            <a:ext cx="5943601" cy="3971365"/>
          </a:xfrm>
          <a:prstGeom prst="rect">
            <a:avLst/>
          </a:prstGeom>
        </p:spPr>
      </p:pic>
    </p:spTree>
    <p:extLst>
      <p:ext uri="{BB962C8B-B14F-4D97-AF65-F5344CB8AC3E}">
        <p14:creationId xmlns:p14="http://schemas.microsoft.com/office/powerpoint/2010/main" val="119792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156996"/>
            <a:ext cx="11778840" cy="5262465"/>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B37B8926-CCB0-AF10-308C-B10A621C91DD}"/>
              </a:ext>
            </a:extLst>
          </p:cNvPr>
          <p:cNvSpPr txBox="1"/>
          <p:nvPr/>
        </p:nvSpPr>
        <p:spPr>
          <a:xfrm>
            <a:off x="4208106" y="6185008"/>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570E2B29-76FB-FF6B-7099-E824CBAECF21}"/>
              </a:ext>
            </a:extLst>
          </p:cNvPr>
          <p:cNvSpPr txBox="1"/>
          <p:nvPr/>
        </p:nvSpPr>
        <p:spPr>
          <a:xfrm>
            <a:off x="2590800" y="1140334"/>
            <a:ext cx="64617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Monitoring temperature and humidity through DHT 11 Sensor</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786CF28-8732-2CDE-DEC2-B1DAE13DAD30}"/>
              </a:ext>
            </a:extLst>
          </p:cNvPr>
          <p:cNvPicPr>
            <a:picLocks noChangeAspect="1"/>
          </p:cNvPicPr>
          <p:nvPr/>
        </p:nvPicPr>
        <p:blipFill>
          <a:blip r:embed="rId2"/>
          <a:stretch>
            <a:fillRect/>
          </a:stretch>
        </p:blipFill>
        <p:spPr>
          <a:xfrm>
            <a:off x="5665694" y="1760815"/>
            <a:ext cx="6033248" cy="4239492"/>
          </a:xfrm>
          <a:prstGeom prst="rect">
            <a:avLst/>
          </a:prstGeom>
        </p:spPr>
      </p:pic>
      <p:pic>
        <p:nvPicPr>
          <p:cNvPr id="20" name="Picture 19">
            <a:extLst>
              <a:ext uri="{FF2B5EF4-FFF2-40B4-BE49-F238E27FC236}">
                <a16:creationId xmlns:a16="http://schemas.microsoft.com/office/drawing/2014/main" id="{552BFE8C-D7F5-E9ED-985B-06FA5C2BEF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228" y="2305724"/>
            <a:ext cx="5082988" cy="3317138"/>
          </a:xfrm>
          <a:prstGeom prst="rect">
            <a:avLst/>
          </a:prstGeom>
        </p:spPr>
      </p:pic>
    </p:spTree>
    <p:extLst>
      <p:ext uri="{BB962C8B-B14F-4D97-AF65-F5344CB8AC3E}">
        <p14:creationId xmlns:p14="http://schemas.microsoft.com/office/powerpoint/2010/main" val="89291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6" name="TextBox 5">
            <a:extLst>
              <a:ext uri="{FF2B5EF4-FFF2-40B4-BE49-F238E27FC236}">
                <a16:creationId xmlns:a16="http://schemas.microsoft.com/office/drawing/2014/main" id="{B37B8926-CCB0-AF10-308C-B10A621C91DD}"/>
              </a:ext>
            </a:extLst>
          </p:cNvPr>
          <p:cNvSpPr txBox="1"/>
          <p:nvPr/>
        </p:nvSpPr>
        <p:spPr>
          <a:xfrm>
            <a:off x="4208106" y="6185008"/>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752A947-95FB-0B35-D285-6CFB81934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71" y="2082387"/>
            <a:ext cx="3980330" cy="410262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42403FC-7CEB-0E58-1729-9952405AEFE5}"/>
              </a:ext>
            </a:extLst>
          </p:cNvPr>
          <p:cNvSpPr txBox="1"/>
          <p:nvPr/>
        </p:nvSpPr>
        <p:spPr>
          <a:xfrm>
            <a:off x="3411072" y="1227193"/>
            <a:ext cx="61587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Implementation of Soil Moisture Sensor</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545F95-3EF9-810A-18C1-4C0D20C98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64" y="2348834"/>
            <a:ext cx="5469945" cy="3187169"/>
          </a:xfrm>
          <a:prstGeom prst="rect">
            <a:avLst/>
          </a:prstGeom>
        </p:spPr>
      </p:pic>
    </p:spTree>
    <p:extLst>
      <p:ext uri="{BB962C8B-B14F-4D97-AF65-F5344CB8AC3E}">
        <p14:creationId xmlns:p14="http://schemas.microsoft.com/office/powerpoint/2010/main" val="412447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156996"/>
            <a:ext cx="11778840" cy="5262465"/>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B37B8926-CCB0-AF10-308C-B10A621C91DD}"/>
              </a:ext>
            </a:extLst>
          </p:cNvPr>
          <p:cNvSpPr txBox="1"/>
          <p:nvPr/>
        </p:nvSpPr>
        <p:spPr>
          <a:xfrm>
            <a:off x="4208106" y="6185008"/>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BEB7108B-0124-9147-DF85-B59BF72CD372}"/>
              </a:ext>
            </a:extLst>
          </p:cNvPr>
          <p:cNvSpPr txBox="1"/>
          <p:nvPr/>
        </p:nvSpPr>
        <p:spPr>
          <a:xfrm>
            <a:off x="3881719" y="1123750"/>
            <a:ext cx="61587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Detecting water using Soil Moisture Sensor</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91D025A-5BFE-6CF4-166C-92C6D13CBB3F}"/>
              </a:ext>
            </a:extLst>
          </p:cNvPr>
          <p:cNvPicPr>
            <a:picLocks noChangeAspect="1"/>
          </p:cNvPicPr>
          <p:nvPr/>
        </p:nvPicPr>
        <p:blipFill>
          <a:blip r:embed="rId2"/>
          <a:stretch>
            <a:fillRect/>
          </a:stretch>
        </p:blipFill>
        <p:spPr>
          <a:xfrm>
            <a:off x="6175281" y="1829168"/>
            <a:ext cx="5730737" cy="4016088"/>
          </a:xfrm>
          <a:prstGeom prst="rect">
            <a:avLst/>
          </a:prstGeom>
        </p:spPr>
      </p:pic>
      <p:pic>
        <p:nvPicPr>
          <p:cNvPr id="20" name="Picture 19">
            <a:extLst>
              <a:ext uri="{FF2B5EF4-FFF2-40B4-BE49-F238E27FC236}">
                <a16:creationId xmlns:a16="http://schemas.microsoft.com/office/drawing/2014/main" id="{9393347C-C769-DB08-1905-672938993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77" y="2671482"/>
            <a:ext cx="5599143" cy="2368191"/>
          </a:xfrm>
          <a:prstGeom prst="rect">
            <a:avLst/>
          </a:prstGeom>
        </p:spPr>
      </p:pic>
    </p:spTree>
    <p:extLst>
      <p:ext uri="{BB962C8B-B14F-4D97-AF65-F5344CB8AC3E}">
        <p14:creationId xmlns:p14="http://schemas.microsoft.com/office/powerpoint/2010/main" val="187620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 Design and implementation of first objective</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156996"/>
            <a:ext cx="11778840" cy="5262465"/>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B37B8926-CCB0-AF10-308C-B10A621C91DD}"/>
              </a:ext>
            </a:extLst>
          </p:cNvPr>
          <p:cNvSpPr txBox="1"/>
          <p:nvPr/>
        </p:nvSpPr>
        <p:spPr>
          <a:xfrm>
            <a:off x="4208106" y="6185008"/>
            <a:ext cx="7060939"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1D0581EF-0F4A-4D84-D70D-FD2725A90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4" y="1449619"/>
            <a:ext cx="5197078" cy="5043166"/>
          </a:xfrm>
          <a:prstGeom prst="rect">
            <a:avLst/>
          </a:prstGeom>
        </p:spPr>
      </p:pic>
      <p:sp>
        <p:nvSpPr>
          <p:cNvPr id="10" name="TextBox 9">
            <a:extLst>
              <a:ext uri="{FF2B5EF4-FFF2-40B4-BE49-F238E27FC236}">
                <a16:creationId xmlns:a16="http://schemas.microsoft.com/office/drawing/2014/main" id="{C97B7C63-A364-95D7-6CBE-35FE81CAF46F}"/>
              </a:ext>
            </a:extLst>
          </p:cNvPr>
          <p:cNvSpPr txBox="1"/>
          <p:nvPr/>
        </p:nvSpPr>
        <p:spPr>
          <a:xfrm>
            <a:off x="3554184" y="1080287"/>
            <a:ext cx="61587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Blynk 2.0 in-app notifications and E-mails</a:t>
            </a:r>
            <a:endParaRPr lang="en-IN"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AEA40F5-6EE3-1014-6823-2B274FCF6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292" y="2034988"/>
            <a:ext cx="6279278" cy="3532094"/>
          </a:xfrm>
          <a:prstGeom prst="rect">
            <a:avLst/>
          </a:prstGeom>
        </p:spPr>
      </p:pic>
    </p:spTree>
    <p:extLst>
      <p:ext uri="{BB962C8B-B14F-4D97-AF65-F5344CB8AC3E}">
        <p14:creationId xmlns:p14="http://schemas.microsoft.com/office/powerpoint/2010/main" val="173686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206460" y="1687215"/>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This paper is divided into three divisions: animal detection and identification (to detect and identify the presence of animals), alarm (to activate the buzzer to keep the animal away from the field), and GSM module (to send alert messages to the authorized person). When an animal enters the field, the sensor detects its presence. It begins calculating the distance and sends the signal to the camera to begin photographing. This image is then compared to the previously saved dataset, and the animal is identified. When the distance exceeds the threshold value, the buzzer sounds and an alarm message is sent to the appropriate people. [3]</a:t>
            </a:r>
          </a:p>
        </p:txBody>
      </p:sp>
    </p:spTree>
    <p:extLst>
      <p:ext uri="{BB962C8B-B14F-4D97-AF65-F5344CB8AC3E}">
        <p14:creationId xmlns:p14="http://schemas.microsoft.com/office/powerpoint/2010/main" val="164300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Review-0 comments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Objective-1 (Design </a:t>
            </a:r>
            <a:r>
              <a:rPr lang="en-US" spc="-1" dirty="0">
                <a:solidFill>
                  <a:srgbClr val="000000"/>
                </a:solidFill>
                <a:latin typeface="Times New Roman"/>
              </a:rPr>
              <a:t>&amp; Implementation)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a:solidFill>
                  <a:srgbClr val="000000"/>
                </a:solidFill>
                <a:latin typeface="Times New Roman"/>
              </a:rPr>
              <a:t>Continued…</a:t>
            </a:r>
            <a:r>
              <a:rPr lang="en-US" sz="2800" b="0" strike="noStrike" spc="-1" dirty="0">
                <a:solidFill>
                  <a:srgbClr val="000000"/>
                </a:solidFill>
                <a:latin typeface="Times New Roman"/>
              </a:rPr>
              <a:t> </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88893"/>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research paper illuminates the utilization of the Blynk app within a plant monitoring system, showcasing its widespread adoption as a convenient approach for remotely overseeing and managing plant conditions. The discussion underscores the prevalent adoption of Blynk as a user-friendly and effective avenue for remotely managing and monitoring plant conditions. Blynk emerges as a prominent IoT platform, empowering users to craft personalized mobile applications tailored to their IoT ventures.[4]</a:t>
            </a: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extLst>
      <p:ext uri="{BB962C8B-B14F-4D97-AF65-F5344CB8AC3E}">
        <p14:creationId xmlns:p14="http://schemas.microsoft.com/office/powerpoint/2010/main" val="421409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9774" y="1678142"/>
            <a:ext cx="11423809" cy="4260542"/>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To address the limitations of the existing system, we propose implementing a comprehensive solution, that employs a combination of various environmental sensors, which will constantly monitor variables such as </a:t>
            </a:r>
            <a:r>
              <a:rPr lang="en-IN" spc="-1" dirty="0">
                <a:solidFill>
                  <a:srgbClr val="000000"/>
                </a:solidFill>
                <a:latin typeface="Times New Roman" panose="02020603050405020304" pitchFamily="18" charset="0"/>
                <a:cs typeface="Times New Roman" panose="02020603050405020304" pitchFamily="18" charset="0"/>
              </a:rPr>
              <a:t>humidity</a:t>
            </a:r>
            <a:r>
              <a:rPr lang="en-IN" sz="2800" b="0" strike="noStrike" spc="-1" dirty="0">
                <a:solidFill>
                  <a:srgbClr val="000000"/>
                </a:solidFill>
                <a:latin typeface="Times New Roman" panose="02020603050405020304" pitchFamily="18" charset="0"/>
                <a:cs typeface="Times New Roman" panose="02020603050405020304" pitchFamily="18" charset="0"/>
              </a:rPr>
              <a:t> and temperature fluctuations, and smart gadgets like camera module to track the presence of birds and make a buzzer sound.</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206460" y="1724657"/>
            <a:ext cx="11778840" cy="4739437"/>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[1]. </a:t>
            </a:r>
            <a:r>
              <a:rPr lang="en-US" kern="100" spc="-1" dirty="0" err="1">
                <a:solidFill>
                  <a:srgbClr val="000000"/>
                </a:solidFill>
                <a:latin typeface="Times New Roman" panose="02020603050405020304" pitchFamily="18" charset="0"/>
                <a:cs typeface="Times New Roman" panose="02020603050405020304" pitchFamily="18" charset="0"/>
              </a:rPr>
              <a:t>Zuraida</a:t>
            </a:r>
            <a:r>
              <a:rPr lang="en-US" kern="100" spc="-1" dirty="0">
                <a:solidFill>
                  <a:srgbClr val="000000"/>
                </a:solidFill>
                <a:latin typeface="Times New Roman" panose="02020603050405020304" pitchFamily="18" charset="0"/>
                <a:cs typeface="Times New Roman" panose="02020603050405020304" pitchFamily="18" charset="0"/>
              </a:rPr>
              <a:t> Muhammad</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Muhammad Azri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Asyraf</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Mohd Hafez, Nor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Adni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Leh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Zakiah</a:t>
            </a:r>
            <a:r>
              <a:rPr lang="en-US" kern="100" dirty="0">
                <a:latin typeface="Times New Roman" panose="02020603050405020304" pitchFamily="18" charset="0"/>
                <a:ea typeface="Calibri" panose="020F0502020204030204" pitchFamily="34" charset="0"/>
                <a:cs typeface="Times New Roman" panose="02020603050405020304" pitchFamily="18" charset="0"/>
              </a:rPr>
              <a:t> Mohd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Yusoff</a:t>
            </a:r>
            <a:r>
              <a:rPr lang="en-US" kern="100" dirty="0">
                <a:latin typeface="Times New Roman" panose="02020603050405020304" pitchFamily="18" charset="0"/>
                <a:ea typeface="Calibri" panose="020F0502020204030204" pitchFamily="34" charset="0"/>
                <a:cs typeface="Times New Roman" panose="02020603050405020304" pitchFamily="18" charset="0"/>
              </a:rPr>
              <a:t> and</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Shabinar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Abd Hamid,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2"/>
              </a:rPr>
              <a:t>Smart Agriculture Using Internet Of Things with Raspberry Pi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IEEE </a:t>
            </a:r>
            <a:r>
              <a:rPr lang="en-US" kern="100" dirty="0">
                <a:latin typeface="Times New Roman" panose="02020603050405020304" pitchFamily="18" charset="0"/>
                <a:ea typeface="Calibri" panose="020F0502020204030204" pitchFamily="34" charset="0"/>
                <a:cs typeface="Times New Roman" panose="02020603050405020304" pitchFamily="18" charset="0"/>
              </a:rPr>
              <a:t>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nternational Conference on Control System, Computing and Engineering (ICCSCE2020) pp. </a:t>
            </a:r>
            <a:r>
              <a:rPr lang="en-US" kern="100" dirty="0">
                <a:latin typeface="Times New Roman" panose="02020603050405020304" pitchFamily="18" charset="0"/>
                <a:ea typeface="Calibri" panose="020F0502020204030204" pitchFamily="34" charset="0"/>
                <a:cs typeface="Times New Roman" panose="02020603050405020304" pitchFamily="18" charset="0"/>
              </a:rPr>
              <a:t>85-90</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August. 2020.</a:t>
            </a:r>
          </a:p>
          <a:p>
            <a:pPr marL="0" indent="0" algn="just">
              <a:spcBef>
                <a:spcPts val="1001"/>
              </a:spcBef>
              <a:buNone/>
              <a:tabLst>
                <a:tab pos="0" algn="l"/>
              </a:tabLs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a:rPr>
              <a:t>[2]. Ms. </a:t>
            </a:r>
            <a:r>
              <a:rPr lang="en-US" spc="-1" dirty="0" err="1">
                <a:solidFill>
                  <a:srgbClr val="000000"/>
                </a:solidFill>
                <a:latin typeface="Times New Roman"/>
              </a:rPr>
              <a:t>Yogeshwari</a:t>
            </a:r>
            <a:r>
              <a:rPr lang="en-US" spc="-1" dirty="0">
                <a:solidFill>
                  <a:srgbClr val="000000"/>
                </a:solidFill>
                <a:latin typeface="Times New Roman"/>
              </a:rPr>
              <a:t> </a:t>
            </a:r>
            <a:r>
              <a:rPr lang="en-US" spc="-1" dirty="0" err="1">
                <a:solidFill>
                  <a:srgbClr val="000000"/>
                </a:solidFill>
                <a:latin typeface="Times New Roman"/>
              </a:rPr>
              <a:t>Barhate</a:t>
            </a:r>
            <a:r>
              <a:rPr lang="en-US" spc="-1" dirty="0">
                <a:solidFill>
                  <a:srgbClr val="000000"/>
                </a:solidFill>
                <a:latin typeface="Times New Roman"/>
              </a:rPr>
              <a:t>, Mr. Rupesh </a:t>
            </a:r>
            <a:r>
              <a:rPr lang="en-US" spc="-1" dirty="0" err="1">
                <a:solidFill>
                  <a:srgbClr val="000000"/>
                </a:solidFill>
                <a:latin typeface="Times New Roman"/>
              </a:rPr>
              <a:t>Borse</a:t>
            </a:r>
            <a:r>
              <a:rPr lang="en-US" spc="-1" dirty="0">
                <a:solidFill>
                  <a:srgbClr val="000000"/>
                </a:solidFill>
                <a:latin typeface="Times New Roman"/>
              </a:rPr>
              <a:t>, Ms. Neha </a:t>
            </a:r>
            <a:r>
              <a:rPr lang="en-US" spc="-1" dirty="0" err="1">
                <a:solidFill>
                  <a:srgbClr val="000000"/>
                </a:solidFill>
                <a:latin typeface="Times New Roman"/>
              </a:rPr>
              <a:t>Adkar</a:t>
            </a:r>
            <a:r>
              <a:rPr lang="en-US" spc="-1" dirty="0">
                <a:solidFill>
                  <a:srgbClr val="000000"/>
                </a:solidFill>
                <a:latin typeface="Times New Roman"/>
              </a:rPr>
              <a:t> and </a:t>
            </a:r>
          </a:p>
          <a:p>
            <a:pPr marL="0" indent="0" algn="just">
              <a:spcBef>
                <a:spcPts val="1001"/>
              </a:spcBef>
              <a:buNone/>
              <a:tabLst>
                <a:tab pos="0" algn="l"/>
              </a:tabLst>
            </a:pPr>
            <a:r>
              <a:rPr lang="en-US" spc="-1" dirty="0">
                <a:solidFill>
                  <a:srgbClr val="000000"/>
                </a:solidFill>
                <a:latin typeface="Times New Roman"/>
              </a:rPr>
              <a:t>Mr. Gaurav </a:t>
            </a:r>
            <a:r>
              <a:rPr lang="en-US" spc="-1" dirty="0" err="1">
                <a:solidFill>
                  <a:srgbClr val="000000"/>
                </a:solidFill>
                <a:latin typeface="Times New Roman"/>
              </a:rPr>
              <a:t>Bagul</a:t>
            </a:r>
            <a:r>
              <a:rPr lang="en-US" spc="-1" dirty="0">
                <a:solidFill>
                  <a:srgbClr val="000000"/>
                </a:solidFill>
                <a:latin typeface="Times New Roman"/>
              </a:rPr>
              <a:t>, “</a:t>
            </a:r>
            <a:r>
              <a:rPr lang="en-US" spc="-1" dirty="0">
                <a:solidFill>
                  <a:srgbClr val="000000"/>
                </a:solidFill>
                <a:latin typeface="Times New Roman"/>
                <a:hlinkClick r:id="rId3"/>
              </a:rPr>
              <a:t>Plant Watering and Monitoring System Using IOT and Cloud Computing</a:t>
            </a:r>
            <a:r>
              <a:rPr lang="en-US" spc="-1" dirty="0">
                <a:solidFill>
                  <a:srgbClr val="000000"/>
                </a:solidFill>
                <a:latin typeface="Times New Roman"/>
              </a:rPr>
              <a:t>” International Journal of Scientific Development and Research vol. 5, pp. 157-162, April. 2020.</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C</a:t>
            </a:r>
            <a:r>
              <a:rPr lang="en-IN" spc="-1" dirty="0" err="1">
                <a:solidFill>
                  <a:srgbClr val="FFFFFF"/>
                </a:solidFill>
                <a:latin typeface="Times New Roman"/>
              </a:rPr>
              <a:t>ontinued</a:t>
            </a:r>
            <a:r>
              <a:rPr lang="en-IN" spc="-1" dirty="0">
                <a:solidFill>
                  <a:srgbClr val="FFFFFF"/>
                </a:solidFill>
                <a:latin typeface="Times New Roman"/>
              </a:rPr>
              <a:t>…</a:t>
            </a:r>
            <a:endParaRPr lang="en-US" sz="4400" b="0" strike="noStrike" spc="-1" dirty="0">
              <a:solidFill>
                <a:srgbClr val="000000"/>
              </a:solidFill>
              <a:latin typeface="Calibri"/>
            </a:endParaRPr>
          </a:p>
        </p:txBody>
      </p:sp>
      <p:sp>
        <p:nvSpPr>
          <p:cNvPr id="112" name="PlaceHolder 2"/>
          <p:cNvSpPr>
            <a:spLocks noGrp="1"/>
          </p:cNvSpPr>
          <p:nvPr>
            <p:ph/>
          </p:nvPr>
        </p:nvSpPr>
        <p:spPr>
          <a:xfrm>
            <a:off x="206460" y="1822322"/>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b="0" strike="noStrike" spc="-1" dirty="0">
                <a:solidFill>
                  <a:srgbClr val="000000"/>
                </a:solidFill>
                <a:latin typeface="Times New Roman"/>
              </a:rPr>
              <a:t>[</a:t>
            </a:r>
            <a:r>
              <a:rPr lang="en-US" spc="-1" dirty="0">
                <a:solidFill>
                  <a:srgbClr val="000000"/>
                </a:solidFill>
                <a:latin typeface="Times New Roman"/>
              </a:rPr>
              <a:t>3</a:t>
            </a:r>
            <a:r>
              <a:rPr lang="en-US" b="0" strike="noStrike" spc="-1" dirty="0">
                <a:solidFill>
                  <a:srgbClr val="000000"/>
                </a:solidFill>
                <a:latin typeface="Times New Roman"/>
              </a:rPr>
              <a:t>]. </a:t>
            </a:r>
            <a:r>
              <a:rPr lang="en-US" b="0" strike="noStrike" spc="-1" dirty="0" err="1">
                <a:solidFill>
                  <a:srgbClr val="000000"/>
                </a:solidFill>
                <a:latin typeface="Times New Roman"/>
              </a:rPr>
              <a:t>Selvamuthukumaran</a:t>
            </a:r>
            <a:r>
              <a:rPr lang="en-US" b="0" strike="noStrike" spc="-1" dirty="0">
                <a:solidFill>
                  <a:srgbClr val="000000"/>
                </a:solidFill>
                <a:latin typeface="Times New Roman"/>
              </a:rPr>
              <a:t> N</a:t>
            </a:r>
            <a:r>
              <a:rPr lang="en-US" spc="-1" dirty="0">
                <a:solidFill>
                  <a:srgbClr val="000000"/>
                </a:solidFill>
                <a:latin typeface="Times New Roman"/>
              </a:rPr>
              <a:t>, Evangeline Sneha J, </a:t>
            </a:r>
            <a:r>
              <a:rPr lang="en-US" spc="-1" dirty="0" err="1">
                <a:solidFill>
                  <a:srgbClr val="000000"/>
                </a:solidFill>
                <a:latin typeface="Times New Roman"/>
              </a:rPr>
              <a:t>Thriambika</a:t>
            </a:r>
            <a:r>
              <a:rPr lang="en-US" spc="-1" dirty="0">
                <a:solidFill>
                  <a:srgbClr val="000000"/>
                </a:solidFill>
                <a:latin typeface="Times New Roman"/>
              </a:rPr>
              <a:t> K B and </a:t>
            </a:r>
            <a:r>
              <a:rPr lang="en-US" spc="-1" dirty="0" err="1">
                <a:solidFill>
                  <a:srgbClr val="000000"/>
                </a:solidFill>
                <a:latin typeface="Times New Roman"/>
              </a:rPr>
              <a:t>Vishali</a:t>
            </a:r>
            <a:r>
              <a:rPr lang="en-US" spc="-1" dirty="0">
                <a:solidFill>
                  <a:srgbClr val="000000"/>
                </a:solidFill>
                <a:latin typeface="Times New Roman"/>
              </a:rPr>
              <a:t> Babu B, “</a:t>
            </a:r>
            <a:r>
              <a:rPr lang="en-US" spc="-1" dirty="0">
                <a:solidFill>
                  <a:srgbClr val="000000"/>
                </a:solidFill>
                <a:latin typeface="Times New Roman"/>
                <a:hlinkClick r:id="rId2"/>
              </a:rPr>
              <a:t>Intelligent Animal Detection System Using IOT and Deep Learning</a:t>
            </a:r>
            <a:r>
              <a:rPr lang="en-US" spc="-1" dirty="0">
                <a:solidFill>
                  <a:srgbClr val="000000"/>
                </a:solidFill>
                <a:latin typeface="Times New Roman"/>
              </a:rPr>
              <a:t>” International Research Journal of Modernization in Engineering Technology and Science, vol. 3, pp. 2433-2438, April. 2021.</a:t>
            </a:r>
          </a:p>
          <a:p>
            <a:pPr marL="0" indent="0" algn="just">
              <a:spcBef>
                <a:spcPts val="1001"/>
              </a:spcBef>
              <a:buNone/>
              <a:tabLst>
                <a:tab pos="0" algn="l"/>
              </a:tabLst>
            </a:pPr>
            <a:endParaRPr lang="en-US" b="0" strike="noStrike" spc="-1" dirty="0">
              <a:solidFill>
                <a:srgbClr val="000000"/>
              </a:solidFill>
              <a:latin typeface="Times New Roman"/>
            </a:endParaRPr>
          </a:p>
          <a:p>
            <a:pPr marL="0" indent="0" algn="just">
              <a:lnSpc>
                <a:spcPct val="90000"/>
              </a:lnSpc>
              <a:spcBef>
                <a:spcPts val="1001"/>
              </a:spcBef>
              <a:buNone/>
              <a:tabLst>
                <a:tab pos="0" algn="l"/>
              </a:tabLst>
            </a:pPr>
            <a:r>
              <a:rPr lang="en-US" spc="-1" dirty="0">
                <a:solidFill>
                  <a:srgbClr val="000000"/>
                </a:solidFill>
                <a:latin typeface="Times New Roman"/>
              </a:rPr>
              <a:t>[4]. Priyanka S </a:t>
            </a:r>
            <a:r>
              <a:rPr lang="en-US" spc="-1" dirty="0" err="1">
                <a:solidFill>
                  <a:srgbClr val="000000"/>
                </a:solidFill>
                <a:latin typeface="Times New Roman"/>
              </a:rPr>
              <a:t>Talekar</a:t>
            </a:r>
            <a:r>
              <a:rPr lang="en-US" spc="-1" dirty="0">
                <a:solidFill>
                  <a:srgbClr val="000000"/>
                </a:solidFill>
                <a:latin typeface="Times New Roman"/>
              </a:rPr>
              <a:t>, Abhishek Kumar, Amit Kumar, Manish Kumar and Md. Irfan Hashmi, “</a:t>
            </a:r>
            <a:r>
              <a:rPr lang="en-US" spc="-1" dirty="0">
                <a:solidFill>
                  <a:srgbClr val="000000"/>
                </a:solidFill>
                <a:latin typeface="Times New Roman"/>
                <a:hlinkClick r:id="rId3"/>
              </a:rPr>
              <a:t>Smart Irrigation Monitoring System Using Blynk App</a:t>
            </a:r>
            <a:r>
              <a:rPr lang="en-US" spc="-1" dirty="0">
                <a:solidFill>
                  <a:srgbClr val="000000"/>
                </a:solidFill>
                <a:latin typeface="Times New Roman"/>
              </a:rPr>
              <a:t>” International journal of Innovative Science and Research Technology, vol. 6, pp. 1353-1355, July.2021.</a:t>
            </a: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132168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C</a:t>
            </a:r>
            <a:r>
              <a:rPr lang="en-IN" spc="-1" dirty="0" err="1">
                <a:solidFill>
                  <a:srgbClr val="FFFFFF"/>
                </a:solidFill>
                <a:latin typeface="Times New Roman"/>
              </a:rPr>
              <a:t>ontinued</a:t>
            </a:r>
            <a:r>
              <a:rPr lang="en-IN" spc="-1" dirty="0">
                <a:solidFill>
                  <a:srgbClr val="FFFFFF"/>
                </a:solidFill>
                <a:latin typeface="Times New Roman"/>
              </a:rPr>
              <a:t> (other references used)</a:t>
            </a:r>
            <a:endParaRPr lang="en-US" sz="4400" b="0" strike="noStrike" spc="-1" dirty="0">
              <a:solidFill>
                <a:srgbClr val="000000"/>
              </a:solidFill>
              <a:latin typeface="Calibri"/>
            </a:endParaRPr>
          </a:p>
        </p:txBody>
      </p:sp>
      <p:sp>
        <p:nvSpPr>
          <p:cNvPr id="112" name="PlaceHolder 2"/>
          <p:cNvSpPr>
            <a:spLocks noGrp="1"/>
          </p:cNvSpPr>
          <p:nvPr>
            <p:ph/>
          </p:nvPr>
        </p:nvSpPr>
        <p:spPr>
          <a:xfrm>
            <a:off x="206460" y="1822322"/>
            <a:ext cx="11778840" cy="5394600"/>
          </a:xfrm>
          <a:prstGeom prst="rect">
            <a:avLst/>
          </a:prstGeom>
          <a:noFill/>
          <a:ln w="0">
            <a:noFill/>
          </a:ln>
        </p:spPr>
        <p:txBody>
          <a:bodyPr anchor="t">
            <a:noAutofit/>
          </a:bodyPr>
          <a:lstStyle/>
          <a:p>
            <a:pPr marL="0" indent="0" algn="just">
              <a:lnSpc>
                <a:spcPct val="90000"/>
              </a:lnSpc>
              <a:spcBef>
                <a:spcPts val="1001"/>
              </a:spcBef>
              <a:buNone/>
              <a:tabLst>
                <a:tab pos="0" algn="l"/>
              </a:tabLst>
            </a:pPr>
            <a:r>
              <a:rPr lang="en-US" spc="-1" dirty="0">
                <a:solidFill>
                  <a:srgbClr val="000000"/>
                </a:solidFill>
                <a:latin typeface="Times New Roman"/>
              </a:rPr>
              <a:t>[5]. R </a:t>
            </a:r>
            <a:r>
              <a:rPr lang="en-US" spc="-1" dirty="0" err="1">
                <a:solidFill>
                  <a:srgbClr val="000000"/>
                </a:solidFill>
                <a:latin typeface="Times New Roman"/>
              </a:rPr>
              <a:t>Lathesparan</a:t>
            </a:r>
            <a:r>
              <a:rPr lang="en-US" spc="-1" dirty="0">
                <a:solidFill>
                  <a:srgbClr val="000000"/>
                </a:solidFill>
                <a:latin typeface="Times New Roman"/>
              </a:rPr>
              <a:t>, A </a:t>
            </a:r>
            <a:r>
              <a:rPr lang="en-US" spc="-1" dirty="0" err="1">
                <a:solidFill>
                  <a:srgbClr val="000000"/>
                </a:solidFill>
                <a:latin typeface="Times New Roman"/>
              </a:rPr>
              <a:t>Shranjah</a:t>
            </a:r>
            <a:r>
              <a:rPr lang="en-US" spc="-1" dirty="0">
                <a:solidFill>
                  <a:srgbClr val="000000"/>
                </a:solidFill>
                <a:latin typeface="Times New Roman"/>
              </a:rPr>
              <a:t>, R </a:t>
            </a:r>
            <a:r>
              <a:rPr lang="en-US" spc="-1" dirty="0" err="1">
                <a:solidFill>
                  <a:srgbClr val="000000"/>
                </a:solidFill>
                <a:latin typeface="Times New Roman"/>
              </a:rPr>
              <a:t>Thushanth</a:t>
            </a:r>
            <a:r>
              <a:rPr lang="en-US" spc="-1" dirty="0">
                <a:solidFill>
                  <a:srgbClr val="000000"/>
                </a:solidFill>
                <a:latin typeface="Times New Roman"/>
              </a:rPr>
              <a:t>, S </a:t>
            </a:r>
            <a:r>
              <a:rPr lang="en-US" spc="-1" dirty="0" err="1">
                <a:solidFill>
                  <a:srgbClr val="000000"/>
                </a:solidFill>
                <a:latin typeface="Times New Roman"/>
              </a:rPr>
              <a:t>Kenurshan</a:t>
            </a:r>
            <a:r>
              <a:rPr lang="en-US" spc="-1" dirty="0">
                <a:solidFill>
                  <a:srgbClr val="000000"/>
                </a:solidFill>
                <a:latin typeface="Times New Roman"/>
              </a:rPr>
              <a:t>, MNM </a:t>
            </a:r>
            <a:r>
              <a:rPr lang="en-US" spc="-1" dirty="0" err="1">
                <a:solidFill>
                  <a:srgbClr val="000000"/>
                </a:solidFill>
                <a:latin typeface="Times New Roman"/>
              </a:rPr>
              <a:t>Nifras</a:t>
            </a:r>
            <a:r>
              <a:rPr lang="en-US" spc="-1" dirty="0">
                <a:solidFill>
                  <a:srgbClr val="000000"/>
                </a:solidFill>
                <a:latin typeface="Times New Roman"/>
              </a:rPr>
              <a:t> and WU </a:t>
            </a:r>
            <a:r>
              <a:rPr lang="en-US" spc="-1" dirty="0" err="1">
                <a:solidFill>
                  <a:srgbClr val="000000"/>
                </a:solidFill>
                <a:latin typeface="Times New Roman"/>
              </a:rPr>
              <a:t>Wickramaarachi</a:t>
            </a:r>
            <a:r>
              <a:rPr lang="en-US" spc="-1" dirty="0">
                <a:solidFill>
                  <a:srgbClr val="000000"/>
                </a:solidFill>
                <a:latin typeface="Times New Roman"/>
              </a:rPr>
              <a:t>, “</a:t>
            </a:r>
            <a:r>
              <a:rPr lang="en-US" spc="-1" dirty="0">
                <a:solidFill>
                  <a:srgbClr val="000000"/>
                </a:solidFill>
                <a:latin typeface="Times New Roman"/>
                <a:hlinkClick r:id="rId2"/>
              </a:rPr>
              <a:t>Real-time Animal Detection and Prevention System for Crop Fields</a:t>
            </a:r>
            <a:r>
              <a:rPr lang="en-US" spc="-1" dirty="0">
                <a:solidFill>
                  <a:srgbClr val="000000"/>
                </a:solidFill>
                <a:latin typeface="Times New Roman"/>
              </a:rPr>
              <a:t>”, 13</a:t>
            </a:r>
            <a:r>
              <a:rPr lang="en-US" spc="-1" baseline="30000" dirty="0">
                <a:solidFill>
                  <a:srgbClr val="000000"/>
                </a:solidFill>
                <a:latin typeface="Times New Roman"/>
              </a:rPr>
              <a:t>th</a:t>
            </a:r>
            <a:r>
              <a:rPr lang="en-US" spc="-1" dirty="0">
                <a:solidFill>
                  <a:srgbClr val="000000"/>
                </a:solidFill>
                <a:latin typeface="Times New Roman"/>
              </a:rPr>
              <a:t> </a:t>
            </a:r>
            <a:r>
              <a:rPr lang="en-US" spc="-1" dirty="0" err="1">
                <a:solidFill>
                  <a:srgbClr val="000000"/>
                </a:solidFill>
                <a:latin typeface="Times New Roman"/>
              </a:rPr>
              <a:t>Internationl</a:t>
            </a:r>
            <a:r>
              <a:rPr lang="en-US" spc="-1" dirty="0">
                <a:solidFill>
                  <a:srgbClr val="000000"/>
                </a:solidFill>
                <a:latin typeface="Times New Roman"/>
              </a:rPr>
              <a:t> Research Conference General Sir John Kotelawala </a:t>
            </a:r>
            <a:r>
              <a:rPr lang="en-US" spc="-1" dirty="0" err="1">
                <a:solidFill>
                  <a:srgbClr val="000000"/>
                </a:solidFill>
                <a:latin typeface="Times New Roman"/>
              </a:rPr>
              <a:t>Defence</a:t>
            </a:r>
            <a:r>
              <a:rPr lang="en-US" spc="-1" dirty="0">
                <a:solidFill>
                  <a:srgbClr val="000000"/>
                </a:solidFill>
                <a:latin typeface="Times New Roman"/>
              </a:rPr>
              <a:t> University, pp. 70-78, June 2021.</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pc="-1" dirty="0">
                <a:solidFill>
                  <a:srgbClr val="000000"/>
                </a:solidFill>
                <a:latin typeface="Times New Roman"/>
              </a:rPr>
              <a:t>[6]. Y. Manoj, T. Sai Naveen Kumar, </a:t>
            </a:r>
            <a:r>
              <a:rPr lang="en-US" spc="-1" dirty="0" err="1">
                <a:solidFill>
                  <a:srgbClr val="000000"/>
                </a:solidFill>
                <a:latin typeface="Times New Roman"/>
              </a:rPr>
              <a:t>Sk</a:t>
            </a:r>
            <a:r>
              <a:rPr lang="en-US" spc="-1" dirty="0">
                <a:solidFill>
                  <a:srgbClr val="000000"/>
                </a:solidFill>
                <a:latin typeface="Times New Roman"/>
              </a:rPr>
              <a:t> </a:t>
            </a:r>
            <a:r>
              <a:rPr lang="en-US" spc="-1" dirty="0" err="1">
                <a:solidFill>
                  <a:srgbClr val="000000"/>
                </a:solidFill>
                <a:latin typeface="Times New Roman"/>
              </a:rPr>
              <a:t>Adeeb</a:t>
            </a:r>
            <a:r>
              <a:rPr lang="en-US" spc="-1" dirty="0">
                <a:solidFill>
                  <a:srgbClr val="000000"/>
                </a:solidFill>
                <a:latin typeface="Times New Roman"/>
              </a:rPr>
              <a:t> Jainab, T. Sailaja and A. </a:t>
            </a:r>
            <a:r>
              <a:rPr lang="en-US" spc="-1" dirty="0" err="1">
                <a:solidFill>
                  <a:srgbClr val="000000"/>
                </a:solidFill>
                <a:latin typeface="Times New Roman"/>
              </a:rPr>
              <a:t>Anasuyamma</a:t>
            </a:r>
            <a:r>
              <a:rPr lang="en-US" spc="-1" dirty="0">
                <a:solidFill>
                  <a:srgbClr val="000000"/>
                </a:solidFill>
                <a:latin typeface="Times New Roman"/>
              </a:rPr>
              <a:t>, “</a:t>
            </a:r>
            <a:r>
              <a:rPr lang="en-US" spc="-1" dirty="0">
                <a:solidFill>
                  <a:srgbClr val="000000"/>
                </a:solidFill>
                <a:latin typeface="Times New Roman"/>
                <a:hlinkClick r:id="rId3"/>
              </a:rPr>
              <a:t>Greenhouse Monitoring Using Raspberry Pi</a:t>
            </a:r>
            <a:r>
              <a:rPr lang="en-US" spc="-1" dirty="0">
                <a:solidFill>
                  <a:srgbClr val="000000"/>
                </a:solidFill>
                <a:latin typeface="Times New Roman"/>
              </a:rPr>
              <a:t>”, International Journal of Creative Research Thoughts, vol. 11, pp. 429-433, May 2023</a:t>
            </a: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95448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2" name="TextBox 1">
            <a:extLst>
              <a:ext uri="{FF2B5EF4-FFF2-40B4-BE49-F238E27FC236}">
                <a16:creationId xmlns:a16="http://schemas.microsoft.com/office/drawing/2014/main" id="{E40553C1-BA2F-DF0E-0619-F3D7E7F2076A}"/>
              </a:ext>
            </a:extLst>
          </p:cNvPr>
          <p:cNvSpPr txBox="1"/>
          <p:nvPr/>
        </p:nvSpPr>
        <p:spPr>
          <a:xfrm>
            <a:off x="477505" y="1044956"/>
            <a:ext cx="11236750" cy="138499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Git Hub Link: </a:t>
            </a:r>
            <a:r>
              <a:rPr lang="en-IN" sz="2800" dirty="0">
                <a:latin typeface="Times New Roman" panose="02020603050405020304" pitchFamily="18" charset="0"/>
                <a:cs typeface="Times New Roman" panose="02020603050405020304" pitchFamily="18" charset="0"/>
                <a:hlinkClick r:id="rId2"/>
              </a:rPr>
              <a:t>https://github.com/204g1a0548/CSE-2020-24-Batch-A2.git</a:t>
            </a:r>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74687-820E-C9B9-23BB-71CE64889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03" y="1593130"/>
            <a:ext cx="11073353" cy="493768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z="2800" spc="-1" dirty="0">
                <a:solidFill>
                  <a:srgbClr val="000000"/>
                </a:solidFill>
                <a:latin typeface="Times New Roman"/>
              </a:rPr>
              <a:t>Review-0 Comments</a:t>
            </a:r>
            <a:endParaRPr lang="en-US" sz="2800" b="0" strike="noStrike" spc="-1" dirty="0">
              <a:solidFill>
                <a:srgbClr val="000000"/>
              </a:solidFill>
              <a:latin typeface="Calibri"/>
            </a:endParaRPr>
          </a:p>
        </p:txBody>
      </p:sp>
      <p:sp>
        <p:nvSpPr>
          <p:cNvPr id="100" name="PlaceHolder 2"/>
          <p:cNvSpPr>
            <a:spLocks noGrp="1"/>
          </p:cNvSpPr>
          <p:nvPr>
            <p:ph/>
          </p:nvPr>
        </p:nvSpPr>
        <p:spPr>
          <a:xfrm>
            <a:off x="206460" y="1590339"/>
            <a:ext cx="11778840" cy="5394600"/>
          </a:xfrm>
          <a:prstGeom prst="rect">
            <a:avLst/>
          </a:prstGeom>
          <a:noFill/>
          <a:ln w="0">
            <a:noFill/>
          </a:ln>
        </p:spPr>
        <p:txBody>
          <a:bodyPr anchor="t">
            <a:noAutofit/>
          </a:bodyPr>
          <a:lstStyle/>
          <a:p>
            <a:pPr algn="just">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Add more links for the literature review, you have done.</a:t>
            </a:r>
          </a:p>
          <a:p>
            <a:pPr algn="just">
              <a:lnSpc>
                <a:spcPct val="107000"/>
              </a:lnSpc>
              <a:spcAft>
                <a:spcPts val="800"/>
              </a:spcAft>
              <a:buFont typeface="Wingdings" panose="05000000000000000000" pitchFamily="2" charset="2"/>
              <a:buChar char="Ø"/>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What are the ideal temperature ranges for plants to survive?</a:t>
            </a:r>
          </a:p>
          <a:p>
            <a:pPr algn="just">
              <a:lnSpc>
                <a:spcPct val="107000"/>
              </a:lnSpc>
              <a:spcAft>
                <a:spcPts val="800"/>
              </a:spcAft>
              <a:buFont typeface="Wingdings" panose="05000000000000000000" pitchFamily="2" charset="2"/>
              <a:buChar char="Ø"/>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More details on object detection.</a:t>
            </a:r>
          </a:p>
          <a:p>
            <a:pPr algn="just">
              <a:lnSpc>
                <a:spcPct val="107000"/>
              </a:lnSpc>
              <a:spcAft>
                <a:spcPts val="800"/>
              </a:spcAft>
              <a:buFont typeface="Wingdings" panose="05000000000000000000" pitchFamily="2" charset="2"/>
              <a:buChar char="Ø"/>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 what way does this project deal with motion detection?</a:t>
            </a: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361589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z="2800" b="0" strike="noStrike" spc="-1" dirty="0">
                <a:solidFill>
                  <a:srgbClr val="000000"/>
                </a:solidFill>
                <a:latin typeface="Times New Roman"/>
              </a:rPr>
              <a:t>Plant Sus</a:t>
            </a:r>
            <a:r>
              <a:rPr lang="en-US" sz="2800" spc="-1" dirty="0">
                <a:solidFill>
                  <a:srgbClr val="000000"/>
                </a:solidFill>
                <a:latin typeface="Times New Roman"/>
              </a:rPr>
              <a:t>tainability </a:t>
            </a:r>
            <a:endParaRPr lang="en-US" sz="2800" b="0" strike="noStrike" spc="-1" dirty="0">
              <a:solidFill>
                <a:srgbClr val="000000"/>
              </a:solidFill>
              <a:latin typeface="Calibri"/>
            </a:endParaRPr>
          </a:p>
        </p:txBody>
      </p:sp>
      <p:sp>
        <p:nvSpPr>
          <p:cNvPr id="100" name="PlaceHolder 2"/>
          <p:cNvSpPr>
            <a:spLocks noGrp="1"/>
          </p:cNvSpPr>
          <p:nvPr>
            <p:ph/>
          </p:nvPr>
        </p:nvSpPr>
        <p:spPr>
          <a:xfrm>
            <a:off x="206460" y="1321397"/>
            <a:ext cx="11778840" cy="5394600"/>
          </a:xfrm>
          <a:prstGeom prst="rect">
            <a:avLst/>
          </a:prstGeom>
          <a:noFill/>
          <a:ln w="0">
            <a:noFill/>
          </a:ln>
        </p:spPr>
        <p:txBody>
          <a:bodyPr anchor="t">
            <a:noAutofit/>
          </a:bodyPr>
          <a:lstStyle/>
          <a:p>
            <a:pPr marL="0" indent="0" algn="just">
              <a:lnSpc>
                <a:spcPct val="107000"/>
              </a:lnSpc>
              <a:spcAft>
                <a:spcPts val="800"/>
              </a:spcAft>
              <a:buNone/>
            </a:pPr>
            <a:r>
              <a:rPr lang="en-US" b="1" strike="noStrike" spc="-1" dirty="0">
                <a:solidFill>
                  <a:srgbClr val="000000"/>
                </a:solidFill>
                <a:latin typeface="Times New Roman"/>
              </a:rPr>
              <a:t>Temperature, Humidity and Moisture Factors For Plant </a:t>
            </a:r>
            <a:r>
              <a:rPr lang="en-IN" b="1" strike="noStrike" spc="-1" dirty="0">
                <a:solidFill>
                  <a:srgbClr val="000000"/>
                </a:solidFill>
                <a:latin typeface="Times New Roman"/>
              </a:rPr>
              <a:t>Sustainability </a:t>
            </a:r>
          </a:p>
          <a:p>
            <a:pPr marL="0" indent="0" algn="just">
              <a:lnSpc>
                <a:spcPct val="107000"/>
              </a:lnSpc>
              <a:spcAft>
                <a:spcPts val="800"/>
              </a:spcAft>
              <a:buNone/>
            </a:pPr>
            <a:r>
              <a:rPr lang="en-US" sz="2400" spc="-1" dirty="0">
                <a:solidFill>
                  <a:srgbClr val="000000"/>
                </a:solidFill>
                <a:latin typeface="Times New Roman"/>
                <a:hlinkClick r:id="rId2"/>
              </a:rPr>
              <a:t>Temperature and Humidity </a:t>
            </a:r>
            <a:r>
              <a:rPr lang="en-IN" sz="2400" spc="-1" dirty="0">
                <a:solidFill>
                  <a:srgbClr val="000000"/>
                </a:solidFill>
                <a:latin typeface="Times New Roman"/>
                <a:hlinkClick r:id="rId2"/>
              </a:rPr>
              <a:t>reference </a:t>
            </a:r>
            <a:endParaRPr lang="en-US" sz="2400" b="1" strike="noStrike" spc="-1" dirty="0">
              <a:solidFill>
                <a:srgbClr val="000000"/>
              </a:solidFill>
              <a:latin typeface="Times New Roman"/>
            </a:endParaRPr>
          </a:p>
          <a:p>
            <a:pPr marL="0" indent="0" algn="just">
              <a:lnSpc>
                <a:spcPct val="107000"/>
              </a:lnSpc>
              <a:spcAft>
                <a:spcPts val="800"/>
              </a:spcAft>
              <a:buNone/>
            </a:pPr>
            <a:r>
              <a:rPr lang="en-US" sz="2400" b="0" strike="noStrike" spc="-1" dirty="0">
                <a:solidFill>
                  <a:srgbClr val="000000"/>
                </a:solidFill>
                <a:latin typeface="Times New Roman"/>
              </a:rPr>
              <a:t>There are typically three main temperature points of plant growth. These refer to the minimal, optimal, and maximum temperature.</a:t>
            </a:r>
          </a:p>
          <a:p>
            <a:pPr algn="just">
              <a:lnSpc>
                <a:spcPct val="107000"/>
              </a:lnSpc>
              <a:spcAft>
                <a:spcPts val="800"/>
              </a:spcAft>
            </a:pPr>
            <a:r>
              <a:rPr lang="en-US" sz="2400" b="0" strike="noStrike" spc="-1" dirty="0">
                <a:solidFill>
                  <a:srgbClr val="000000"/>
                </a:solidFill>
                <a:latin typeface="Times New Roman"/>
              </a:rPr>
              <a:t>Vegetative phase – 25 degrees Celsius and 60-70% humidity.</a:t>
            </a:r>
          </a:p>
          <a:p>
            <a:pPr algn="just">
              <a:lnSpc>
                <a:spcPct val="107000"/>
              </a:lnSpc>
              <a:spcAft>
                <a:spcPts val="800"/>
              </a:spcAft>
            </a:pPr>
            <a:r>
              <a:rPr lang="en-US" sz="2400" b="0" strike="noStrike" spc="-1" dirty="0">
                <a:solidFill>
                  <a:srgbClr val="000000"/>
                </a:solidFill>
                <a:latin typeface="Times New Roman"/>
              </a:rPr>
              <a:t>Flowering phase – 28 degrees Celsius and 40-50% humidity.</a:t>
            </a:r>
          </a:p>
          <a:p>
            <a:pPr marL="0" indent="0" algn="just">
              <a:lnSpc>
                <a:spcPct val="107000"/>
              </a:lnSpc>
              <a:spcAft>
                <a:spcPts val="800"/>
              </a:spcAft>
              <a:buNone/>
            </a:pPr>
            <a:r>
              <a:rPr lang="en-US" sz="2400" spc="-1" dirty="0">
                <a:solidFill>
                  <a:srgbClr val="000000"/>
                </a:solidFill>
                <a:latin typeface="Times New Roman"/>
                <a:hlinkClick r:id="rId3"/>
              </a:rPr>
              <a:t>Soil Moisture reference</a:t>
            </a:r>
            <a:endParaRPr lang="en-US" sz="2400" b="0" strike="noStrike" spc="-1" dirty="0">
              <a:solidFill>
                <a:srgbClr val="000000"/>
              </a:solidFill>
              <a:latin typeface="Times New Roman"/>
            </a:endParaRPr>
          </a:p>
          <a:p>
            <a:pPr marL="0" indent="0" algn="just">
              <a:lnSpc>
                <a:spcPct val="107000"/>
              </a:lnSpc>
              <a:spcAft>
                <a:spcPts val="800"/>
              </a:spcAft>
              <a:buNone/>
            </a:pPr>
            <a:r>
              <a:rPr lang="en-US" sz="2400" b="0" strike="noStrike" spc="-1" dirty="0">
                <a:solidFill>
                  <a:srgbClr val="000000"/>
                </a:solidFill>
                <a:latin typeface="Times New Roman"/>
              </a:rPr>
              <a:t>It is important to note that the majority of flowers, trees, and shrubs require moisture levels between 21% -  40%, while all vegetables require soil moisture between 41% and 80%.</a:t>
            </a:r>
          </a:p>
        </p:txBody>
      </p:sp>
    </p:spTree>
    <p:extLst>
      <p:ext uri="{BB962C8B-B14F-4D97-AF65-F5344CB8AC3E}">
        <p14:creationId xmlns:p14="http://schemas.microsoft.com/office/powerpoint/2010/main" val="326035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7000"/>
              </a:lnSpc>
              <a:spcAft>
                <a:spcPts val="80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Nowadays, a lot of individuals are quite interested in doing their own gardening. Indoor gardening has a variety of advantages, including the ability to produce organic vegetables, use of the plants in home design, and air purification. People's busy schedules are the major obstacle to indoor gardening because plants require more attention for their growth and health, necessitating the hiring of a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"plant sitter"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if they leave on vacation. This problem can be solved by automating the plant monitoring using the </a:t>
            </a:r>
            <a:r>
              <a:rPr lang="en-IN" sz="2800" b="1" i="1" kern="100" dirty="0">
                <a:effectLst/>
                <a:latin typeface="Times New Roman" panose="02020603050405020304" pitchFamily="18" charset="0"/>
                <a:ea typeface="Calibri" panose="020F0502020204030204" pitchFamily="34" charset="0"/>
                <a:cs typeface="Times New Roman" panose="02020603050405020304" pitchFamily="18" charset="0"/>
              </a:rPr>
              <a:t>"Internet of Things".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Utilizing </a:t>
            </a:r>
            <a:r>
              <a:rPr lang="en-IN" kern="100" dirty="0">
                <a:latin typeface="Times New Roman" panose="02020603050405020304" pitchFamily="18" charset="0"/>
                <a:ea typeface="Calibri" panose="020F0502020204030204" pitchFamily="34" charset="0"/>
                <a:cs typeface="Times New Roman" panose="02020603050405020304" pitchFamily="18" charset="0"/>
              </a:rPr>
              <a:t>Raspberry pi</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and variety of environmental sensors, and camera module, to track the temperature, moisture, light and many other aspects</a:t>
            </a:r>
            <a:r>
              <a:rPr lang="en-IN" kern="100" dirty="0">
                <a:latin typeface="Times New Roman" panose="02020603050405020304" pitchFamily="18" charset="0"/>
                <a:ea typeface="Calibri" panose="020F0502020204030204" pitchFamily="34" charset="0"/>
                <a:cs typeface="Times New Roman" panose="02020603050405020304" pitchFamily="18" charset="0"/>
              </a:rPr>
              <a:t> and</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providing data on each of these elements via Blynk app.</a:t>
            </a:r>
          </a:p>
          <a:p>
            <a:pPr marL="0" indent="0" algn="just">
              <a:lnSpc>
                <a:spcPct val="107000"/>
              </a:lnSpc>
              <a:spcAft>
                <a:spcPts val="800"/>
              </a:spcAft>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Keywords: </a:t>
            </a:r>
            <a:r>
              <a:rPr lang="en-US" kern="100" dirty="0">
                <a:latin typeface="Times New Roman" panose="02020603050405020304" pitchFamily="18" charset="0"/>
                <a:ea typeface="Calibri" panose="020F0502020204030204" pitchFamily="34" charset="0"/>
                <a:cs typeface="Times New Roman" panose="02020603050405020304" pitchFamily="18" charset="0"/>
              </a:rPr>
              <a:t>Indoor planting, Plant sitter,</a:t>
            </a:r>
            <a:r>
              <a:rPr lang="en-IN" kern="100" dirty="0">
                <a:latin typeface="Times New Roman" panose="02020603050405020304" pitchFamily="18" charset="0"/>
                <a:ea typeface="Calibri" panose="020F0502020204030204" pitchFamily="34" charset="0"/>
                <a:cs typeface="Times New Roman" panose="02020603050405020304" pitchFamily="18" charset="0"/>
              </a:rPr>
              <a:t> Raspberry pi</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553497"/>
            <a:ext cx="11459520" cy="4619063"/>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a:rPr>
              <a:t>Due to people's hurried lifestyles, indoor plants don't receive the attention they need, which has an effect on their growth and rob</a:t>
            </a:r>
            <a:r>
              <a:rPr lang="en-IN" spc="-1" dirty="0">
                <a:solidFill>
                  <a:srgbClr val="000000"/>
                </a:solidFill>
                <a:latin typeface="Times New Roman"/>
              </a:rPr>
              <a:t>ustness.</a:t>
            </a:r>
          </a:p>
          <a:p>
            <a:pPr marL="0" indent="0" algn="just">
              <a:lnSpc>
                <a:spcPct val="90000"/>
              </a:lnSpc>
              <a:spcBef>
                <a:spcPts val="1001"/>
              </a:spcBef>
              <a:buClr>
                <a:srgbClr val="000000"/>
              </a:buClr>
              <a:buNone/>
            </a:pPr>
            <a:endParaRPr lang="en-IN"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To maintain the plant’s growth, a predetermined temperature, moisture, light and humidity levels as well as to spot bird activity, environmental factors must be continuously monitored and managed.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206580" y="1703551"/>
            <a:ext cx="11778840" cy="5394600"/>
          </a:xfrm>
          <a:prstGeom prst="rect">
            <a:avLst/>
          </a:prstGeom>
          <a:noFill/>
          <a:ln w="0">
            <a:noFill/>
          </a:ln>
        </p:spPr>
        <p:txBody>
          <a:bodyPr anchor="t">
            <a:normAutofit/>
          </a:bodyPr>
          <a:lstStyle/>
          <a:p>
            <a:pPr algn="just">
              <a:spcBef>
                <a:spcPts val="1001"/>
              </a:spcBef>
              <a:tabLst>
                <a:tab pos="0" algn="l"/>
              </a:tabLst>
            </a:pPr>
            <a:r>
              <a:rPr lang="en-IN" b="1" spc="-1" dirty="0">
                <a:solidFill>
                  <a:srgbClr val="000000"/>
                </a:solidFill>
                <a:latin typeface="Times New Roman"/>
              </a:rPr>
              <a:t>Research Objective-1: </a:t>
            </a:r>
            <a:r>
              <a:rPr lang="en-IN" spc="-1" dirty="0">
                <a:solidFill>
                  <a:srgbClr val="000000"/>
                </a:solidFill>
                <a:latin typeface="Times New Roman"/>
              </a:rPr>
              <a:t>To prevent overheating through tracking the temperature using DHT 11 and monitoring the moisture level of the soil using moisture sensor and notifying the user via in-app notification and e-mail through the Blynk app. </a:t>
            </a:r>
          </a:p>
          <a:p>
            <a:pPr marL="0" indent="0" algn="just">
              <a:spcBef>
                <a:spcPts val="1001"/>
              </a:spcBef>
              <a:buNone/>
              <a:tabLst>
                <a:tab pos="0" algn="l"/>
              </a:tabLst>
            </a:pPr>
            <a:endParaRPr lang="en-IN" spc="-1" dirty="0">
              <a:solidFill>
                <a:srgbClr val="000000"/>
              </a:solidFill>
              <a:latin typeface="Times New Roman"/>
            </a:endParaRPr>
          </a:p>
          <a:p>
            <a:pPr algn="just">
              <a:spcBef>
                <a:spcPts val="1001"/>
              </a:spcBef>
              <a:tabLst>
                <a:tab pos="0" algn="l"/>
              </a:tabLst>
            </a:pPr>
            <a:r>
              <a:rPr lang="en-US" b="1" spc="-1" dirty="0">
                <a:solidFill>
                  <a:srgbClr val="000000"/>
                </a:solidFill>
                <a:latin typeface="Times New Roman"/>
              </a:rPr>
              <a:t>Research Objective-2: </a:t>
            </a:r>
            <a:r>
              <a:rPr lang="en-US" spc="-1" dirty="0">
                <a:solidFill>
                  <a:srgbClr val="000000"/>
                </a:solidFill>
                <a:latin typeface="Times New Roman"/>
              </a:rPr>
              <a:t>To </a:t>
            </a:r>
            <a:r>
              <a:rPr lang="en-IN" spc="-1" dirty="0">
                <a:solidFill>
                  <a:srgbClr val="000000"/>
                </a:solidFill>
                <a:latin typeface="Times New Roman"/>
              </a:rPr>
              <a:t>water the plants using water pump automatically through assessing the soil's moisture content.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secure the existence of plant through the utilization of a network of various sensors that safe guard against the consequences of bird activity.</a:t>
            </a:r>
            <a:endParaRPr lang="en-IN" spc="-1" dirty="0">
              <a:solidFill>
                <a:srgbClr val="000000"/>
              </a:solidFill>
              <a:latin typeface="Times New Roman"/>
            </a:endParaRPr>
          </a:p>
          <a:p>
            <a:pPr marL="0" indent="0" algn="just">
              <a:spcBef>
                <a:spcPts val="1001"/>
              </a:spcBef>
              <a:buNone/>
              <a:tabLst>
                <a:tab pos="0" algn="l"/>
              </a:tabLst>
            </a:pPr>
            <a:endParaRPr lang="en-IN"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b="0" strike="noStrike" spc="-1" dirty="0">
                <a:solidFill>
                  <a:srgbClr val="000000"/>
                </a:solidFill>
                <a:latin typeface="Times New Roman"/>
              </a:rPr>
              <a:t>This paper </a:t>
            </a:r>
            <a:r>
              <a:rPr lang="en-IN" dirty="0">
                <a:latin typeface="Times New Roman" panose="02020603050405020304" pitchFamily="18" charset="0"/>
                <a:cs typeface="Times New Roman" panose="02020603050405020304" pitchFamily="18" charset="0"/>
              </a:rPr>
              <a:t>includes integrating the Raspberry Pi as the core component, serving as a unifying element for the entire module. This consolidation incorporates an array of sensors that are linked to the Raspberry Pi. Also discusses, </a:t>
            </a:r>
            <a:r>
              <a:rPr lang="en-IN" b="0" strike="noStrike" spc="-1" dirty="0">
                <a:solidFill>
                  <a:srgbClr val="000000"/>
                </a:solidFill>
                <a:latin typeface="Times New Roman"/>
              </a:rPr>
              <a:t>soil moisture sensor's purpose, which is primarily centred on identifying moisture present within the soil. Maintaining the right balance of moisture is essential to ensure proper nutrient absorption and prevent water stress. Soil moisture sensors are devices designed to measure the amount of water present in the soil. [1]</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a:solidFill>
                  <a:srgbClr val="000000"/>
                </a:solidFill>
                <a:latin typeface="Times New Roman"/>
              </a:rPr>
              <a:t>C</a:t>
            </a:r>
            <a:r>
              <a:rPr lang="en-US" sz="2800" b="0" strike="noStrike" spc="-1" dirty="0">
                <a:solidFill>
                  <a:srgbClr val="000000"/>
                </a:solidFill>
                <a:latin typeface="Times New Roman"/>
              </a:rPr>
              <a:t>ontinued…</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a:rPr>
              <a:t>This study elaborates a system with various sensors that detect humidity, temperature, and soil moisture. This technology uses IoT (Internet of Things) to irrigate and monitor the plant. Also offers information on the most suitable ranges of the plant's key sustainability parameters. Plant watering and monitoring system technologies will deliver input to the user via smart phones or laptops in this paper. The automated system will eliminate the requirement for man power, lowering the possibility of error. [2]</a:t>
            </a:r>
            <a:endParaRPr lang="en-US" sz="2800" spc="-1" dirty="0">
              <a:solidFill>
                <a:srgbClr val="000000"/>
              </a:solidFill>
              <a:latin typeface="Times New Roman"/>
            </a:endParaRPr>
          </a:p>
        </p:txBody>
      </p:sp>
    </p:spTree>
    <p:extLst>
      <p:ext uri="{BB962C8B-B14F-4D97-AF65-F5344CB8AC3E}">
        <p14:creationId xmlns:p14="http://schemas.microsoft.com/office/powerpoint/2010/main" val="2167850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1852</TotalTime>
  <Words>1493</Words>
  <Application>Microsoft Office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Review-0 Comments</vt:lpstr>
      <vt:lpstr>Plant Sustainability </vt:lpstr>
      <vt:lpstr>Abstract</vt:lpstr>
      <vt:lpstr>Problem Statement</vt:lpstr>
      <vt:lpstr>Objectives of Project</vt:lpstr>
      <vt:lpstr>Literature survey for first objective </vt:lpstr>
      <vt:lpstr>Continued…</vt:lpstr>
      <vt:lpstr> Design and implementation of first objective</vt:lpstr>
      <vt:lpstr> Design and implementation of first objective</vt:lpstr>
      <vt:lpstr> Design and implementation of first objective</vt:lpstr>
      <vt:lpstr> Design and implementation of first objective</vt:lpstr>
      <vt:lpstr> Design and implementation of first objective</vt:lpstr>
      <vt:lpstr> Design and implementation of first objective</vt:lpstr>
      <vt:lpstr> Design and implementation of first objective</vt:lpstr>
      <vt:lpstr> Design and implementation of first objective</vt:lpstr>
      <vt:lpstr> Design and implementation of first objective</vt:lpstr>
      <vt:lpstr>Literature survey for second objective </vt:lpstr>
      <vt:lpstr>Continued… </vt:lpstr>
      <vt:lpstr>Proposed System</vt:lpstr>
      <vt:lpstr> References</vt:lpstr>
      <vt:lpstr>Continued…</vt:lpstr>
      <vt:lpstr>Continued (other references used)</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 Likhitha</cp:lastModifiedBy>
  <cp:revision>173</cp:revision>
  <dcterms:created xsi:type="dcterms:W3CDTF">2019-06-11T05:35:00Z</dcterms:created>
  <dcterms:modified xsi:type="dcterms:W3CDTF">2023-10-13T16:10:44Z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