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7"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16489-83F2-4F7E-A1B8-79E75BDBB9FF}" v="1" dt="2023-08-14T02:46:27.800"/>
    <p1510:client id="{2D6A8EB8-96EB-475C-970C-32FC3E5C35A7}" v="2" dt="2023-08-12T13:34:40.191"/>
    <p1510:client id="{6BB9DB75-39FC-47A2-BEE9-8E578DADCF9D}" v="1823" dt="2023-08-13T16:50:37.744"/>
    <p1510:client id="{ADC19FDF-0DC6-4F8A-A2F9-28712E1EB88B}" v="573" dt="2023-08-12T14:30:48.663"/>
    <p1510:client id="{B4FEBFD1-F671-49EF-9E34-237F0E861B1E}" v="212" dt="2023-08-14T03:13:47.246"/>
    <p1510:client id="{FDECB885-E0AF-487A-8709-BA25DE426FA9}" v="109" dt="2023-08-13T18:13:44.653"/>
    <p1510:client id="{FEC98C49-DB3F-4FF5-9296-0E234D71EB75}" v="968" dt="2023-08-13T17:59:40.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iran M" userId="0cd5b453ad0afe99" providerId="Windows Live" clId="Web-{2D6A8EB8-96EB-475C-970C-32FC3E5C35A7}"/>
    <pc:docChg chg="modSld">
      <pc:chgData name="Sai Kiran M" userId="0cd5b453ad0afe99" providerId="Windows Live" clId="Web-{2D6A8EB8-96EB-475C-970C-32FC3E5C35A7}" dt="2023-08-12T13:34:40.191" v="1" actId="1076"/>
      <pc:docMkLst>
        <pc:docMk/>
      </pc:docMkLst>
      <pc:sldChg chg="modSp">
        <pc:chgData name="Sai Kiran M" userId="0cd5b453ad0afe99" providerId="Windows Live" clId="Web-{2D6A8EB8-96EB-475C-970C-32FC3E5C35A7}" dt="2023-08-12T13:34:40.191" v="1" actId="1076"/>
        <pc:sldMkLst>
          <pc:docMk/>
          <pc:sldMk cId="0" sldId="256"/>
        </pc:sldMkLst>
        <pc:spChg chg="mod">
          <ac:chgData name="Sai Kiran M" userId="0cd5b453ad0afe99" providerId="Windows Live" clId="Web-{2D6A8EB8-96EB-475C-970C-32FC3E5C35A7}" dt="2023-08-12T13:34:40.191" v="1" actId="1076"/>
          <ac:spMkLst>
            <pc:docMk/>
            <pc:sldMk cId="0" sldId="256"/>
            <ac:spMk id="93" creationId="{00000000-0000-0000-0000-000000000000}"/>
          </ac:spMkLst>
        </pc:spChg>
      </pc:sldChg>
    </pc:docChg>
  </pc:docChgLst>
  <pc:docChgLst>
    <pc:chgData name="Sai Kiran M" userId="0cd5b453ad0afe99" providerId="Windows Live" clId="Web-{FDECB885-E0AF-487A-8709-BA25DE426FA9}"/>
    <pc:docChg chg="addSld delSld modSld">
      <pc:chgData name="Sai Kiran M" userId="0cd5b453ad0afe99" providerId="Windows Live" clId="Web-{FDECB885-E0AF-487A-8709-BA25DE426FA9}" dt="2023-08-13T18:13:44.653" v="107" actId="20577"/>
      <pc:docMkLst>
        <pc:docMk/>
      </pc:docMkLst>
      <pc:sldChg chg="modSp del">
        <pc:chgData name="Sai Kiran M" userId="0cd5b453ad0afe99" providerId="Windows Live" clId="Web-{FDECB885-E0AF-487A-8709-BA25DE426FA9}" dt="2023-08-13T18:07:35.981" v="60"/>
        <pc:sldMkLst>
          <pc:docMk/>
          <pc:sldMk cId="0" sldId="261"/>
        </pc:sldMkLst>
        <pc:spChg chg="mod">
          <ac:chgData name="Sai Kiran M" userId="0cd5b453ad0afe99" providerId="Windows Live" clId="Web-{FDECB885-E0AF-487A-8709-BA25DE426FA9}" dt="2023-08-13T18:07:18.870" v="59" actId="20577"/>
          <ac:spMkLst>
            <pc:docMk/>
            <pc:sldMk cId="0" sldId="261"/>
            <ac:spMk id="106" creationId="{00000000-0000-0000-0000-000000000000}"/>
          </ac:spMkLst>
        </pc:spChg>
      </pc:sldChg>
      <pc:sldChg chg="modSp">
        <pc:chgData name="Sai Kiran M" userId="0cd5b453ad0afe99" providerId="Windows Live" clId="Web-{FDECB885-E0AF-487A-8709-BA25DE426FA9}" dt="2023-08-13T18:13:44.653" v="107" actId="20577"/>
        <pc:sldMkLst>
          <pc:docMk/>
          <pc:sldMk cId="0" sldId="262"/>
        </pc:sldMkLst>
        <pc:spChg chg="mod">
          <ac:chgData name="Sai Kiran M" userId="0cd5b453ad0afe99" providerId="Windows Live" clId="Web-{FDECB885-E0AF-487A-8709-BA25DE426FA9}" dt="2023-08-13T18:08:21.234" v="67" actId="20577"/>
          <ac:spMkLst>
            <pc:docMk/>
            <pc:sldMk cId="0" sldId="262"/>
            <ac:spMk id="107" creationId="{00000000-0000-0000-0000-000000000000}"/>
          </ac:spMkLst>
        </pc:spChg>
        <pc:spChg chg="mod">
          <ac:chgData name="Sai Kiran M" userId="0cd5b453ad0afe99" providerId="Windows Live" clId="Web-{FDECB885-E0AF-487A-8709-BA25DE426FA9}" dt="2023-08-13T18:13:44.653" v="107" actId="20577"/>
          <ac:spMkLst>
            <pc:docMk/>
            <pc:sldMk cId="0" sldId="262"/>
            <ac:spMk id="108" creationId="{00000000-0000-0000-0000-000000000000}"/>
          </ac:spMkLst>
        </pc:spChg>
      </pc:sldChg>
      <pc:sldChg chg="new del">
        <pc:chgData name="Sai Kiran M" userId="0cd5b453ad0afe99" providerId="Windows Live" clId="Web-{FDECB885-E0AF-487A-8709-BA25DE426FA9}" dt="2023-08-13T18:07:53.763" v="62"/>
        <pc:sldMkLst>
          <pc:docMk/>
          <pc:sldMk cId="913389717" sldId="267"/>
        </pc:sldMkLst>
      </pc:sldChg>
      <pc:sldChg chg="add replId">
        <pc:chgData name="Sai Kiran M" userId="0cd5b453ad0afe99" providerId="Windows Live" clId="Web-{FDECB885-E0AF-487A-8709-BA25DE426FA9}" dt="2023-08-13T18:07:58.717" v="63"/>
        <pc:sldMkLst>
          <pc:docMk/>
          <pc:sldMk cId="1245551123" sldId="267"/>
        </pc:sldMkLst>
      </pc:sldChg>
    </pc:docChg>
  </pc:docChgLst>
  <pc:docChgLst>
    <pc:chgData name="Sai Kiran M" userId="0cd5b453ad0afe99" providerId="Windows Live" clId="Web-{B4FEBFD1-F671-49EF-9E34-237F0E861B1E}"/>
    <pc:docChg chg="modSld">
      <pc:chgData name="Sai Kiran M" userId="0cd5b453ad0afe99" providerId="Windows Live" clId="Web-{B4FEBFD1-F671-49EF-9E34-237F0E861B1E}" dt="2023-08-14T03:13:47.246" v="216"/>
      <pc:docMkLst>
        <pc:docMk/>
      </pc:docMkLst>
      <pc:sldChg chg="delSp modSp">
        <pc:chgData name="Sai Kiran M" userId="0cd5b453ad0afe99" providerId="Windows Live" clId="Web-{B4FEBFD1-F671-49EF-9E34-237F0E861B1E}" dt="2023-08-14T03:03:48.860" v="202" actId="20577"/>
        <pc:sldMkLst>
          <pc:docMk/>
          <pc:sldMk cId="0" sldId="256"/>
        </pc:sldMkLst>
        <pc:spChg chg="del mod">
          <ac:chgData name="Sai Kiran M" userId="0cd5b453ad0afe99" providerId="Windows Live" clId="Web-{B4FEBFD1-F671-49EF-9E34-237F0E861B1E}" dt="2023-08-14T02:51:54.887" v="83"/>
          <ac:spMkLst>
            <pc:docMk/>
            <pc:sldMk cId="0" sldId="256"/>
            <ac:spMk id="87" creationId="{00000000-0000-0000-0000-000000000000}"/>
          </ac:spMkLst>
        </pc:spChg>
        <pc:spChg chg="mod">
          <ac:chgData name="Sai Kiran M" userId="0cd5b453ad0afe99" providerId="Windows Live" clId="Web-{B4FEBFD1-F671-49EF-9E34-237F0E861B1E}" dt="2023-08-14T03:03:48.860" v="202" actId="20577"/>
          <ac:spMkLst>
            <pc:docMk/>
            <pc:sldMk cId="0" sldId="256"/>
            <ac:spMk id="88" creationId="{00000000-0000-0000-0000-000000000000}"/>
          </ac:spMkLst>
        </pc:spChg>
        <pc:spChg chg="mod">
          <ac:chgData name="Sai Kiran M" userId="0cd5b453ad0afe99" providerId="Windows Live" clId="Web-{B4FEBFD1-F671-49EF-9E34-237F0E861B1E}" dt="2023-08-14T03:01:20.833" v="184" actId="1076"/>
          <ac:spMkLst>
            <pc:docMk/>
            <pc:sldMk cId="0" sldId="256"/>
            <ac:spMk id="90" creationId="{00000000-0000-0000-0000-000000000000}"/>
          </ac:spMkLst>
        </pc:spChg>
        <pc:spChg chg="mod">
          <ac:chgData name="Sai Kiran M" userId="0cd5b453ad0afe99" providerId="Windows Live" clId="Web-{B4FEBFD1-F671-49EF-9E34-237F0E861B1E}" dt="2023-08-14T03:01:12.786" v="183" actId="1076"/>
          <ac:spMkLst>
            <pc:docMk/>
            <pc:sldMk cId="0" sldId="256"/>
            <ac:spMk id="91" creationId="{00000000-0000-0000-0000-000000000000}"/>
          </ac:spMkLst>
        </pc:spChg>
        <pc:spChg chg="mod">
          <ac:chgData name="Sai Kiran M" userId="0cd5b453ad0afe99" providerId="Windows Live" clId="Web-{B4FEBFD1-F671-49EF-9E34-237F0E861B1E}" dt="2023-08-14T02:57:55.631" v="175" actId="1076"/>
          <ac:spMkLst>
            <pc:docMk/>
            <pc:sldMk cId="0" sldId="256"/>
            <ac:spMk id="92" creationId="{00000000-0000-0000-0000-000000000000}"/>
          </ac:spMkLst>
        </pc:spChg>
        <pc:spChg chg="mod">
          <ac:chgData name="Sai Kiran M" userId="0cd5b453ad0afe99" providerId="Windows Live" clId="Web-{B4FEBFD1-F671-49EF-9E34-237F0E861B1E}" dt="2023-08-14T03:00:03.500" v="179" actId="1076"/>
          <ac:spMkLst>
            <pc:docMk/>
            <pc:sldMk cId="0" sldId="256"/>
            <ac:spMk id="96" creationId="{00000000-0000-0000-0000-000000000000}"/>
          </ac:spMkLst>
        </pc:spChg>
      </pc:sldChg>
      <pc:sldChg chg="modSp">
        <pc:chgData name="Sai Kiran M" userId="0cd5b453ad0afe99" providerId="Windows Live" clId="Web-{B4FEBFD1-F671-49EF-9E34-237F0E861B1E}" dt="2023-08-14T02:47:04.288" v="0" actId="1076"/>
        <pc:sldMkLst>
          <pc:docMk/>
          <pc:sldMk cId="0" sldId="257"/>
        </pc:sldMkLst>
        <pc:spChg chg="mod">
          <ac:chgData name="Sai Kiran M" userId="0cd5b453ad0afe99" providerId="Windows Live" clId="Web-{B4FEBFD1-F671-49EF-9E34-237F0E861B1E}" dt="2023-08-14T02:47:04.288" v="0" actId="1076"/>
          <ac:spMkLst>
            <pc:docMk/>
            <pc:sldMk cId="0" sldId="257"/>
            <ac:spMk id="97" creationId="{00000000-0000-0000-0000-000000000000}"/>
          </ac:spMkLst>
        </pc:spChg>
      </pc:sldChg>
      <pc:sldChg chg="addSp delSp modSp">
        <pc:chgData name="Sai Kiran M" userId="0cd5b453ad0afe99" providerId="Windows Live" clId="Web-{B4FEBFD1-F671-49EF-9E34-237F0E861B1E}" dt="2023-08-14T03:13:47.246" v="216"/>
        <pc:sldMkLst>
          <pc:docMk/>
          <pc:sldMk cId="0" sldId="265"/>
        </pc:sldMkLst>
        <pc:spChg chg="add del">
          <ac:chgData name="Sai Kiran M" userId="0cd5b453ad0afe99" providerId="Windows Live" clId="Web-{B4FEBFD1-F671-49EF-9E34-237F0E861B1E}" dt="2023-08-14T03:13:44.918" v="215"/>
          <ac:spMkLst>
            <pc:docMk/>
            <pc:sldMk cId="0" sldId="265"/>
            <ac:spMk id="114" creationId="{00000000-0000-0000-0000-000000000000}"/>
          </ac:spMkLst>
        </pc:spChg>
        <pc:picChg chg="add del mod ord">
          <ac:chgData name="Sai Kiran M" userId="0cd5b453ad0afe99" providerId="Windows Live" clId="Web-{B4FEBFD1-F671-49EF-9E34-237F0E861B1E}" dt="2023-08-14T03:13:44.918" v="215"/>
          <ac:picMkLst>
            <pc:docMk/>
            <pc:sldMk cId="0" sldId="265"/>
            <ac:picMk id="2" creationId="{C60F362B-5A95-E1CB-0204-10808C7CB6B3}"/>
          </ac:picMkLst>
        </pc:picChg>
        <pc:picChg chg="add del">
          <ac:chgData name="Sai Kiran M" userId="0cd5b453ad0afe99" providerId="Windows Live" clId="Web-{B4FEBFD1-F671-49EF-9E34-237F0E861B1E}" dt="2023-08-14T03:13:47.246" v="216"/>
          <ac:picMkLst>
            <pc:docMk/>
            <pc:sldMk cId="0" sldId="265"/>
            <ac:picMk id="115" creationId="{00000000-0000-0000-0000-000000000000}"/>
          </ac:picMkLst>
        </pc:picChg>
      </pc:sldChg>
    </pc:docChg>
  </pc:docChgLst>
  <pc:docChgLst>
    <pc:chgData name="Sai Kiran M" userId="0cd5b453ad0afe99" providerId="Windows Live" clId="Web-{20E16489-83F2-4F7E-A1B8-79E75BDBB9FF}"/>
    <pc:docChg chg="modSld">
      <pc:chgData name="Sai Kiran M" userId="0cd5b453ad0afe99" providerId="Windows Live" clId="Web-{20E16489-83F2-4F7E-A1B8-79E75BDBB9FF}" dt="2023-08-14T02:46:27.800" v="0" actId="1076"/>
      <pc:docMkLst>
        <pc:docMk/>
      </pc:docMkLst>
      <pc:sldChg chg="modSp">
        <pc:chgData name="Sai Kiran M" userId="0cd5b453ad0afe99" providerId="Windows Live" clId="Web-{20E16489-83F2-4F7E-A1B8-79E75BDBB9FF}" dt="2023-08-14T02:46:27.800" v="0" actId="1076"/>
        <pc:sldMkLst>
          <pc:docMk/>
          <pc:sldMk cId="0" sldId="257"/>
        </pc:sldMkLst>
        <pc:spChg chg="mod">
          <ac:chgData name="Sai Kiran M" userId="0cd5b453ad0afe99" providerId="Windows Live" clId="Web-{20E16489-83F2-4F7E-A1B8-79E75BDBB9FF}" dt="2023-08-14T02:46:27.800" v="0" actId="1076"/>
          <ac:spMkLst>
            <pc:docMk/>
            <pc:sldMk cId="0" sldId="257"/>
            <ac:spMk id="97" creationId="{00000000-0000-0000-0000-000000000000}"/>
          </ac:spMkLst>
        </pc:spChg>
      </pc:sldChg>
    </pc:docChg>
  </pc:docChgLst>
  <pc:docChgLst>
    <pc:chgData name="Sai Kiran M" userId="0cd5b453ad0afe99" providerId="Windows Live" clId="Web-{ADC19FDF-0DC6-4F8A-A2F9-28712E1EB88B}"/>
    <pc:docChg chg="modSld">
      <pc:chgData name="Sai Kiran M" userId="0cd5b453ad0afe99" providerId="Windows Live" clId="Web-{ADC19FDF-0DC6-4F8A-A2F9-28712E1EB88B}" dt="2023-08-12T14:30:48.663" v="572" actId="1076"/>
      <pc:docMkLst>
        <pc:docMk/>
      </pc:docMkLst>
      <pc:sldChg chg="modSp">
        <pc:chgData name="Sai Kiran M" userId="0cd5b453ad0afe99" providerId="Windows Live" clId="Web-{ADC19FDF-0DC6-4F8A-A2F9-28712E1EB88B}" dt="2023-08-12T13:44:00.672" v="74" actId="20577"/>
        <pc:sldMkLst>
          <pc:docMk/>
          <pc:sldMk cId="0" sldId="256"/>
        </pc:sldMkLst>
        <pc:spChg chg="mod">
          <ac:chgData name="Sai Kiran M" userId="0cd5b453ad0afe99" providerId="Windows Live" clId="Web-{ADC19FDF-0DC6-4F8A-A2F9-28712E1EB88B}" dt="2023-08-12T13:44:00.672" v="74" actId="20577"/>
          <ac:spMkLst>
            <pc:docMk/>
            <pc:sldMk cId="0" sldId="256"/>
            <ac:spMk id="93" creationId="{00000000-0000-0000-0000-000000000000}"/>
          </ac:spMkLst>
        </pc:spChg>
      </pc:sldChg>
      <pc:sldChg chg="modSp">
        <pc:chgData name="Sai Kiran M" userId="0cd5b453ad0afe99" providerId="Windows Live" clId="Web-{ADC19FDF-0DC6-4F8A-A2F9-28712E1EB88B}" dt="2023-08-12T14:30:48.663" v="572" actId="1076"/>
        <pc:sldMkLst>
          <pc:docMk/>
          <pc:sldMk cId="0" sldId="258"/>
        </pc:sldMkLst>
        <pc:spChg chg="mod">
          <ac:chgData name="Sai Kiran M" userId="0cd5b453ad0afe99" providerId="Windows Live" clId="Web-{ADC19FDF-0DC6-4F8A-A2F9-28712E1EB88B}" dt="2023-08-12T14:30:48.663" v="572" actId="1076"/>
          <ac:spMkLst>
            <pc:docMk/>
            <pc:sldMk cId="0" sldId="258"/>
            <ac:spMk id="99" creationId="{00000000-0000-0000-0000-000000000000}"/>
          </ac:spMkLst>
        </pc:spChg>
        <pc:spChg chg="mod">
          <ac:chgData name="Sai Kiran M" userId="0cd5b453ad0afe99" providerId="Windows Live" clId="Web-{ADC19FDF-0DC6-4F8A-A2F9-28712E1EB88B}" dt="2023-08-12T14:13:09.011" v="570" actId="20577"/>
          <ac:spMkLst>
            <pc:docMk/>
            <pc:sldMk cId="0" sldId="258"/>
            <ac:spMk id="100" creationId="{00000000-0000-0000-0000-000000000000}"/>
          </ac:spMkLst>
        </pc:spChg>
      </pc:sldChg>
    </pc:docChg>
  </pc:docChgLst>
  <pc:docChgLst>
    <pc:chgData name="Sai Kiran M" userId="0cd5b453ad0afe99" providerId="Windows Live" clId="Web-{FEC98C49-DB3F-4FF5-9296-0E234D71EB75}"/>
    <pc:docChg chg="modSld">
      <pc:chgData name="Sai Kiran M" userId="0cd5b453ad0afe99" providerId="Windows Live" clId="Web-{FEC98C49-DB3F-4FF5-9296-0E234D71EB75}" dt="2023-08-13T17:59:40.504" v="974" actId="20577"/>
      <pc:docMkLst>
        <pc:docMk/>
      </pc:docMkLst>
      <pc:sldChg chg="addSp delSp modSp">
        <pc:chgData name="Sai Kiran M" userId="0cd5b453ad0afe99" providerId="Windows Live" clId="Web-{FEC98C49-DB3F-4FF5-9296-0E234D71EB75}" dt="2023-08-13T17:49:11.810" v="959" actId="20577"/>
        <pc:sldMkLst>
          <pc:docMk/>
          <pc:sldMk cId="0" sldId="256"/>
        </pc:sldMkLst>
        <pc:spChg chg="mod">
          <ac:chgData name="Sai Kiran M" userId="0cd5b453ad0afe99" providerId="Windows Live" clId="Web-{FEC98C49-DB3F-4FF5-9296-0E234D71EB75}" dt="2023-08-13T17:47:51.854" v="855" actId="20577"/>
          <ac:spMkLst>
            <pc:docMk/>
            <pc:sldMk cId="0" sldId="256"/>
            <ac:spMk id="87" creationId="{00000000-0000-0000-0000-000000000000}"/>
          </ac:spMkLst>
        </pc:spChg>
        <pc:spChg chg="mod">
          <ac:chgData name="Sai Kiran M" userId="0cd5b453ad0afe99" providerId="Windows Live" clId="Web-{FEC98C49-DB3F-4FF5-9296-0E234D71EB75}" dt="2023-08-13T17:47:53.604" v="883" actId="20577"/>
          <ac:spMkLst>
            <pc:docMk/>
            <pc:sldMk cId="0" sldId="256"/>
            <ac:spMk id="90" creationId="{00000000-0000-0000-0000-000000000000}"/>
          </ac:spMkLst>
        </pc:spChg>
        <pc:spChg chg="mod">
          <ac:chgData name="Sai Kiran M" userId="0cd5b453ad0afe99" providerId="Windows Live" clId="Web-{FEC98C49-DB3F-4FF5-9296-0E234D71EB75}" dt="2023-08-13T17:47:51.104" v="837" actId="20577"/>
          <ac:spMkLst>
            <pc:docMk/>
            <pc:sldMk cId="0" sldId="256"/>
            <ac:spMk id="91" creationId="{00000000-0000-0000-0000-000000000000}"/>
          </ac:spMkLst>
        </pc:spChg>
        <pc:spChg chg="mod">
          <ac:chgData name="Sai Kiran M" userId="0cd5b453ad0afe99" providerId="Windows Live" clId="Web-{FEC98C49-DB3F-4FF5-9296-0E234D71EB75}" dt="2023-08-13T17:49:11.810" v="959" actId="20577"/>
          <ac:spMkLst>
            <pc:docMk/>
            <pc:sldMk cId="0" sldId="256"/>
            <ac:spMk id="92" creationId="{00000000-0000-0000-0000-000000000000}"/>
          </ac:spMkLst>
        </pc:spChg>
        <pc:spChg chg="add del mod">
          <ac:chgData name="Sai Kiran M" userId="0cd5b453ad0afe99" providerId="Windows Live" clId="Web-{FEC98C49-DB3F-4FF5-9296-0E234D71EB75}" dt="2023-08-13T17:47:49.822" v="800" actId="20577"/>
          <ac:spMkLst>
            <pc:docMk/>
            <pc:sldMk cId="0" sldId="256"/>
            <ac:spMk id="96" creationId="{00000000-0000-0000-0000-000000000000}"/>
          </ac:spMkLst>
        </pc:spChg>
      </pc:sldChg>
      <pc:sldChg chg="modSp">
        <pc:chgData name="Sai Kiran M" userId="0cd5b453ad0afe99" providerId="Windows Live" clId="Web-{FEC98C49-DB3F-4FF5-9296-0E234D71EB75}" dt="2023-08-13T17:16:50.555" v="509" actId="20577"/>
        <pc:sldMkLst>
          <pc:docMk/>
          <pc:sldMk cId="0" sldId="261"/>
        </pc:sldMkLst>
        <pc:spChg chg="mod">
          <ac:chgData name="Sai Kiran M" userId="0cd5b453ad0afe99" providerId="Windows Live" clId="Web-{FEC98C49-DB3F-4FF5-9296-0E234D71EB75}" dt="2023-08-13T17:16:50.555" v="509" actId="20577"/>
          <ac:spMkLst>
            <pc:docMk/>
            <pc:sldMk cId="0" sldId="261"/>
            <ac:spMk id="106" creationId="{00000000-0000-0000-0000-000000000000}"/>
          </ac:spMkLst>
        </pc:spChg>
      </pc:sldChg>
      <pc:sldChg chg="modSp">
        <pc:chgData name="Sai Kiran M" userId="0cd5b453ad0afe99" providerId="Windows Live" clId="Web-{FEC98C49-DB3F-4FF5-9296-0E234D71EB75}" dt="2023-08-13T17:22:41.395" v="528" actId="20577"/>
        <pc:sldMkLst>
          <pc:docMk/>
          <pc:sldMk cId="0" sldId="262"/>
        </pc:sldMkLst>
        <pc:spChg chg="mod">
          <ac:chgData name="Sai Kiran M" userId="0cd5b453ad0afe99" providerId="Windows Live" clId="Web-{FEC98C49-DB3F-4FF5-9296-0E234D71EB75}" dt="2023-08-13T17:22:41.395" v="528" actId="20577"/>
          <ac:spMkLst>
            <pc:docMk/>
            <pc:sldMk cId="0" sldId="262"/>
            <ac:spMk id="108" creationId="{00000000-0000-0000-0000-000000000000}"/>
          </ac:spMkLst>
        </pc:spChg>
      </pc:sldChg>
      <pc:sldChg chg="modSp">
        <pc:chgData name="Sai Kiran M" userId="0cd5b453ad0afe99" providerId="Windows Live" clId="Web-{FEC98C49-DB3F-4FF5-9296-0E234D71EB75}" dt="2023-08-13T17:31:51.054" v="643" actId="20577"/>
        <pc:sldMkLst>
          <pc:docMk/>
          <pc:sldMk cId="0" sldId="263"/>
        </pc:sldMkLst>
        <pc:spChg chg="mod">
          <ac:chgData name="Sai Kiran M" userId="0cd5b453ad0afe99" providerId="Windows Live" clId="Web-{FEC98C49-DB3F-4FF5-9296-0E234D71EB75}" dt="2023-08-13T17:31:51.054" v="643" actId="20577"/>
          <ac:spMkLst>
            <pc:docMk/>
            <pc:sldMk cId="0" sldId="263"/>
            <ac:spMk id="109" creationId="{00000000-0000-0000-0000-000000000000}"/>
          </ac:spMkLst>
        </pc:spChg>
      </pc:sldChg>
      <pc:sldChg chg="modSp">
        <pc:chgData name="Sai Kiran M" userId="0cd5b453ad0afe99" providerId="Windows Live" clId="Web-{FEC98C49-DB3F-4FF5-9296-0E234D71EB75}" dt="2023-08-13T17:59:40.504" v="974" actId="20577"/>
        <pc:sldMkLst>
          <pc:docMk/>
          <pc:sldMk cId="0" sldId="264"/>
        </pc:sldMkLst>
        <pc:spChg chg="mod">
          <ac:chgData name="Sai Kiran M" userId="0cd5b453ad0afe99" providerId="Windows Live" clId="Web-{FEC98C49-DB3F-4FF5-9296-0E234D71EB75}" dt="2023-08-13T17:59:40.504" v="974" actId="20577"/>
          <ac:spMkLst>
            <pc:docMk/>
            <pc:sldMk cId="0" sldId="264"/>
            <ac:spMk id="112" creationId="{00000000-0000-0000-0000-000000000000}"/>
          </ac:spMkLst>
        </pc:spChg>
      </pc:sldChg>
      <pc:sldChg chg="modSp">
        <pc:chgData name="Sai Kiran M" userId="0cd5b453ad0afe99" providerId="Windows Live" clId="Web-{FEC98C49-DB3F-4FF5-9296-0E234D71EB75}" dt="2023-08-13T17:48:46.215" v="952" actId="1076"/>
        <pc:sldMkLst>
          <pc:docMk/>
          <pc:sldMk cId="0" sldId="265"/>
        </pc:sldMkLst>
        <pc:picChg chg="mod">
          <ac:chgData name="Sai Kiran M" userId="0cd5b453ad0afe99" providerId="Windows Live" clId="Web-{FEC98C49-DB3F-4FF5-9296-0E234D71EB75}" dt="2023-08-13T17:48:46.215" v="952" actId="1076"/>
          <ac:picMkLst>
            <pc:docMk/>
            <pc:sldMk cId="0" sldId="265"/>
            <ac:picMk id="115" creationId="{00000000-0000-0000-0000-000000000000}"/>
          </ac:picMkLst>
        </pc:picChg>
      </pc:sldChg>
    </pc:docChg>
  </pc:docChgLst>
  <pc:docChgLst>
    <pc:chgData name="Sai Kiran M" userId="0cd5b453ad0afe99" providerId="Windows Live" clId="Web-{6BB9DB75-39FC-47A2-BEE9-8E578DADCF9D}"/>
    <pc:docChg chg="modSld sldOrd">
      <pc:chgData name="Sai Kiran M" userId="0cd5b453ad0afe99" providerId="Windows Live" clId="Web-{6BB9DB75-39FC-47A2-BEE9-8E578DADCF9D}" dt="2023-08-13T16:50:37.744" v="1835" actId="20577"/>
      <pc:docMkLst>
        <pc:docMk/>
      </pc:docMkLst>
      <pc:sldChg chg="modSp">
        <pc:chgData name="Sai Kiran M" userId="0cd5b453ad0afe99" providerId="Windows Live" clId="Web-{6BB9DB75-39FC-47A2-BEE9-8E578DADCF9D}" dt="2023-08-13T14:06:04.247" v="231" actId="20577"/>
        <pc:sldMkLst>
          <pc:docMk/>
          <pc:sldMk cId="0" sldId="258"/>
        </pc:sldMkLst>
        <pc:spChg chg="mod">
          <ac:chgData name="Sai Kiran M" userId="0cd5b453ad0afe99" providerId="Windows Live" clId="Web-{6BB9DB75-39FC-47A2-BEE9-8E578DADCF9D}" dt="2023-08-13T14:06:04.247" v="231" actId="20577"/>
          <ac:spMkLst>
            <pc:docMk/>
            <pc:sldMk cId="0" sldId="258"/>
            <ac:spMk id="100" creationId="{00000000-0000-0000-0000-000000000000}"/>
          </ac:spMkLst>
        </pc:spChg>
      </pc:sldChg>
      <pc:sldChg chg="modSp">
        <pc:chgData name="Sai Kiran M" userId="0cd5b453ad0afe99" providerId="Windows Live" clId="Web-{6BB9DB75-39FC-47A2-BEE9-8E578DADCF9D}" dt="2023-08-13T14:53:09.027" v="946" actId="20577"/>
        <pc:sldMkLst>
          <pc:docMk/>
          <pc:sldMk cId="0" sldId="259"/>
        </pc:sldMkLst>
        <pc:spChg chg="mod">
          <ac:chgData name="Sai Kiran M" userId="0cd5b453ad0afe99" providerId="Windows Live" clId="Web-{6BB9DB75-39FC-47A2-BEE9-8E578DADCF9D}" dt="2023-08-13T14:53:09.027" v="946" actId="20577"/>
          <ac:spMkLst>
            <pc:docMk/>
            <pc:sldMk cId="0" sldId="259"/>
            <ac:spMk id="102" creationId="{00000000-0000-0000-0000-000000000000}"/>
          </ac:spMkLst>
        </pc:spChg>
      </pc:sldChg>
      <pc:sldChg chg="modSp">
        <pc:chgData name="Sai Kiran M" userId="0cd5b453ad0afe99" providerId="Windows Live" clId="Web-{6BB9DB75-39FC-47A2-BEE9-8E578DADCF9D}" dt="2023-08-13T16:09:27.915" v="1802" actId="20577"/>
        <pc:sldMkLst>
          <pc:docMk/>
          <pc:sldMk cId="0" sldId="260"/>
        </pc:sldMkLst>
        <pc:spChg chg="mod">
          <ac:chgData name="Sai Kiran M" userId="0cd5b453ad0afe99" providerId="Windows Live" clId="Web-{6BB9DB75-39FC-47A2-BEE9-8E578DADCF9D}" dt="2023-08-13T16:09:27.915" v="1802" actId="20577"/>
          <ac:spMkLst>
            <pc:docMk/>
            <pc:sldMk cId="0" sldId="260"/>
            <ac:spMk id="104" creationId="{00000000-0000-0000-0000-000000000000}"/>
          </ac:spMkLst>
        </pc:spChg>
      </pc:sldChg>
      <pc:sldChg chg="modSp ord">
        <pc:chgData name="Sai Kiran M" userId="0cd5b453ad0afe99" providerId="Windows Live" clId="Web-{6BB9DB75-39FC-47A2-BEE9-8E578DADCF9D}" dt="2023-08-13T16:50:37.744" v="1835" actId="20577"/>
        <pc:sldMkLst>
          <pc:docMk/>
          <pc:sldMk cId="0" sldId="261"/>
        </pc:sldMkLst>
        <pc:spChg chg="mod">
          <ac:chgData name="Sai Kiran M" userId="0cd5b453ad0afe99" providerId="Windows Live" clId="Web-{6BB9DB75-39FC-47A2-BEE9-8E578DADCF9D}" dt="2023-08-13T16:50:37.744" v="1835" actId="20577"/>
          <ac:spMkLst>
            <pc:docMk/>
            <pc:sldMk cId="0" sldId="261"/>
            <ac:spMk id="106" creationId="{00000000-0000-0000-0000-000000000000}"/>
          </ac:spMkLst>
        </pc:spChg>
      </pc:sldChg>
      <pc:sldChg chg="ord">
        <pc:chgData name="Sai Kiran M" userId="0cd5b453ad0afe99" providerId="Windows Live" clId="Web-{6BB9DB75-39FC-47A2-BEE9-8E578DADCF9D}" dt="2023-08-13T16:11:09.667" v="1803"/>
        <pc:sldMkLst>
          <pc:docMk/>
          <pc:sldMk cId="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&lt;Tentative Title of Project&gt;</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A - 16</a:t>
            </a:r>
            <a:endParaRPr lang="en-IN" sz="1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a:solidFill>
                  <a:srgbClr val="000000"/>
                </a:solidFill>
                <a:latin typeface="Times New Roman"/>
              </a:rPr>
              <a:t>Mr</a:t>
            </a:r>
            <a:r>
              <a:rPr lang="en-US" sz="2400" b="0" strike="noStrike" spc="-1">
                <a:solidFill>
                  <a:srgbClr val="000000"/>
                </a:solidFill>
                <a:latin typeface="Times New Roman"/>
              </a:rPr>
              <a:t>. </a:t>
            </a:r>
            <a:r>
              <a:rPr lang="en-US" sz="2400" spc="-1">
                <a:solidFill>
                  <a:srgbClr val="000000"/>
                </a:solidFill>
                <a:latin typeface="Times New Roman"/>
              </a:rPr>
              <a:t>P</a:t>
            </a:r>
            <a:r>
              <a:rPr lang="en-US" sz="2400" b="0" strike="noStrike" spc="-1">
                <a:solidFill>
                  <a:srgbClr val="000000"/>
                </a:solidFill>
                <a:latin typeface="Times New Roman"/>
              </a:rPr>
              <a:t>. </a:t>
            </a:r>
            <a:r>
              <a:rPr lang="en-US" sz="2400" spc="-1">
                <a:solidFill>
                  <a:srgbClr val="000000"/>
                </a:solidFill>
                <a:latin typeface="Times New Roman"/>
              </a:rPr>
              <a:t>Shajahan </a:t>
            </a:r>
            <a:r>
              <a:rPr lang="en-US" sz="1400" b="0" strike="noStrike" spc="-1">
                <a:solidFill>
                  <a:srgbClr val="000000"/>
                </a:solidFill>
                <a:latin typeface="Times New Roman"/>
              </a:rPr>
              <a:t>M.Tech</a:t>
            </a:r>
            <a:r>
              <a:rPr lang="en-US" sz="1400" spc="-1">
                <a:solidFill>
                  <a:srgbClr val="000000"/>
                </a:solidFill>
                <a:latin typeface="Times New Roman"/>
              </a:rPr>
              <a:t>.</a:t>
            </a:r>
            <a:endParaRPr lang="en-IN" sz="1400" b="0" strike="noStrike" spc="-1">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232045" y="1755068"/>
            <a:ext cx="2523240" cy="58464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normAutofit fontScale="95500" lnSpcReduction="10000"/>
          </a:bodyPr>
          <a:lstStyle/>
          <a:p>
            <a:pPr algn="ctr">
              <a:lnSpc>
                <a:spcPct val="90000"/>
              </a:lnSpc>
              <a:spcBef>
                <a:spcPts val="300"/>
              </a:spcBef>
              <a:tabLst>
                <a:tab pos="0" algn="l"/>
              </a:tabLst>
            </a:pP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a:solidFill>
                  <a:srgbClr val="000000"/>
                </a:solidFill>
                <a:latin typeface="Times New Roman"/>
              </a:rPr>
              <a:t>Sai Kiran</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204G1A0586</a:t>
            </a:r>
          </a:p>
        </p:txBody>
      </p:sp>
      <p:sp>
        <p:nvSpPr>
          <p:cNvPr id="91" name="Subtitle 11"/>
          <p:cNvSpPr/>
          <p:nvPr/>
        </p:nvSpPr>
        <p:spPr>
          <a:xfrm>
            <a:off x="6309201" y="1742991"/>
            <a:ext cx="2017080" cy="58464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normAutofit fontScale="95500" lnSpcReduction="10000"/>
          </a:bodyPr>
          <a:lstStyle/>
          <a:p>
            <a:pPr algn="ctr">
              <a:lnSpc>
                <a:spcPct val="90000"/>
              </a:lnSpc>
              <a:spcBef>
                <a:spcPts val="300"/>
              </a:spcBef>
              <a:tabLst>
                <a:tab pos="0" algn="l"/>
              </a:tabLst>
            </a:pPr>
            <a:r>
              <a:rPr lang="en-US" sz="2400" spc="-1" dirty="0">
                <a:solidFill>
                  <a:srgbClr val="000000"/>
                </a:solidFill>
                <a:latin typeface="Times New Roman"/>
              </a:rPr>
              <a:t>C</a:t>
            </a:r>
            <a:r>
              <a:rPr lang="en-US" sz="2400" b="0" strike="noStrike" spc="-1" dirty="0">
                <a:solidFill>
                  <a:srgbClr val="000000"/>
                </a:solidFill>
                <a:latin typeface="Times New Roman"/>
              </a:rPr>
              <a:t>. </a:t>
            </a:r>
            <a:r>
              <a:rPr lang="en-US" sz="2400" spc="-1" dirty="0">
                <a:solidFill>
                  <a:srgbClr val="000000"/>
                </a:solidFill>
                <a:latin typeface="Times New Roman"/>
              </a:rPr>
              <a:t>Vamsi</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214G5A0512</a:t>
            </a:r>
            <a:endParaRPr lang="en-IN" sz="1200" b="0" strike="noStrike" spc="-1" dirty="0">
              <a:latin typeface="Arial"/>
            </a:endParaRPr>
          </a:p>
        </p:txBody>
      </p:sp>
      <p:sp>
        <p:nvSpPr>
          <p:cNvPr id="92" name="Subtitle 11"/>
          <p:cNvSpPr/>
          <p:nvPr/>
        </p:nvSpPr>
        <p:spPr>
          <a:xfrm>
            <a:off x="457530" y="1715991"/>
            <a:ext cx="2382480" cy="584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noAutofit/>
          </a:bodyPr>
          <a:lstStyle/>
          <a:p>
            <a:pPr algn="ctr">
              <a:lnSpc>
                <a:spcPct val="90000"/>
              </a:lnSpc>
              <a:spcBef>
                <a:spcPts val="300"/>
              </a:spcBef>
              <a:tabLst>
                <a:tab pos="0" algn="l"/>
              </a:tabLst>
            </a:pPr>
            <a:r>
              <a:rPr lang="en-US" sz="2400" spc="-1" dirty="0">
                <a:solidFill>
                  <a:srgbClr val="000000"/>
                </a:solidFill>
                <a:latin typeface="Times New Roman"/>
              </a:rPr>
              <a:t>R</a:t>
            </a:r>
            <a:r>
              <a:rPr lang="en-US" sz="2400" b="0" strike="noStrike" spc="-1" dirty="0">
                <a:solidFill>
                  <a:srgbClr val="000000"/>
                </a:solidFill>
                <a:latin typeface="Times New Roman"/>
              </a:rPr>
              <a:t>. </a:t>
            </a:r>
            <a:r>
              <a:rPr lang="en-US" sz="2400" spc="-1" dirty="0">
                <a:solidFill>
                  <a:srgbClr val="000000"/>
                </a:solidFill>
                <a:latin typeface="Times New Roman"/>
              </a:rPr>
              <a:t>Pallavi</a:t>
            </a:r>
            <a:endParaRPr lang="en-IN" sz="2400" b="0" strike="noStrike" spc="-1">
              <a:latin typeface="Times New Roman"/>
            </a:endParaRPr>
          </a:p>
          <a:p>
            <a:pPr algn="ctr">
              <a:lnSpc>
                <a:spcPct val="90000"/>
              </a:lnSpc>
              <a:spcBef>
                <a:spcPts val="300"/>
              </a:spcBef>
              <a:tabLst>
                <a:tab pos="0" algn="l"/>
              </a:tabLst>
            </a:pPr>
            <a:r>
              <a:rPr lang="en-US" sz="1100" b="0" strike="noStrike" spc="-1" dirty="0">
                <a:solidFill>
                  <a:srgbClr val="000000"/>
                </a:solidFill>
                <a:latin typeface="Times New Roman"/>
              </a:rPr>
              <a:t>Roll No. </a:t>
            </a:r>
            <a:r>
              <a:rPr lang="en-US" sz="1100" spc="-1" dirty="0">
                <a:solidFill>
                  <a:srgbClr val="000000"/>
                </a:solidFill>
                <a:latin typeface="Times New Roman"/>
              </a:rPr>
              <a:t>204G1A0569</a:t>
            </a:r>
            <a:endParaRPr lang="en-IN" sz="11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r>
              <a:rPr lang="en-US" sz="3200" spc="-1" dirty="0">
                <a:solidFill>
                  <a:srgbClr val="FFFFFF"/>
                </a:solidFill>
                <a:latin typeface="Times New Roman"/>
                <a:cs typeface="Arial"/>
              </a:rPr>
              <a:t>Saline level Monitoring System Using IoT</a:t>
            </a: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8568382" y="1714714"/>
            <a:ext cx="2994002" cy="770254"/>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normAutofit fontScale="87000"/>
          </a:bodyPr>
          <a:lstStyle/>
          <a:p>
            <a:pPr algn="ctr">
              <a:lnSpc>
                <a:spcPct val="90000"/>
              </a:lnSpc>
              <a:spcBef>
                <a:spcPts val="300"/>
              </a:spcBef>
              <a:tabLst>
                <a:tab pos="0" algn="l"/>
              </a:tabLst>
            </a:pPr>
            <a:r>
              <a:rPr lang="en-US" sz="2400" spc="-1" dirty="0">
                <a:latin typeface="Times New Roman"/>
              </a:rPr>
              <a:t>G. Sreekar Vamsi Krishna</a:t>
            </a:r>
            <a:endParaRPr lang="en-US" sz="2400" b="0" strike="noStrike" spc="-1" dirty="0">
              <a:latin typeface="Times New Roman"/>
            </a:endParaRPr>
          </a:p>
          <a:p>
            <a:pPr algn="ctr">
              <a:lnSpc>
                <a:spcPct val="90000"/>
              </a:lnSpc>
              <a:spcBef>
                <a:spcPts val="300"/>
              </a:spcBef>
              <a:tabLst>
                <a:tab pos="0" algn="l"/>
              </a:tabLst>
            </a:pPr>
            <a:r>
              <a:rPr lang="en-US" sz="1100" b="0" strike="noStrike" spc="-1" dirty="0">
                <a:solidFill>
                  <a:srgbClr val="000000"/>
                </a:solidFill>
                <a:latin typeface="Times New Roman"/>
              </a:rPr>
              <a:t>Roll No. </a:t>
            </a:r>
            <a:r>
              <a:rPr lang="en-US" sz="1100" spc="-1" dirty="0">
                <a:solidFill>
                  <a:srgbClr val="000000"/>
                </a:solidFill>
                <a:latin typeface="Times New Roman"/>
              </a:rPr>
              <a:t>204G1A05A1</a:t>
            </a:r>
            <a:endParaRPr lang="en-IN" sz="11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114"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417"/>
              </a:spcBef>
            </a:pPr>
            <a:endParaRPr lang="en-US" sz="2800" b="0" strike="noStrike" spc="-1">
              <a:solidFill>
                <a:srgbClr val="000000"/>
              </a:solidFill>
              <a:latin typeface="Times New Roman"/>
            </a:endParaRPr>
          </a:p>
        </p:txBody>
      </p:sp>
      <p:pic>
        <p:nvPicPr>
          <p:cNvPr id="115" name="Picture 114"/>
          <p:cNvPicPr/>
          <p:nvPr/>
        </p:nvPicPr>
        <p:blipFill>
          <a:blip r:embed="rId2"/>
          <a:stretch/>
        </p:blipFill>
        <p:spPr>
          <a:xfrm>
            <a:off x="397838" y="1406546"/>
            <a:ext cx="9361440" cy="526536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128" y="213519"/>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lIns="91440" tIns="45720" rIns="91440" bIns="45720" anchor="t">
            <a:noAutofit/>
          </a:bodyPr>
          <a:lstStyle/>
          <a:p>
            <a:pPr marL="0" indent="0" algn="just">
              <a:spcBef>
                <a:spcPts val="1001"/>
              </a:spcBef>
              <a:buNone/>
            </a:pPr>
            <a:r>
              <a:rPr lang="en-US" spc="-1" dirty="0">
                <a:latin typeface="Times New Roman"/>
                <a:ea typeface="+mn-lt"/>
                <a:cs typeface="+mn-lt"/>
              </a:rPr>
              <a:t>Saline is a popular intravenous therapy for critically ill patients. Proper monitoring of saline bottle levels and timely needle removal is crucial for patient safety and preventing blood flow into saline bottle. Negligence can lead to serious consequences and even death. Thus new health monitoring systems have been developed to work without human interaction and are affordable, suitable for both rural and urban areas. These systems help nurses monitor saline levels in patients' rooms without physically present. Automatic saline level monitoring uses sensors to detect if the bottle is full or if there is an issue. These sensors accurately measure saline dripping speed, indicating if the bottle is running out of liquid. When the saline level drops, the system alerts the nurse, reducing the need for constant monitoring.</a:t>
            </a: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lIns="91440" tIns="45720" rIns="91440" bIns="45720" anchor="t">
            <a:normAutofit/>
          </a:bodyPr>
          <a:lstStyle/>
          <a:p>
            <a:pPr marL="457200" indent="-457200" algn="just">
              <a:spcBef>
                <a:spcPts val="1001"/>
              </a:spcBef>
              <a:buClr>
                <a:srgbClr val="000000"/>
              </a:buClr>
              <a:buFont typeface="Wingdings" charset="2"/>
              <a:buChar char=""/>
            </a:pPr>
            <a:r>
              <a:rPr lang="en-US" spc="-1" dirty="0">
                <a:latin typeface="Times New Roman"/>
                <a:ea typeface="+mn-lt"/>
                <a:cs typeface="+mn-lt"/>
              </a:rPr>
              <a:t>Blood rushes back to saline bottle after saline finishes due to pressure difference, potentially causing reverse flow from veins.</a:t>
            </a:r>
            <a:endParaRPr lang="en-US" sz="2800" b="0" strike="noStrike" spc="-1" dirty="0">
              <a:solidFill>
                <a:srgbClr val="000000"/>
              </a:solidFill>
              <a:latin typeface="Times New Roman"/>
              <a:cs typeface="Arial"/>
            </a:endParaRPr>
          </a:p>
          <a:p>
            <a:pPr marL="457200" indent="-457200" algn="just">
              <a:spcBef>
                <a:spcPts val="1001"/>
              </a:spcBef>
              <a:buClr>
                <a:srgbClr val="000000"/>
              </a:buClr>
              <a:buFont typeface="Wingdings" charset="2"/>
              <a:buChar char=""/>
            </a:pPr>
            <a:r>
              <a:rPr lang="en-US" spc="-1" dirty="0">
                <a:latin typeface="Times New Roman"/>
                <a:ea typeface="+mn-lt"/>
                <a:cs typeface="+mn-lt"/>
              </a:rPr>
              <a:t>It is important to monitor saline level and change the saline bottle as soon as it falls below the threshold level and to give proper medication timely.</a:t>
            </a:r>
            <a:endParaRPr lang="en-US" spc="-1" dirty="0">
              <a:solidFill>
                <a:srgbClr val="000000"/>
              </a:solidFill>
              <a:latin typeface="Times New Roman"/>
              <a:cs typeface="Arial"/>
            </a:endParaRPr>
          </a:p>
          <a:p>
            <a:pPr marL="457200" indent="-457200" algn="just">
              <a:spcBef>
                <a:spcPts val="1001"/>
              </a:spcBef>
              <a:buClr>
                <a:srgbClr val="000000"/>
              </a:buClr>
              <a:buFont typeface="Wingdings" charset="2"/>
              <a:buChar char=""/>
            </a:pPr>
            <a:r>
              <a:rPr lang="en-US" spc="-1" dirty="0">
                <a:solidFill>
                  <a:srgbClr val="000000"/>
                </a:solidFill>
                <a:latin typeface="Times New Roman"/>
              </a:rPr>
              <a:t>In order to overcome these issues, with the help </a:t>
            </a:r>
            <a:r>
              <a:rPr lang="en-US" spc="-1" dirty="0">
                <a:latin typeface="Times New Roman"/>
                <a:ea typeface="+mn-lt"/>
                <a:cs typeface="+mn-lt"/>
              </a:rPr>
              <a:t>of an automatic saline level monitoring consists of IR sensors which are used to determine the status of liquid in the bottle whether it is normal or warning status</a:t>
            </a:r>
            <a:endParaRPr lang="en-US" sz="2800" b="0" strike="noStrike" spc="-1" dirty="0">
              <a:latin typeface="Times New Roman"/>
              <a:ea typeface="+mn-lt"/>
              <a:cs typeface="+mn-lt"/>
            </a:endParaRPr>
          </a:p>
          <a:p>
            <a:pPr marL="457200" indent="-457200" algn="just">
              <a:lnSpc>
                <a:spcPct val="90000"/>
              </a:lnSpc>
              <a:spcBef>
                <a:spcPts val="1001"/>
              </a:spcBef>
              <a:buClr>
                <a:srgbClr val="000000"/>
              </a:buClr>
              <a:buFont typeface="Wingdings" charset="2"/>
              <a:buChar char=""/>
            </a:pPr>
            <a:endParaRPr lang="en-US" sz="2800" b="0" strike="noStrike" spc="-1">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lIns="91440" tIns="45720" rIns="91440" bIns="45720" anchor="t">
            <a:normAutofit/>
          </a:bodyPr>
          <a:lstStyle/>
          <a:p>
            <a:pPr algn="just">
              <a:spcBef>
                <a:spcPts val="1001"/>
              </a:spcBef>
              <a:tabLst>
                <a:tab pos="0" algn="l"/>
              </a:tabLst>
            </a:pPr>
            <a:r>
              <a:rPr lang="en-US" spc="-1" dirty="0">
                <a:solidFill>
                  <a:srgbClr val="000000"/>
                </a:solidFill>
                <a:latin typeface="Times New Roman"/>
              </a:rPr>
              <a:t>The system should provide accurate and real time monitoring of saline levels in saline bottle. It should be capable of sending alerts or notifications when the saline levels drop below a certain threshold, ensuring timely refilling.</a:t>
            </a:r>
            <a:endParaRPr lang="en-US" sz="2800" b="0" strike="noStrike" spc="-1" dirty="0">
              <a:solidFill>
                <a:srgbClr val="000000"/>
              </a:solidFill>
              <a:latin typeface="Times New Roman"/>
            </a:endParaRPr>
          </a:p>
          <a:p>
            <a:pPr algn="just">
              <a:spcBef>
                <a:spcPts val="1001"/>
              </a:spcBef>
              <a:tabLst>
                <a:tab pos="0" algn="l"/>
              </a:tabLst>
            </a:pPr>
            <a:r>
              <a:rPr lang="en-US" spc="-1" dirty="0">
                <a:solidFill>
                  <a:srgbClr val="000000"/>
                </a:solidFill>
                <a:latin typeface="Times New Roman"/>
              </a:rPr>
              <a:t>The system will look at all the information it collects about saline levels. It will use this information to figure out how the saline is being used over time. This helps people in charge make better decisions about when and how much saline to refill.</a:t>
            </a:r>
          </a:p>
          <a:p>
            <a:pPr marL="0" indent="0" algn="just">
              <a:spcBef>
                <a:spcPts val="1001"/>
              </a:spcBef>
              <a:buNone/>
              <a:tabLst>
                <a:tab pos="0" algn="l"/>
              </a:tabLst>
            </a:pPr>
            <a:r>
              <a:rPr lang="en-US" spc="-1" dirty="0">
                <a:solidFill>
                  <a:srgbClr val="000000"/>
                </a:solidFill>
                <a:latin typeface="Times New Roman"/>
              </a:rPr>
              <a:t>                                                                                                            </a:t>
            </a:r>
            <a:endParaRPr lang="en-US" sz="2800" b="0" strike="noStrike" spc="-1" dirty="0">
              <a:solidFill>
                <a:srgbClr val="000000"/>
              </a:solidFill>
              <a:latin typeface="Times New Roman"/>
            </a:endParaRPr>
          </a:p>
          <a:p>
            <a:pPr marL="0" indent="0" algn="just">
              <a:spcBef>
                <a:spcPts val="1001"/>
              </a:spcBef>
              <a:buNone/>
              <a:tabLst>
                <a:tab pos="0" algn="l"/>
              </a:tabLst>
            </a:pPr>
            <a:r>
              <a:rPr lang="en-US" spc="-1" dirty="0">
                <a:solidFill>
                  <a:srgbClr val="000000"/>
                </a:solidFill>
                <a:latin typeface="Times New Roman"/>
              </a:rPr>
              <a:t>                                                         </a:t>
            </a: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spcBef>
                <a:spcPts val="1001"/>
              </a:spcBef>
            </a:pPr>
            <a:r>
              <a:rPr lang="en-US" sz="2800" b="0" strike="noStrike" spc="-1" dirty="0">
                <a:solidFill>
                  <a:srgbClr val="000000"/>
                </a:solidFill>
                <a:latin typeface="Times New Roman"/>
              </a:rPr>
              <a:t>Literature survey for </a:t>
            </a:r>
            <a:r>
              <a:rPr lang="en-US" sz="2800" spc="-1" dirty="0">
                <a:solidFill>
                  <a:srgbClr val="000000"/>
                </a:solidFill>
                <a:latin typeface="Times New Roman"/>
              </a:rPr>
              <a:t>first </a:t>
            </a:r>
            <a:r>
              <a:rPr lang="en-US" sz="2800" b="0" strike="noStrike" spc="-1" dirty="0">
                <a:solidFill>
                  <a:srgbClr val="000000"/>
                </a:solidFill>
                <a:latin typeface="Times New Roman"/>
              </a:rPr>
              <a:t>objective</a:t>
            </a:r>
            <a:r>
              <a:rPr lang="en-US" sz="2800" spc="-1" dirty="0">
                <a:solidFill>
                  <a:srgbClr val="000000"/>
                </a:solidFill>
                <a:latin typeface="Times New Roman"/>
              </a:rPr>
              <a:t>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lIns="91440" tIns="45720" rIns="91440" bIns="45720" anchor="t">
            <a:normAutofit/>
          </a:bodyPr>
          <a:lstStyle/>
          <a:p>
            <a:pPr marL="457200" indent="-457200" algn="just">
              <a:spcBef>
                <a:spcPts val="1001"/>
              </a:spcBef>
              <a:buClr>
                <a:srgbClr val="000000"/>
              </a:buClr>
              <a:buFont typeface="Wingdings" charset="2"/>
              <a:buChar char=""/>
            </a:pPr>
            <a:r>
              <a:rPr lang="en-US" spc="-1" dirty="0">
                <a:latin typeface="Times New Roman"/>
                <a:ea typeface="+mn-lt"/>
                <a:cs typeface="+mn-lt"/>
              </a:rPr>
              <a:t>The epidemic growth of wireless technology and mobile services in this epoch is creating a great impact on our life style. Some recent efforts have been taken to utilize these technologies in medical industry.</a:t>
            </a:r>
            <a:r>
              <a:rPr lang="en-US" spc="-1" dirty="0">
                <a:ea typeface="+mn-lt"/>
                <a:cs typeface="+mn-lt"/>
              </a:rPr>
              <a:t> </a:t>
            </a:r>
          </a:p>
          <a:p>
            <a:pPr marL="457200" indent="-457200" algn="just">
              <a:spcBef>
                <a:spcPts val="1001"/>
              </a:spcBef>
              <a:buClr>
                <a:srgbClr val="000000"/>
              </a:buClr>
              <a:buFont typeface="Wingdings" charset="2"/>
              <a:buChar char=""/>
            </a:pPr>
            <a:r>
              <a:rPr lang="en-US" spc="-1" dirty="0">
                <a:latin typeface="Times New Roman"/>
                <a:ea typeface="+mn-lt"/>
                <a:cs typeface="+mn-lt"/>
              </a:rPr>
              <a:t>In this field, ECG sensor based  advanced wireless patient monitoring system concept is a new unique idea. The saline level is indicated by LCD. The outputs are displayed through mobile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second objective </a:t>
            </a:r>
            <a:endParaRPr lang="en-US" sz="2800" b="0" strike="noStrike" spc="-1">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lIns="91440" tIns="45720" rIns="91440" bIns="45720" anchor="t">
            <a:normAutofit/>
          </a:bodyPr>
          <a:lstStyle/>
          <a:p>
            <a:pPr marL="457200" indent="-457200" algn="just">
              <a:spcBef>
                <a:spcPts val="1001"/>
              </a:spcBef>
              <a:buClr>
                <a:srgbClr val="000000"/>
              </a:buClr>
              <a:buFont typeface="Wingdings" charset="2"/>
              <a:buChar char=""/>
            </a:pPr>
            <a:r>
              <a:rPr lang="en-US" spc="-1" dirty="0">
                <a:latin typeface="Times New Roman"/>
                <a:ea typeface="+mn-lt"/>
                <a:cs typeface="+mn-lt"/>
              </a:rPr>
              <a:t>The system in a rural public hospital can accurately check saline droplet status in each patient's bed by installing measuring modules. This allows nurses to accurately monitor the droplet rate, remaining time, and saline droplet statuses on a computer. </a:t>
            </a:r>
            <a:endParaRPr lang="en-US">
              <a:latin typeface="Times New Roman"/>
              <a:ea typeface="+mn-lt"/>
              <a:cs typeface="+mn-lt"/>
            </a:endParaRPr>
          </a:p>
          <a:p>
            <a:pPr marL="457200" indent="-457200" algn="just">
              <a:spcBef>
                <a:spcPts val="1001"/>
              </a:spcBef>
              <a:buClr>
                <a:srgbClr val="000000"/>
              </a:buClr>
              <a:buFont typeface="Wingdings" charset="2"/>
              <a:buChar char=""/>
            </a:pPr>
            <a:r>
              <a:rPr lang="en-US" spc="-1" dirty="0">
                <a:latin typeface="Times New Roman"/>
                <a:ea typeface="+mn-lt"/>
                <a:cs typeface="+mn-lt"/>
              </a:rPr>
              <a:t>The system includes four statuses: Normal (green light), Warning (yellow light), Error (red light), and Change New Bag (blue light). The system ensures accurate monitoring and management of patients saline droplet level</a:t>
            </a:r>
            <a:r>
              <a:rPr lang="en-US" spc="-1" dirty="0">
                <a:solidFill>
                  <a:srgbClr val="000000"/>
                </a:solidFill>
                <a:latin typeface="Times New Roman"/>
                <a:cs typeface="Arial"/>
              </a:rPr>
              <a:t>.</a:t>
            </a:r>
            <a:r>
              <a:rPr lang="en-US" spc="-1" dirty="0">
                <a:solidFill>
                  <a:srgbClr val="000000"/>
                </a:solidFill>
                <a:latin typeface="Times New Roman"/>
              </a:rPr>
              <a:t>                                                                                                                                                             </a:t>
            </a:r>
            <a:endParaRPr lang="en-US"/>
          </a:p>
        </p:txBody>
      </p:sp>
    </p:spTree>
    <p:extLst>
      <p:ext uri="{BB962C8B-B14F-4D97-AF65-F5344CB8AC3E}">
        <p14:creationId xmlns:p14="http://schemas.microsoft.com/office/powerpoint/2010/main" val="124555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lIns="91440" tIns="45720" rIns="91440" bIns="45720" anchor="t">
            <a:normAutofit/>
          </a:bodyPr>
          <a:lstStyle/>
          <a:p>
            <a:pPr marL="457200" indent="-457200" algn="just">
              <a:spcBef>
                <a:spcPts val="1001"/>
              </a:spcBef>
              <a:buClr>
                <a:srgbClr val="000000"/>
              </a:buClr>
              <a:buFont typeface="Wingdings" charset="2"/>
              <a:buChar char=""/>
            </a:pPr>
            <a:r>
              <a:rPr lang="en-US" sz="2800" b="0" strike="noStrike" spc="-1" dirty="0">
                <a:solidFill>
                  <a:srgbClr val="000000"/>
                </a:solidFill>
                <a:latin typeface="Calibri"/>
              </a:rPr>
              <a:t>To overcome the difficulty of the existing system, we will monitor the</a:t>
            </a:r>
            <a:r>
              <a:rPr lang="en-US" spc="-1" dirty="0">
                <a:solidFill>
                  <a:srgbClr val="000000"/>
                </a:solidFill>
                <a:latin typeface="Calibri"/>
              </a:rPr>
              <a:t> saline level </a:t>
            </a:r>
            <a:r>
              <a:rPr lang="en-US" sz="2800" b="0" strike="noStrike" spc="-1" dirty="0">
                <a:solidFill>
                  <a:srgbClr val="000000"/>
                </a:solidFill>
                <a:latin typeface="Calibri"/>
              </a:rPr>
              <a:t>using internet and will trigger a notification </a:t>
            </a:r>
            <a:r>
              <a:rPr lang="en-US" spc="-1" dirty="0">
                <a:solidFill>
                  <a:srgbClr val="000000"/>
                </a:solidFill>
                <a:latin typeface="Calibri"/>
              </a:rPr>
              <a:t>or alarm </a:t>
            </a:r>
            <a:r>
              <a:rPr lang="en-US" sz="2800" b="0" strike="noStrike" spc="-1" dirty="0">
                <a:solidFill>
                  <a:srgbClr val="000000"/>
                </a:solidFill>
                <a:latin typeface="Calibri"/>
              </a:rPr>
              <a:t>when the </a:t>
            </a:r>
            <a:r>
              <a:rPr lang="en-US" spc="-1" dirty="0">
                <a:solidFill>
                  <a:srgbClr val="000000"/>
                </a:solidFill>
                <a:latin typeface="Calibri"/>
              </a:rPr>
              <a:t>saline level goes</a:t>
            </a:r>
            <a:r>
              <a:rPr lang="en-US" sz="2800" b="0" strike="noStrike" spc="-1" dirty="0">
                <a:solidFill>
                  <a:srgbClr val="000000"/>
                </a:solidFill>
                <a:latin typeface="Calibri"/>
              </a:rPr>
              <a:t> down beyond </a:t>
            </a:r>
            <a:r>
              <a:rPr lang="en-US" spc="-1" dirty="0">
                <a:solidFill>
                  <a:srgbClr val="000000"/>
                </a:solidFill>
                <a:latin typeface="Calibri"/>
              </a:rPr>
              <a:t>threshold level.</a:t>
            </a:r>
            <a:endParaRPr lang="en-US" sz="2800" b="0" strike="noStrike" spc="-1" dirty="0">
              <a:solidFill>
                <a:srgbClr val="000000"/>
              </a:solidFill>
              <a:latin typeface="Times New Roman"/>
            </a:endParaRPr>
          </a:p>
          <a:p>
            <a:pPr marL="457200" indent="-457200" algn="just">
              <a:spcBef>
                <a:spcPts val="1001"/>
              </a:spcBef>
              <a:buClr>
                <a:srgbClr val="000000"/>
              </a:buClr>
              <a:buFont typeface="Wingdings" charset="2"/>
              <a:buChar char=""/>
            </a:pPr>
            <a:r>
              <a:rPr lang="en-US" sz="2800" b="0" strike="noStrike" spc="-1" dirty="0">
                <a:solidFill>
                  <a:srgbClr val="000000"/>
                </a:solidFill>
                <a:latin typeface="Calibri"/>
              </a:rPr>
              <a:t>The</a:t>
            </a:r>
            <a:r>
              <a:rPr lang="en-US" spc="-1" dirty="0">
                <a:solidFill>
                  <a:srgbClr val="000000"/>
                </a:solidFill>
                <a:latin typeface="Calibri"/>
              </a:rPr>
              <a:t> </a:t>
            </a:r>
            <a:r>
              <a:rPr lang="en-US" sz="2800" b="0" strike="noStrike" spc="-1" dirty="0">
                <a:solidFill>
                  <a:srgbClr val="000000"/>
                </a:solidFill>
                <a:latin typeface="Calibri"/>
              </a:rPr>
              <a:t> proposed system uses </a:t>
            </a:r>
            <a:r>
              <a:rPr lang="en-US" spc="-1" dirty="0">
                <a:solidFill>
                  <a:srgbClr val="000000"/>
                </a:solidFill>
                <a:latin typeface="Calibri"/>
              </a:rPr>
              <a:t>IR sensor, </a:t>
            </a:r>
            <a:r>
              <a:rPr lang="en-US" spc="-1" dirty="0" err="1">
                <a:solidFill>
                  <a:srgbClr val="000000"/>
                </a:solidFill>
                <a:latin typeface="Calibri"/>
              </a:rPr>
              <a:t>NodeMCU</a:t>
            </a:r>
            <a:r>
              <a:rPr lang="en-US" spc="-1" dirty="0">
                <a:solidFill>
                  <a:srgbClr val="000000"/>
                </a:solidFill>
                <a:latin typeface="Calibri"/>
              </a:rPr>
              <a:t>, Microcontroller.</a:t>
            </a:r>
            <a:endParaRPr lang="en-US" sz="2800" b="0" strike="noStrike" spc="-1" dirty="0">
              <a:solidFill>
                <a:srgbClr val="000000"/>
              </a:solidFill>
              <a:latin typeface="Calibri"/>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lIns="91440" tIns="45720" rIns="91440" bIns="45720" anchor="t">
            <a:noAutofit/>
          </a:bodyPr>
          <a:lstStyle/>
          <a:p>
            <a:pPr marL="577215" indent="-577215" algn="just">
              <a:spcBef>
                <a:spcPts val="1001"/>
              </a:spcBef>
              <a:tabLst>
                <a:tab pos="0" algn="l"/>
              </a:tabLst>
            </a:pPr>
            <a:r>
              <a:rPr lang="en-US" sz="2800" b="0" strike="noStrike" spc="-1" dirty="0">
                <a:solidFill>
                  <a:srgbClr val="000000"/>
                </a:solidFill>
                <a:latin typeface="Times New Roman"/>
              </a:rPr>
              <a:t>[1].</a:t>
            </a:r>
            <a:r>
              <a:rPr lang="en-US" spc="-1" dirty="0">
                <a:latin typeface="Times New Roman"/>
                <a:ea typeface="+mn-lt"/>
                <a:cs typeface="+mn-lt"/>
              </a:rPr>
              <a:t>P. Kalaivani, T. Thamaraiselvi, P. Sindhuja and G. </a:t>
            </a:r>
            <a:r>
              <a:rPr lang="en-US" spc="-1" dirty="0" err="1">
                <a:latin typeface="Times New Roman"/>
                <a:ea typeface="+mn-lt"/>
                <a:cs typeface="+mn-lt"/>
              </a:rPr>
              <a:t>Vegha</a:t>
            </a:r>
            <a:r>
              <a:rPr lang="en-US" spc="-1" dirty="0">
                <a:latin typeface="Times New Roman"/>
                <a:ea typeface="+mn-lt"/>
                <a:cs typeface="+mn-lt"/>
              </a:rPr>
              <a:t>  "Saline Level Monitoring System Using Arduino UNO </a:t>
            </a:r>
            <a:r>
              <a:rPr lang="en-US" spc="-1" dirty="0" err="1">
                <a:latin typeface="Times New Roman"/>
                <a:ea typeface="+mn-lt"/>
                <a:cs typeface="+mn-lt"/>
              </a:rPr>
              <a:t>Processor"Asian</a:t>
            </a:r>
            <a:r>
              <a:rPr lang="en-US" spc="-1" dirty="0">
                <a:latin typeface="Times New Roman"/>
                <a:ea typeface="+mn-lt"/>
                <a:cs typeface="+mn-lt"/>
              </a:rPr>
              <a:t> Journal of Ap- plied Science and Technology (AJAST) Volume 1,March 2017.</a:t>
            </a:r>
            <a:endParaRPr lang="en-US" spc="-1" dirty="0">
              <a:latin typeface="Times New Roman"/>
              <a:cs typeface="Arial"/>
            </a:endParaRPr>
          </a:p>
          <a:p>
            <a:pPr marL="577215" indent="-577215" algn="just">
              <a:spcBef>
                <a:spcPts val="1001"/>
              </a:spcBef>
              <a:tabLst>
                <a:tab pos="0" algn="l"/>
              </a:tabLst>
            </a:pPr>
            <a:r>
              <a:rPr lang="en-US" spc="-1" dirty="0">
                <a:solidFill>
                  <a:srgbClr val="000000"/>
                </a:solidFill>
                <a:latin typeface="Times New Roman"/>
                <a:cs typeface="Arial"/>
              </a:rPr>
              <a:t>[2].</a:t>
            </a:r>
            <a:r>
              <a:rPr lang="en-US" spc="-1" dirty="0" err="1">
                <a:latin typeface="Times New Roman"/>
                <a:ea typeface="+mn-lt"/>
                <a:cs typeface="+mn-lt"/>
              </a:rPr>
              <a:t>Pattarakamon</a:t>
            </a:r>
            <a:r>
              <a:rPr lang="en-US" spc="-1" dirty="0">
                <a:latin typeface="Times New Roman"/>
                <a:ea typeface="+mn-lt"/>
                <a:cs typeface="+mn-lt"/>
              </a:rPr>
              <a:t> </a:t>
            </a:r>
            <a:r>
              <a:rPr lang="en-US" spc="-1" dirty="0" err="1">
                <a:latin typeface="Times New Roman"/>
                <a:ea typeface="+mn-lt"/>
                <a:cs typeface="+mn-lt"/>
              </a:rPr>
              <a:t>Rangsee</a:t>
            </a:r>
            <a:r>
              <a:rPr lang="en-US" spc="-1" dirty="0">
                <a:latin typeface="Times New Roman"/>
                <a:ea typeface="+mn-lt"/>
                <a:cs typeface="+mn-lt"/>
              </a:rPr>
              <a:t>, Paweena </a:t>
            </a:r>
            <a:r>
              <a:rPr lang="en-US" spc="-1" dirty="0" err="1">
                <a:latin typeface="Times New Roman"/>
                <a:ea typeface="+mn-lt"/>
                <a:cs typeface="+mn-lt"/>
              </a:rPr>
              <a:t>Suebsombut</a:t>
            </a:r>
            <a:r>
              <a:rPr lang="en-US" spc="-1" dirty="0">
                <a:latin typeface="Times New Roman"/>
                <a:ea typeface="+mn-lt"/>
                <a:cs typeface="+mn-lt"/>
              </a:rPr>
              <a:t>, </a:t>
            </a:r>
            <a:r>
              <a:rPr lang="en-US" spc="-1" dirty="0" err="1">
                <a:latin typeface="Times New Roman"/>
                <a:ea typeface="+mn-lt"/>
                <a:cs typeface="+mn-lt"/>
              </a:rPr>
              <a:t>Phakphoom</a:t>
            </a:r>
            <a:r>
              <a:rPr lang="en-US" spc="-1" dirty="0">
                <a:latin typeface="Times New Roman"/>
                <a:ea typeface="+mn-lt"/>
                <a:cs typeface="+mn-lt"/>
              </a:rPr>
              <a:t> </a:t>
            </a:r>
            <a:r>
              <a:rPr lang="en-US" spc="-1" dirty="0" err="1">
                <a:latin typeface="Times New Roman"/>
                <a:ea typeface="+mn-lt"/>
                <a:cs typeface="+mn-lt"/>
              </a:rPr>
              <a:t>Boonyanant</a:t>
            </a:r>
            <a:r>
              <a:rPr lang="en-US" spc="-1" dirty="0">
                <a:latin typeface="Times New Roman"/>
                <a:ea typeface="+mn-lt"/>
                <a:cs typeface="+mn-lt"/>
              </a:rPr>
              <a:t> "Low-Cost Saline Droplet Measurement System using for Common Patient </a:t>
            </a:r>
            <a:r>
              <a:rPr lang="en-US" spc="-1">
                <a:latin typeface="Times New Roman"/>
                <a:ea typeface="+mn-lt"/>
                <a:cs typeface="+mn-lt"/>
              </a:rPr>
              <a:t>in Rural Public Hospital". The 4th Joint International Conference on </a:t>
            </a:r>
            <a:r>
              <a:rPr lang="en-US" spc="-1" dirty="0">
                <a:latin typeface="Times New Roman"/>
                <a:ea typeface="+mn-lt"/>
                <a:cs typeface="+mn-lt"/>
              </a:rPr>
              <a:t>Information and Communication Technology, Electronic and Electrical Engineering (JICTEE) 978-1-4799-3855-1/14 2014.</a:t>
            </a:r>
            <a:r>
              <a:rPr lang="en-US" spc="-1" dirty="0">
                <a:solidFill>
                  <a:srgbClr val="000000"/>
                </a:solidFill>
                <a:latin typeface="Times New Roman"/>
              </a:rPr>
              <a:t>                                     </a:t>
            </a:r>
            <a:endParaRPr lang="en-US" sz="2800" b="0" strike="noStrike" spc="-1" dirty="0">
              <a:solidFill>
                <a:srgbClr val="000000"/>
              </a:solidFill>
              <a:latin typeface="Times New Roman"/>
            </a:endParaRPr>
          </a:p>
          <a:p>
            <a:pPr marL="577215" indent="-577215" algn="just">
              <a:lnSpc>
                <a:spcPct val="90000"/>
              </a:lnSpc>
              <a:spcBef>
                <a:spcPts val="1001"/>
              </a:spcBef>
              <a:tabLst>
                <a:tab pos="0" algn="l"/>
              </a:tabLst>
            </a:pPr>
            <a:endParaRPr lang="en-US" sz="2800" b="0" strike="noStrike" spc="-1">
              <a:solidFill>
                <a:srgbClr val="000000"/>
              </a:solidFill>
              <a:latin typeface="Times New Roman"/>
            </a:endParaRPr>
          </a:p>
          <a:p>
            <a:pPr marL="577215" indent="-577215"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422</Words>
  <Application>Microsoft Office PowerPoint</Application>
  <PresentationFormat>Widescreen</PresentationFormat>
  <Paragraphs>66</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SRIT</cp:lastModifiedBy>
  <cp:revision>817</cp:revision>
  <dcterms:created xsi:type="dcterms:W3CDTF">2019-06-11T05:35:00Z</dcterms:created>
  <dcterms:modified xsi:type="dcterms:W3CDTF">2023-08-14T03:13:51Z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