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1829-4312-AC4F-2C6D-9FE449022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543A9-AF9D-59AB-4846-D476E7A8D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40DE-7AFE-055F-9BD2-BFED5C45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26DF-8005-5B15-B44A-D3BBA13E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0192-FF08-882A-C221-E38B15B0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55D6-7224-75A0-04E9-EDE3F627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799D4-1C9B-135D-4AF5-46F0F80E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4C5D-8E4C-F841-4C3D-3CFD5289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2B37-3704-1541-F6E2-4706A70D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C5B52-74E2-9BEB-2A54-4ACF9748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7C296-6D47-375A-BEF7-EE72AB03C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FD626-F59E-6F99-8756-AF673573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93BC-8EC2-7250-5CE7-5D31EB5D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EB76-00B7-EB8F-455D-17248A6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E2C9-779C-D224-6034-44C5FAC3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3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2522-C4FF-4DD1-C42F-2244C742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3DD8-5BB8-4921-ABC9-9797115B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C02C2-59BF-C14A-C498-7693F5C8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4279-86A5-33DC-6747-0E2FFF2F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B8392-6360-EEE1-6762-E1B2A6F4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CC7D-D507-226C-FF06-713EA468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7DDA0-D0C5-2414-6C1C-85103D97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A9AE-4372-20F3-AA4C-EE5E5E33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D3E4-356F-A3A6-4A10-64723B2E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F26E-2D0D-2121-F463-6115C4D9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0CCF-6E6B-612E-B747-8614D6C5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755D-905D-51BA-BDCF-F7E91A365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272CA-C87C-67F1-868C-1445CE09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28135-CE87-8935-B957-0A009FD9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4C88C-F4DB-4413-D8A1-4A32B63F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8A852-713E-2F53-DBB8-D78CD730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3A93-00A5-8977-F34F-290543B0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E387-2AB2-924C-303A-1124600E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9A85F-D8FE-D577-4452-9F9602CF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65C48-FE0E-C528-87FA-07B17E913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5B425-F9C6-04DC-7F68-B32276129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9E966-1C1F-1A6A-8490-B7E3F751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2810A-8D4B-51BA-95F2-C2A91509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2062F-4E2E-050F-AED3-71DBA379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86D1-6A38-0330-BE83-9017FD7A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8BF63-E36E-B25D-42E1-A9E23570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0D6CF-9AF5-DE61-1D63-538281F7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458D5-3AD2-6291-8CA4-9A3A52BF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72144-FACF-4CC6-B4B7-F76AD7BE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E8955-318F-0CF8-7BE1-CB0040DB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016BF-5B49-3BAD-F28F-98CA1CA2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58F6-5470-F15A-06B8-3C251FD6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C666-0EB9-A6DE-A987-193C02B22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FA2B3-D4DA-04F2-403F-A0508C8E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6421D-0E80-E3CD-8A49-EF7E1399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9793C-B590-7FE6-DD31-0ADA049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DB8DD-E779-1565-74F1-0197D529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1EB3-FC56-DC6D-0685-94F293FA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36DB6-E078-16A4-9CB4-24B875BC7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219D7-52E9-B7EB-FE11-F6DD556B2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8B6FE-5AE0-9F29-983E-71B72B50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481A-4193-8B9E-44D3-E05E27A3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364BF-84E8-50C7-497A-578F04F2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EF289-7CBD-41DB-5913-FBE3E344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AF037-412E-9E00-D9E3-A27819ED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8A57-03EC-8147-0B14-72EE1DF06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E318-C969-F406-9DE6-6C0106A31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81EF-35B1-1322-867F-BE722CF4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83BE-ACCB-9B97-B029-757D4CA5E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5FD726-E9D8-5557-3998-5873910D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110556" cy="4472767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CFEB33-F1C8-C8F1-6FB5-0D70CBC5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02" y="-1"/>
            <a:ext cx="6418798" cy="44727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64338-BCEF-FF5D-E4DF-41859534976C}"/>
              </a:ext>
            </a:extLst>
          </p:cNvPr>
          <p:cNvCxnSpPr>
            <a:cxnSpLocks/>
          </p:cNvCxnSpPr>
          <p:nvPr/>
        </p:nvCxnSpPr>
        <p:spPr>
          <a:xfrm>
            <a:off x="5773202" y="0"/>
            <a:ext cx="0" cy="4868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B296F-409C-3DE1-A521-BDED7C5B0276}"/>
              </a:ext>
            </a:extLst>
          </p:cNvPr>
          <p:cNvSpPr txBox="1"/>
          <p:nvPr/>
        </p:nvSpPr>
        <p:spPr>
          <a:xfrm>
            <a:off x="1322173" y="4683211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(a) Landing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7D31A-F927-9A2D-0410-B604ED4DCA18}"/>
              </a:ext>
            </a:extLst>
          </p:cNvPr>
          <p:cNvSpPr txBox="1"/>
          <p:nvPr/>
        </p:nvSpPr>
        <p:spPr>
          <a:xfrm>
            <a:off x="7286524" y="4584835"/>
            <a:ext cx="406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(b)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WebMercatorQuad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tile matrix set</a:t>
            </a:r>
          </a:p>
        </p:txBody>
      </p:sp>
    </p:spTree>
    <p:extLst>
      <p:ext uri="{BB962C8B-B14F-4D97-AF65-F5344CB8AC3E}">
        <p14:creationId xmlns:p14="http://schemas.microsoft.com/office/powerpoint/2010/main" val="186775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1537-FC21-0162-CACE-E44A2695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5B0519-EFA5-A6A9-1A5B-6FFF9C2DE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27"/>
          <a:stretch/>
        </p:blipFill>
        <p:spPr>
          <a:xfrm>
            <a:off x="0" y="1"/>
            <a:ext cx="7772400" cy="4683210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F6A396-7A4D-CE18-1848-9DB08398D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3485" y="-1"/>
            <a:ext cx="6548515" cy="4683211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17B07-76F4-9569-7155-9E489B7342BF}"/>
              </a:ext>
            </a:extLst>
          </p:cNvPr>
          <p:cNvCxnSpPr>
            <a:cxnSpLocks/>
          </p:cNvCxnSpPr>
          <p:nvPr/>
        </p:nvCxnSpPr>
        <p:spPr>
          <a:xfrm>
            <a:off x="5657592" y="0"/>
            <a:ext cx="0" cy="4868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E533DC-3D1D-6939-2F2C-7CEEFA39DAE7}"/>
              </a:ext>
            </a:extLst>
          </p:cNvPr>
          <p:cNvSpPr txBox="1"/>
          <p:nvPr/>
        </p:nvSpPr>
        <p:spPr>
          <a:xfrm>
            <a:off x="1617606" y="4951483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(a) Listing of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53E46-EF5B-6686-0CF2-7B4F100A3846}"/>
              </a:ext>
            </a:extLst>
          </p:cNvPr>
          <p:cNvSpPr txBox="1"/>
          <p:nvPr/>
        </p:nvSpPr>
        <p:spPr>
          <a:xfrm>
            <a:off x="7287668" y="4951483"/>
            <a:ext cx="406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(b) Style metadata</a:t>
            </a:r>
          </a:p>
        </p:txBody>
      </p:sp>
    </p:spTree>
    <p:extLst>
      <p:ext uri="{BB962C8B-B14F-4D97-AF65-F5344CB8AC3E}">
        <p14:creationId xmlns:p14="http://schemas.microsoft.com/office/powerpoint/2010/main" val="227393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BBA3-DF23-74FF-349C-F8DF8E25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9B167E-7DA0-6762-8A1C-662D5AAB2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16"/>
          <a:stretch/>
        </p:blipFill>
        <p:spPr>
          <a:xfrm>
            <a:off x="2065297" y="0"/>
            <a:ext cx="6609146" cy="3475424"/>
          </a:xfrm>
        </p:spPr>
      </p:pic>
      <p:pic>
        <p:nvPicPr>
          <p:cNvPr id="7" name="Picture 6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A6375C51-7A7B-C34D-5046-EFC1B191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297" y="3429000"/>
            <a:ext cx="6609146" cy="35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4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Gobe Hobona (OGC)</dc:creator>
  <cp:lastModifiedBy>Gobe Hobona (OGC)</cp:lastModifiedBy>
  <cp:revision>3</cp:revision>
  <dcterms:created xsi:type="dcterms:W3CDTF">2022-12-14T08:27:09Z</dcterms:created>
  <dcterms:modified xsi:type="dcterms:W3CDTF">2022-12-14T12:23:11Z</dcterms:modified>
</cp:coreProperties>
</file>