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/>
              <a:t>Scrapy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问题记录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spyder</a:t>
            </a:r>
            <a:r>
              <a:rPr lang="zh-CN" altLang="en-US"/>
              <a:t>有数据，但</a:t>
            </a:r>
            <a:r>
              <a:rPr lang="en-US" altLang="zh-CN"/>
              <a:t>piplines</a:t>
            </a:r>
            <a:r>
              <a:rPr lang="zh-CN" altLang="en-US"/>
              <a:t>里面没有数据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4090" y="1835785"/>
            <a:ext cx="10075545" cy="435165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若日志                                                  输出为空，证明未启用管道</a:t>
            </a:r>
            <a:r>
              <a:rPr lang="en-US" altLang="zh-CN"/>
              <a:t>piplines</a:t>
            </a:r>
            <a:r>
              <a:rPr lang="zh-CN" altLang="en-US"/>
              <a:t>，可在</a:t>
            </a:r>
            <a:r>
              <a:rPr lang="en-US" altLang="zh-CN"/>
              <a:t>settings</a:t>
            </a:r>
            <a:r>
              <a:rPr lang="zh-CN" altLang="en-US"/>
              <a:t>里                     启动即可（并非                            ）。</a:t>
            </a:r>
            <a:endParaRPr lang="zh-CN" altLang="en-US"/>
          </a:p>
        </p:txBody>
      </p:sp>
      <p:pic>
        <p:nvPicPr>
          <p:cNvPr id="4" name="图片 3" descr="VH}LFA8MTXBM$FTC{EDV_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5545" y="2469515"/>
            <a:ext cx="3799840" cy="219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65" y="2842260"/>
            <a:ext cx="1476375" cy="209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560" y="3218815"/>
            <a:ext cx="2190750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</a:t>
            </a:r>
            <a:r>
              <a:rPr lang="zh-CN" altLang="en-US"/>
              <a:t>输出带中文的</a:t>
            </a:r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方法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settings</a:t>
            </a:r>
            <a:r>
              <a:rPr lang="zh-CN" altLang="en-US"/>
              <a:t>里面添加</a:t>
            </a:r>
            <a:r>
              <a:rPr lang="en-US" altLang="zh-CN"/>
              <a:t>:</a:t>
            </a:r>
            <a:r>
              <a:rPr lang="zh-CN" altLang="en-US"/>
              <a:t>FEED_EXPORT_ENCODING = 'utf-8'</a:t>
            </a:r>
            <a:endParaRPr lang="zh-CN" altLang="en-US"/>
          </a:p>
          <a:p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</a:t>
            </a:r>
            <a:r>
              <a:rPr lang="zh-CN" altLang="en-US"/>
              <a:t>修改</a:t>
            </a:r>
            <a:r>
              <a:rPr lang="en-US" altLang="zh-CN"/>
              <a:t>pipeline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class XXXPipeline(object):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def __init__(self):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self.file = codecs.open('item.json', 'wb', encoding='utf-8')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</a:t>
            </a:r>
            <a:r>
              <a:rPr lang="en-US" altLang="zh-CN" sz="2800"/>
              <a:t>def process_item(self, item, spider):</a:t>
            </a:r>
            <a:endParaRPr lang="en-US" altLang="zh-CN" sz="2800"/>
          </a:p>
          <a:p>
            <a:pPr marL="457200" lvl="1" indent="0">
              <a:buNone/>
            </a:pPr>
            <a:r>
              <a:rPr lang="en-US" altLang="zh-CN" sz="2800"/>
              <a:t>       line = json.dumps(dict(item),ensure_ascii=False) + '\n'</a:t>
            </a:r>
            <a:endParaRPr lang="en-US" altLang="zh-CN" sz="2800"/>
          </a:p>
          <a:p>
            <a:pPr marL="457200" lvl="1" indent="0">
              <a:buNone/>
            </a:pPr>
            <a:r>
              <a:rPr lang="en-US" altLang="zh-CN" sz="2800"/>
              <a:t>	self.file.write(line)</a:t>
            </a:r>
            <a:endParaRPr lang="en-US" altLang="zh-CN" sz="2800"/>
          </a:p>
          <a:p>
            <a:pPr marL="457200" lvl="1" indent="0">
              <a:buNone/>
            </a:pPr>
            <a:r>
              <a:rPr lang="en-US" altLang="zh-CN" sz="2800"/>
              <a:t>	return item</a:t>
            </a:r>
            <a:endParaRPr lang="en-US" altLang="zh-CN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</a:t>
            </a:r>
            <a:r>
              <a:rPr lang="zh-CN" altLang="en-US"/>
              <a:t>增量采集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方法一</a:t>
            </a:r>
            <a:r>
              <a:rPr lang="en-US" altLang="zh-CN"/>
              <a:t>(</a:t>
            </a:r>
            <a:r>
              <a:rPr lang="zh-CN" altLang="en-US"/>
              <a:t>小站点</a:t>
            </a:r>
            <a:r>
              <a:rPr lang="en-US" altLang="zh-CN"/>
              <a:t>)</a:t>
            </a:r>
            <a:r>
              <a:rPr lang="zh-CN" altLang="en-US"/>
              <a:t>：安装</a:t>
            </a:r>
            <a:r>
              <a:rPr lang="zh-CN" altLang="en-US">
                <a:solidFill>
                  <a:srgbClr val="FF0000"/>
                </a:solidFill>
              </a:rPr>
              <a:t>scrapy-deltafetch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/>
              <a:t>SPIDER_MIDDLEWARES = {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</a:t>
            </a:r>
            <a:r>
              <a:rPr lang="en-US" altLang="zh-CN" sz="2400"/>
              <a:t>'</a:t>
            </a:r>
            <a:r>
              <a:rPr lang="zh-CN" altLang="en-US" sz="2400"/>
              <a:t>scrapy_deltafetch.DeltaFetch</a:t>
            </a:r>
            <a:r>
              <a:rPr lang="en-US" altLang="zh-CN" sz="2400"/>
              <a:t>'</a:t>
            </a:r>
            <a:r>
              <a:rPr lang="zh-CN" altLang="en-US" sz="2400"/>
              <a:t>: 100 </a:t>
            </a:r>
            <a:r>
              <a:rPr lang="en-US" altLang="zh-CN" sz="2400"/>
              <a:t>,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}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DELTAFETCH_ENABLED = True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/>
              <a:t>原理：</a:t>
            </a:r>
            <a:r>
              <a:rPr lang="en-US" altLang="zh-CN"/>
              <a:t>scrapy_deltatect</a:t>
            </a:r>
            <a:r>
              <a:rPr lang="zh-CN" altLang="en-US"/>
              <a:t>通过</a:t>
            </a:r>
            <a:r>
              <a:rPr lang="en-US" altLang="zh-CN"/>
              <a:t>Berkely DB</a:t>
            </a:r>
            <a:r>
              <a:rPr lang="zh-CN" altLang="en-US"/>
              <a:t>记录爬虫每次搜集的</a:t>
            </a:r>
            <a:r>
              <a:rPr lang="en-US" altLang="zh-CN"/>
              <a:t>request  	 </a:t>
            </a:r>
            <a:r>
              <a:rPr lang="zh-CN" altLang="en-US"/>
              <a:t>和</a:t>
            </a:r>
            <a:r>
              <a:rPr lang="en-US" altLang="zh-CN"/>
              <a:t>item</a:t>
            </a:r>
            <a:r>
              <a:rPr lang="zh-CN" altLang="en-US"/>
              <a:t>，当 重复</a:t>
            </a:r>
            <a:r>
              <a:rPr lang="zh-CN" altLang="en-US">
                <a:sym typeface="+mn-ea"/>
              </a:rPr>
              <a:t>执行爬虫时只爬取新的item，现增量去重， </a:t>
            </a:r>
            <a:r>
              <a:rPr lang="en-US" altLang="zh-CN">
                <a:sym typeface="+mn-ea"/>
              </a:rPr>
              <a:t>	 </a:t>
            </a:r>
            <a:r>
              <a:rPr lang="zh-CN" altLang="en-US">
                <a:sym typeface="+mn-ea"/>
              </a:rPr>
              <a:t>提高爬虫爬取性能。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方法二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大站点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scrapy-redis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未完待续</a:t>
            </a:r>
            <a:r>
              <a:rPr lang="en-US" altLang="zh-CN">
                <a:sym typeface="+mn-ea"/>
              </a:rPr>
              <a:t>...)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WPS 演示</Application>
  <PresentationFormat>宽屏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Scrapy </vt:lpstr>
      <vt:lpstr>spyder有数据，但piplines里面没有数据</vt:lpstr>
      <vt:lpstr>                         输出带中文的json</vt:lpstr>
      <vt:lpstr>                               增量采集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13</cp:revision>
  <dcterms:created xsi:type="dcterms:W3CDTF">2015-05-05T08:02:00Z</dcterms:created>
  <dcterms:modified xsi:type="dcterms:W3CDTF">2019-03-07T10:47:55Z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