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2244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231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366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509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87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605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646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4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481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558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1827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B31B-5AE9-4018-A31A-3B84A6A1669C}" type="datetimeFigureOut">
              <a:rPr lang="en-GB" smtClean="0"/>
              <a:pPr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1A16-E4D3-4E88-98A9-E2AF6B84E64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797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Volunteer 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2080613 Seoras Macdonald </a:t>
            </a:r>
          </a:p>
          <a:p>
            <a:r>
              <a:rPr lang="en-GB" dirty="0" smtClean="0"/>
              <a:t>2084246S Rhianna Jade Scott </a:t>
            </a:r>
          </a:p>
          <a:p>
            <a:r>
              <a:rPr lang="en-GB" dirty="0" smtClean="0"/>
              <a:t>2063602 Charles Henry Thomas Townley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9977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Would like to be able to</a:t>
            </a:r>
          </a:p>
          <a:p>
            <a:pPr marL="0" indent="0">
              <a:buNone/>
            </a:pPr>
            <a:r>
              <a:rPr lang="en-US" dirty="0" smtClean="0"/>
              <a:t>•	</a:t>
            </a:r>
            <a:r>
              <a:rPr lang="en-US" dirty="0" err="1" smtClean="0"/>
              <a:t>Organisers</a:t>
            </a:r>
            <a:r>
              <a:rPr lang="en-US" dirty="0" smtClean="0"/>
              <a:t> can see how their opportunity is being seen by 	volunteers</a:t>
            </a:r>
          </a:p>
          <a:p>
            <a:pPr marL="0" indent="0">
              <a:buNone/>
            </a:pPr>
            <a:r>
              <a:rPr lang="en-US" dirty="0" smtClean="0"/>
              <a:t>•	Map separated by county then smaller regions</a:t>
            </a:r>
          </a:p>
          <a:p>
            <a:pPr marL="0" indent="0">
              <a:buNone/>
            </a:pPr>
            <a:r>
              <a:rPr lang="en-US" dirty="0" smtClean="0"/>
              <a:t>•	Mass contact tools for </a:t>
            </a:r>
            <a:r>
              <a:rPr lang="en-US" dirty="0" err="1" smtClean="0"/>
              <a:t>organisers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4143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898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820" y="1897380"/>
            <a:ext cx="45948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Name: James</a:t>
            </a:r>
          </a:p>
          <a:p>
            <a:r>
              <a:rPr lang="en-GB" dirty="0" smtClean="0"/>
              <a:t>Category to Volunteer in : Administrative  work</a:t>
            </a:r>
          </a:p>
          <a:p>
            <a:r>
              <a:rPr lang="en-GB" dirty="0" smtClean="0"/>
              <a:t>Occupation: Student</a:t>
            </a:r>
          </a:p>
          <a:p>
            <a:r>
              <a:rPr lang="en-GB" dirty="0" smtClean="0"/>
              <a:t>Volunteer Time : evenings and weekends</a:t>
            </a:r>
          </a:p>
          <a:p>
            <a:r>
              <a:rPr lang="en-GB" dirty="0" smtClean="0"/>
              <a:t>Ares willing to travel to: West of Glasgow</a:t>
            </a:r>
          </a:p>
          <a:p>
            <a:endParaRPr lang="en-GB" dirty="0"/>
          </a:p>
          <a:p>
            <a:r>
              <a:rPr lang="en-GB" dirty="0" smtClean="0"/>
              <a:t>Description: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Has class during the day but wants to volunteer to further his career and cv.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Has experience working with the basic administrative tools.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Would like to volunteer in a charity store or organisation aimed towards helping the sick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Willing to travel but prefers to stay in the west of Glasgow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4595" y="616688"/>
            <a:ext cx="5465135" cy="336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personal details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details of the times he is available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for opportunities in the chosen field/area/time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searches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Applying easily without filling out the form more than once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out if he has been accepted.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Replying to organisers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4799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9535" y="671691"/>
            <a:ext cx="50579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 Glasgow Royal Infirmary</a:t>
            </a:r>
          </a:p>
          <a:p>
            <a:r>
              <a:rPr lang="en-GB" dirty="0"/>
              <a:t>Area: East Glasgow</a:t>
            </a:r>
          </a:p>
          <a:p>
            <a:r>
              <a:rPr lang="en-GB" dirty="0"/>
              <a:t>Area of volunteer: Charity shop/retail, catering, Administrative/Office work</a:t>
            </a:r>
          </a:p>
          <a:p>
            <a:r>
              <a:rPr lang="en-GB" dirty="0"/>
              <a:t>Description: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 hospital needs volunteers to run the small store that runs from 9am – 4 pm, volunteers that will help in the cafeteria and volunteers that will help with paperwork and basic administrative tasks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They would like experience but are willing to train people on a case by case bases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Daily </a:t>
            </a:r>
            <a:r>
              <a:rPr lang="en-GB" dirty="0" smtClean="0"/>
              <a:t>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Catering </a:t>
            </a:r>
            <a:r>
              <a:rPr lang="en-GB" dirty="0"/>
              <a:t>– Setting/ cleaning tables, Washing dishes, Setting up and closing down, Helping </a:t>
            </a:r>
            <a:r>
              <a:rPr lang="en-GB" dirty="0" smtClean="0"/>
              <a:t>cook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Admin </a:t>
            </a:r>
            <a:r>
              <a:rPr lang="en-GB" dirty="0"/>
              <a:t>– </a:t>
            </a:r>
            <a:r>
              <a:rPr lang="en-GB" dirty="0" smtClean="0"/>
              <a:t>basic tasks.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Retail  </a:t>
            </a:r>
            <a:r>
              <a:rPr lang="en-GB" dirty="0"/>
              <a:t>- basic customer interaction, sorting and storing items, opening closing the store,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2893" y="3271493"/>
            <a:ext cx="5465135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each opportunities available quickly and easily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Reviewing the volunteers that apply for it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Contacting the volunteers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the details/deleting of each opportunity as places are filled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other opportunities as they become available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 old opportunities</a:t>
            </a:r>
          </a:p>
          <a:p>
            <a:endParaRPr lang="en-GB" dirty="0"/>
          </a:p>
        </p:txBody>
      </p:sp>
      <p:pic>
        <p:nvPicPr>
          <p:cNvPr id="3074" name="Picture 2" descr="C:\Users\2084246S\Documents\gri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84" y="346419"/>
            <a:ext cx="4574318" cy="2726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9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Workspace\code\VolunteerMe\Wireframes\Main Page wireframe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179" y="148282"/>
            <a:ext cx="4654378" cy="6167925"/>
          </a:xfrm>
          <a:prstGeom prst="rect">
            <a:avLst/>
          </a:prstGeom>
          <a:noFill/>
        </p:spPr>
      </p:pic>
      <p:pic>
        <p:nvPicPr>
          <p:cNvPr id="6" name="Picture 5" descr="User Profile 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4343" y="650789"/>
            <a:ext cx="5678631" cy="4337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Workspace\code\VolunteerMe\Wireframes\Search Wire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451" y="337751"/>
            <a:ext cx="7267575" cy="5859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:\Workspace\code\VolunteerMe\SitemapERandUML\Site Map Draf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120" y="1030688"/>
            <a:ext cx="9802813" cy="52578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3568" y="214184"/>
            <a:ext cx="219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Site Map: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0659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ER diagram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688"/>
            <a:ext cx="10515600" cy="5560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 smtClean="0"/>
              <a:t>Must be able to</a:t>
            </a:r>
          </a:p>
          <a:p>
            <a:pPr lvl="1"/>
            <a:r>
              <a:rPr lang="en-GB" sz="3200" dirty="0" smtClean="0"/>
              <a:t>Volunteers</a:t>
            </a:r>
          </a:p>
          <a:p>
            <a:pPr lvl="2"/>
            <a:r>
              <a:rPr lang="en-GB" sz="3200" dirty="0" smtClean="0"/>
              <a:t>Search for opportunities</a:t>
            </a:r>
          </a:p>
          <a:p>
            <a:pPr lvl="2"/>
            <a:r>
              <a:rPr lang="en-GB" sz="3200" dirty="0" smtClean="0"/>
              <a:t>Volunteer for opportunities</a:t>
            </a:r>
          </a:p>
          <a:p>
            <a:pPr lvl="2"/>
            <a:r>
              <a:rPr lang="en-GB" sz="3200" dirty="0" smtClean="0"/>
              <a:t>Edit/create personal details</a:t>
            </a:r>
          </a:p>
          <a:p>
            <a:pPr lvl="1"/>
            <a:r>
              <a:rPr lang="en-GB" sz="3200" dirty="0" smtClean="0"/>
              <a:t>Organisers</a:t>
            </a:r>
          </a:p>
          <a:p>
            <a:pPr lvl="2"/>
            <a:r>
              <a:rPr lang="en-GB" sz="3200" dirty="0" smtClean="0"/>
              <a:t>Post/edit opportunities</a:t>
            </a:r>
          </a:p>
          <a:p>
            <a:pPr lvl="2"/>
            <a:r>
              <a:rPr lang="en-GB" sz="3200" dirty="0" smtClean="0"/>
              <a:t>Delete opportunities</a:t>
            </a:r>
          </a:p>
          <a:p>
            <a:pPr lvl="2"/>
            <a:r>
              <a:rPr lang="en-GB" sz="3200" dirty="0" smtClean="0"/>
              <a:t>Create/maintain profile</a:t>
            </a:r>
          </a:p>
          <a:p>
            <a:pPr lvl="2"/>
            <a:r>
              <a:rPr lang="en-GB" sz="3200" dirty="0" smtClean="0"/>
              <a:t>View reply’s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3611" y="214184"/>
            <a:ext cx="2924432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Specification list: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6382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953"/>
            <a:ext cx="10515600" cy="5539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Should be able to</a:t>
            </a:r>
          </a:p>
          <a:p>
            <a:pPr lvl="1"/>
            <a:r>
              <a:rPr lang="en-GB" sz="3200" dirty="0"/>
              <a:t>Volunteers</a:t>
            </a:r>
          </a:p>
          <a:p>
            <a:pPr lvl="2"/>
            <a:r>
              <a:rPr lang="en-GB" sz="3200" dirty="0"/>
              <a:t>Save searches</a:t>
            </a:r>
          </a:p>
          <a:p>
            <a:pPr lvl="2"/>
            <a:r>
              <a:rPr lang="en-GB" sz="3200" dirty="0"/>
              <a:t>Post </a:t>
            </a:r>
            <a:r>
              <a:rPr lang="en-GB" sz="3200" dirty="0" err="1"/>
              <a:t>cv’s</a:t>
            </a:r>
            <a:endParaRPr lang="en-GB" sz="3200" dirty="0"/>
          </a:p>
          <a:p>
            <a:pPr lvl="1"/>
            <a:r>
              <a:rPr lang="en-GB" sz="3200" dirty="0"/>
              <a:t>Organisers</a:t>
            </a:r>
          </a:p>
          <a:p>
            <a:pPr lvl="2"/>
            <a:r>
              <a:rPr lang="en-GB" sz="3200" dirty="0"/>
              <a:t>Edit/create details for accounts</a:t>
            </a:r>
          </a:p>
          <a:p>
            <a:pPr lvl="2"/>
            <a:r>
              <a:rPr lang="en-GB" sz="3200" dirty="0" smtClean="0"/>
              <a:t>Renewing </a:t>
            </a:r>
            <a:r>
              <a:rPr lang="en-GB" sz="3200" dirty="0"/>
              <a:t>old opportunities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90167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344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Volunteer 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Me</dc:title>
  <dc:creator>rhianna scott</dc:creator>
  <cp:lastModifiedBy>Registered User</cp:lastModifiedBy>
  <cp:revision>4</cp:revision>
  <dcterms:created xsi:type="dcterms:W3CDTF">2015-02-19T15:04:04Z</dcterms:created>
  <dcterms:modified xsi:type="dcterms:W3CDTF">2015-02-24T10:26:46Z</dcterms:modified>
</cp:coreProperties>
</file>