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1708516" x="1547445"/>
            <a:ext cy="132775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60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Me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602037" x="1524000"/>
            <a:ext cy="1825746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B3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2080613 Seoras Macdonald 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2084246S Rhianna Jade Scott 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2063602 Charles Henry Thomas Townley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t="57520" b="0" r="8037" l="9105"/>
          <a:stretch/>
        </p:blipFill>
        <p:spPr>
          <a:xfrm>
            <a:off y="1042300" x="1522412"/>
            <a:ext cy="4773400" cx="914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3025" x="838199"/>
            <a:ext cy="3294038" cx="105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-GB">
                <a:latin typeface="Calibri"/>
                <a:ea typeface="Calibri"/>
                <a:cs typeface="Calibri"/>
                <a:sym typeface="Calibri"/>
              </a:rPr>
              <a:t>N-Tier Architecture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006600" x="838200"/>
            <a:ext cy="2170199" cx="1051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sz="2400" lang="en-GB">
                <a:latin typeface="Calibri"/>
                <a:ea typeface="Calibri"/>
                <a:cs typeface="Calibri"/>
                <a:sym typeface="Calibri"/>
              </a:rPr>
              <a:t>Google maps API included for some location search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Needs Matrix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345874" x="5322276"/>
            <a:ext cy="5227393" cx="603152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Volunteers: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view and reply to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search and filter opportunities and avoid typing in the same data over and over again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to have a public profile and know about opportunities they might not find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Organisers: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tell people about their volunteering opportunities and see who has replied to their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have a public “face” on the site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t="17909" b="46273" r="76634" l="2020"/>
          <a:stretch/>
        </p:blipFill>
        <p:spPr>
          <a:xfrm>
            <a:off y="1254366" x="973015"/>
            <a:ext cy="5318900" cx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y="616687" x="838200"/>
            <a:ext cy="5560275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able to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for opportunities</a:t>
            </a:r>
          </a:p>
          <a:p>
            <a:pPr algn="l" rtl="0" lvl="3" marR="0" indent="-2286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their personal details.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Search/Filter/View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6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Post/Edit/Delete opportunities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Create/Maintain public profile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replies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214184" x="263611"/>
            <a:ext cy="370702" cx="292443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list: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y="637952" x="838200"/>
            <a:ext cy="553901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searches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Store/Edit personal details</a:t>
            </a:r>
          </a:p>
          <a:p>
            <a:pPr algn="l" rtl="0" lvl="3" marR="0" indent="-2286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Email, Phone no., CVs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Edit/create details for accounts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Renewing old opportunities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y="618147" x="662354"/>
            <a:ext cy="261742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Could: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	Organisers can see how their opportunity is being seen by 	volunteers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	Map separated by county then smaller regions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	Mass contact tools for organisers 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/>
        </p:nvSpPr>
        <p:spPr>
          <a:xfrm>
            <a:off y="330730" x="6516494"/>
            <a:ext cy="4801199" cx="459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James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to Volunteer in : Administrative  work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Occupation: Student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Time : evenings and weekends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Ares willing to travel to: West of Glasgow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class during the day but wants to volunteer to further his career and cv.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experience working with the basic administrative tools.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like to volunteer in a charity store or organisation aimed towards helping the sick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Willing to travel but prefers to stay in the west of Glasgow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y="2731362" x="1051394"/>
            <a:ext cy="3364500" cx="5465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personal details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details of the times he is available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opportunities in the chosen field/area/time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searches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easily without filling out the form more than once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out if he has been accepted.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Replying to organisers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0724" x="2814975"/>
            <a:ext cy="2400649" cx="166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/>
        </p:nvSpPr>
        <p:spPr>
          <a:xfrm>
            <a:off y="671691" x="6379535"/>
            <a:ext cy="5909309" cx="50579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Glasgow Royal Infirmary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Area: East Glasgow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of volunteer: Charity shop/retail, catering, Administrative/Office work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hospital needs volunteers to run the small store that runs from 9am – 4 pm, volunteers that will help in the cafeteria and volunteers that will help with paperwork and basic administrative tasks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would like experience but are willing to train people on a case by case bases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tasks</a:t>
            </a:r>
          </a:p>
          <a:p>
            <a:pPr algn="l" rtl="0" lvl="1" marR="0" indent="-2857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Catering – Setting/ cleaning tables, Washing dishes, Setting up and closing down, Helping cook</a:t>
            </a:r>
          </a:p>
          <a:p>
            <a:pPr algn="l" rtl="0" lvl="1" marR="0" indent="-2857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– basic tasks.</a:t>
            </a:r>
          </a:p>
          <a:p>
            <a:pPr algn="l" rtl="0" lvl="1" marR="0" indent="-2857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  - basic customer interaction, sorting and storing items, opening closing the store,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y="3271492" x="552893"/>
            <a:ext cy="2917721" cx="546513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each opportunities available quickly and easily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the volunteers that apply for it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Contacting the volunteers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the details/deleting of each opportunity as places are filled 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other opportunities as they become available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Renew old opportunities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46418" x="977983"/>
            <a:ext cy="2726293" cx="457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bar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783012" x="838200"/>
            <a:ext cy="139394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Inauthenticated users see the top bar.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click on either “volunteers” or “organisers” to see relevant links.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329103" x="731958"/>
            <a:ext cy="3453910" cx="1078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0" b="32080" r="0" l="0"/>
          <a:stretch/>
        </p:blipFill>
        <p:spPr>
          <a:xfrm>
            <a:off y="359298" x="387177"/>
            <a:ext cy="5689808" cx="6321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y="365125" x="7256584"/>
            <a:ext cy="1325562" cx="40972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Unauthenticated Main Page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825624" x="7104184"/>
            <a:ext cy="4375883" cx="42496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Buttons to register as either a volunteer or an organiser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opportunity categories on the left side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lists of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most recently added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opportunities ending “soon”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341679" x="7977713"/>
            <a:ext cy="1698136" cx="32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b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(Authenticated main page)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825625" x="8065475"/>
            <a:ext cy="4351338" cx="328832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Details (at a glance)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view your applications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notifications about your applications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suggested opportunities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86664" x="418650"/>
            <a:ext cy="5773457" cx="755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t="0" b="32536" r="0" l="0"/>
          <a:stretch/>
        </p:blipFill>
        <p:spPr>
          <a:xfrm>
            <a:off y="431535" x="570450"/>
            <a:ext cy="6027879" cx="726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y="365125" x="7838024"/>
            <a:ext cy="1325562" cx="35157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Page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825625" x="7748953"/>
            <a:ext cy="4351338" cx="360484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Key word search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categories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 matching searches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to a page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/>
        </p:nvSpPr>
        <p:spPr>
          <a:xfrm>
            <a:off y="214184" x="123568"/>
            <a:ext cy="369332" cx="219950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Map: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6817" x="1209425"/>
            <a:ext cy="5257799" cx="980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y="4333101" x="551935"/>
            <a:ext cy="2123657" cx="43495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www.volunteerme.com/search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www.volunteerme.com/login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www.volunteerme.com/dashboard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www.volunteerme.com/volunteer/&lt;volunteer&gt;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www.volunteerme.com/volunteer/register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www.volunteerme.com/organiser/register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www.volunteerme.com/organiser/&lt;organiser&gt;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www.volunteerme.com/organiser/&lt;organiser&gt;/&lt;opportunities&gt;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www.volunteerme.com/organiser/manage-opportunities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www.volunteerme.com/organiser/create-opportunities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/>
        </p:nvSpPr>
        <p:spPr>
          <a:xfrm>
            <a:off y="230659" x="304800"/>
            <a:ext cy="369332" cx="168051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0" b="45190" r="0" l="0"/>
          <a:stretch/>
        </p:blipFill>
        <p:spPr>
          <a:xfrm>
            <a:off y="230650" x="304800"/>
            <a:ext cy="6349525" cx="1138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