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基于控制台的</a:t>
            </a:r>
            <a:br>
              <a:rPr lang="en-US" altLang="zh-CN" dirty="0"/>
            </a:br>
            <a:r>
              <a:rPr lang="zh-CN" altLang="en-US" dirty="0"/>
              <a:t>客户信息管理系统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02" y="1558926"/>
            <a:ext cx="5580910" cy="4131756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1853754"/>
            <a:ext cx="5512239" cy="3798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添加客户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362" y="1937911"/>
            <a:ext cx="9603275" cy="3450613"/>
          </a:xfrm>
        </p:spPr>
        <p:txBody>
          <a:bodyPr/>
          <a:lstStyle/>
          <a:p>
            <a:pPr marL="0" indent="0" algn="just">
              <a:buNone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要求用户输入客户姓名、联系方式、地址等信息，将信息保存到系统中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303" y="312873"/>
            <a:ext cx="575945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kern="100" dirty="0">
                <a:effectLst/>
                <a:latin typeface="等线 Light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删除客户信息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191" y="2198590"/>
            <a:ext cx="12885841" cy="561131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要求用户输入要删除的客户的唯一标识（如</a:t>
            </a: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），从系统中删除该客户信息。</a:t>
            </a:r>
          </a:p>
          <a:p>
            <a:endParaRPr lang="zh-CN" altLang="en-US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70" y="1184958"/>
            <a:ext cx="7728130" cy="304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kern="100" dirty="0">
                <a:effectLst/>
                <a:latin typeface="等线 Light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修改客户信息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sz="2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要求用户输入要修改的客户的唯一标识，然后提供修改选项（如姓名、联系方式、地址），用户选择要修改的项并输入新值，更新客户信息。</a:t>
            </a:r>
            <a:endParaRPr lang="zh-CN" altLang="en-US" sz="2600" b="1" dirty="0"/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93" y="267409"/>
            <a:ext cx="7730329" cy="383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 kern="100" dirty="0">
                <a:effectLst/>
                <a:latin typeface="等线 Light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查询客户信息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914400" lvl="2" indent="0" algn="l">
              <a:lnSpc>
                <a:spcPct val="125000"/>
              </a:lnSpc>
              <a:buNone/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提供查询选项（如姓名、联系方式），用户输入查询条件，系统返回符合条件的客户信息列表。</a:t>
            </a:r>
          </a:p>
          <a:p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" y="1734697"/>
            <a:ext cx="11625722" cy="244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客户列表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显示客户信息列表：将系统中的客户信息以表格或列表的形式展示给用户，包括姓名、联系方式、地址等信息。</a:t>
            </a:r>
            <a:endParaRPr lang="zh-CN" altLang="en-US" sz="2400" b="1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64" y="139361"/>
            <a:ext cx="7467735" cy="268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管理个人信息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484" y="0"/>
            <a:ext cx="5646516" cy="5207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5" y="1468894"/>
            <a:ext cx="6174159" cy="39202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禁用与启用用户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116931"/>
            <a:ext cx="9296400" cy="3248025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13" y="626268"/>
            <a:ext cx="479107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用户的添加                                    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8" y="1625180"/>
            <a:ext cx="4489646" cy="4231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676" y="1853754"/>
            <a:ext cx="6757836" cy="34506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304800" algn="just"/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控制台的客户信息管理系统是一个简单而实用的系统，可以帮助用户管理客户信息。通过在控制台上提供各种功能，用户可以方便地进行客户信息的增删改查操作。系统具有良好的用户界面和交互体验，能够满足用户对客户信息管理的基本需求。同时，系统还具备数据持久化和数据校验等功能，确保数据的安全性和准确性。通过系统的设计和实现，可以提高客户信息管理的效率和便捷性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需求分析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功能需求分析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数据库设计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功能实现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zh-CN" altLang="en-US" dirty="0"/>
              <a:t>需求分析</a:t>
            </a:r>
          </a:p>
        </p:txBody>
      </p:sp>
      <p:graphicFrame>
        <p:nvGraphicFramePr>
          <p:cNvPr id="9" name="表格 9"/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4" cy="41546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角色名称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权限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管理员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对客户信息的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添加，修改，删除，查询</a:t>
                      </a:r>
                    </a:p>
                    <a:p>
                      <a:pPr algn="ctr"/>
                      <a:endParaRPr lang="en-US" altLang="zh-CN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2.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对用户的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添加，修改，删除，查询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普通用户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管理个人信息：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("1.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查看个人信息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修改密码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修改个人信息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查询客户</a:t>
                      </a:r>
                    </a:p>
                    <a:p>
                      <a:pPr marL="0" indent="0" algn="ctr">
                        <a:buNone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功能需求分析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804" y="2016125"/>
            <a:ext cx="6628716" cy="34496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数据库设计</a:t>
            </a:r>
            <a:br>
              <a:rPr lang="en-US" altLang="zh-CN" dirty="0"/>
            </a:br>
            <a:r>
              <a:rPr lang="en-US" altLang="zh-CN" dirty="0"/>
              <a:t>                                  </a:t>
            </a:r>
            <a:r>
              <a:rPr lang="zh-CN" altLang="en-US" dirty="0"/>
              <a:t>客户信息表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51579" y="1964986"/>
          <a:ext cx="9881144" cy="3861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697"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字段名称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数据类型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中文说明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其他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97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id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客户</a:t>
                      </a:r>
                      <a:r>
                        <a:rPr lang="en-US" sz="2000" kern="0">
                          <a:effectLst/>
                        </a:rPr>
                        <a:t> ID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自增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97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name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Varchar(32)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客户姓名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非空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97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gender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varchar(16)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性别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97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phone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varchar(16)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手机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697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email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varchar(32)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 dirty="0">
                          <a:effectLst/>
                        </a:rPr>
                        <a:t>邮箱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697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age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年龄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数据库设计</a:t>
            </a:r>
            <a:br>
              <a:rPr lang="en-US" altLang="zh-CN" dirty="0"/>
            </a:br>
            <a:r>
              <a:rPr lang="en-US" altLang="zh-CN" dirty="0"/>
              <a:t>                           </a:t>
            </a:r>
            <a:r>
              <a:rPr lang="zh-CN" altLang="en-US" dirty="0"/>
              <a:t>用户信息表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81327" y="1853754"/>
          <a:ext cx="9834662" cy="4089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8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804"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字段名称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数据类型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中文说明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其他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04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</a:rPr>
                        <a:t> user_id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客户</a:t>
                      </a:r>
                      <a:r>
                        <a:rPr lang="en-US" sz="2000" kern="0">
                          <a:effectLst/>
                        </a:rPr>
                        <a:t> ID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自增长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04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</a:rPr>
                        <a:t> user_name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Varchar(255)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登录账号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非空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04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</a:rPr>
                        <a:t> password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varchar(255) 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登录密码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非空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04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</a:rPr>
                        <a:t> age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年龄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04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</a:rPr>
                        <a:t> gender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varchar(255)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性别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04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</a:rPr>
                        <a:t> phone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varchar(255)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电话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804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</a:rPr>
                        <a:t> address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varchar(255)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地址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804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</a:rPr>
                        <a:t> user_state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用户账号状态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0</a:t>
                      </a:r>
                      <a:r>
                        <a:rPr lang="zh-CN" sz="2000" kern="0">
                          <a:effectLst/>
                        </a:rPr>
                        <a:t>：正常 ，</a:t>
                      </a:r>
                      <a:r>
                        <a:rPr lang="en-US" sz="2000" kern="0">
                          <a:effectLst/>
                        </a:rPr>
                        <a:t> 1</a:t>
                      </a:r>
                      <a:r>
                        <a:rPr lang="zh-CN" sz="2000" kern="0">
                          <a:effectLst/>
                        </a:rPr>
                        <a:t>：禁用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3607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</a:rPr>
                        <a:t> role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</a:rPr>
                        <a:t>int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用户性质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0</a:t>
                      </a:r>
                      <a:r>
                        <a:rPr lang="zh-CN" sz="2000" kern="0" dirty="0">
                          <a:effectLst/>
                        </a:rPr>
                        <a:t>：管理员，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/>
                      <a:r>
                        <a:rPr lang="en-US" sz="2000" kern="0" dirty="0">
                          <a:effectLst/>
                        </a:rPr>
                        <a:t>1</a:t>
                      </a:r>
                      <a:r>
                        <a:rPr lang="zh-CN" sz="2000" kern="0" dirty="0">
                          <a:effectLst/>
                        </a:rPr>
                        <a:t>：普通用户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功能实现</a:t>
            </a:r>
            <a:br>
              <a:rPr lang="en-US" altLang="zh-CN" dirty="0"/>
            </a:br>
            <a:r>
              <a:rPr lang="en-US" altLang="zh-CN" dirty="0"/>
              <a:t>                                </a:t>
            </a:r>
            <a:r>
              <a:rPr lang="zh-CN" altLang="en-US" dirty="0"/>
              <a:t>登录界面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843" y="1645121"/>
            <a:ext cx="7256834" cy="382064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登录实现过程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706" y="2016125"/>
            <a:ext cx="7730180" cy="34496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579"/>
            <a:ext cx="12192000" cy="44125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66264a9-9568-431d-8f42-3fabe1586415"/>
  <p:tag name="COMMONDATA" val="eyJoZGlkIjoiZTNiMmJjMGUyMDNhMGI0MjllZTc4OTE3ODRjOTBjMWQifQ=="/>
</p:tagLst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</TotalTime>
  <Words>510</Words>
  <Application>Microsoft Office PowerPoint</Application>
  <PresentationFormat>宽屏</PresentationFormat>
  <Paragraphs>136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 Light</vt:lpstr>
      <vt:lpstr>Arial</vt:lpstr>
      <vt:lpstr>Calibri</vt:lpstr>
      <vt:lpstr>Gill Sans MT</vt:lpstr>
      <vt:lpstr>Times New Roman</vt:lpstr>
      <vt:lpstr>画廊</vt:lpstr>
      <vt:lpstr>基于控制台的 客户信息管理系统</vt:lpstr>
      <vt:lpstr>目录</vt:lpstr>
      <vt:lpstr>需求分析</vt:lpstr>
      <vt:lpstr>2.功能需求分析</vt:lpstr>
      <vt:lpstr>3.数据库设计                                   客户信息表</vt:lpstr>
      <vt:lpstr>3.数据库设计                            用户信息表</vt:lpstr>
      <vt:lpstr>4.功能实现                                 登录界面</vt:lpstr>
      <vt:lpstr>登录实现过程</vt:lpstr>
      <vt:lpstr>注册</vt:lpstr>
      <vt:lpstr>主界面</vt:lpstr>
      <vt:lpstr>添加客户</vt:lpstr>
      <vt:lpstr>删除客户信息</vt:lpstr>
      <vt:lpstr>修改客户信息</vt:lpstr>
      <vt:lpstr>查询客户信息</vt:lpstr>
      <vt:lpstr>客户列表</vt:lpstr>
      <vt:lpstr>管理个人信息</vt:lpstr>
      <vt:lpstr>禁用与启用用户</vt:lpstr>
      <vt:lpstr> 用户的添加                                    查询</vt:lpstr>
      <vt:lpstr>5.总结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基于控制台的 客户信息管理系统</dc:title>
  <dc:creator>邓 洋华</dc:creator>
  <cp:lastModifiedBy>邓 洋华</cp:lastModifiedBy>
  <cp:revision>6</cp:revision>
  <dcterms:created xsi:type="dcterms:W3CDTF">2023-07-12T08:16:00Z</dcterms:created>
  <dcterms:modified xsi:type="dcterms:W3CDTF">2023-07-29T05:13:13Z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D96E84C5E2D54281BC662677190C8B38_12</vt:lpwstr>
  </property>
  <property fmtid="{D5CDD505-2E9C-101B-9397-08002B2CF9AE}" pid="3" name="KSOProductBuildVer">
    <vt:lpwstr>2052-11.1.0.14309</vt:lpwstr>
  </property>
</Properties>
</file>