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25.05.2022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2165</Words>
  <Application>Microsoft Office PowerPoint</Application>
  <PresentationFormat>Widescreen</PresentationFormat>
  <Paragraphs>160</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22</cp:revision>
  <dcterms:created xsi:type="dcterms:W3CDTF">2022-05-23T18:55:33Z</dcterms:created>
  <dcterms:modified xsi:type="dcterms:W3CDTF">2022-05-25T21:02:20Z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