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25.05.2022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25.05.2022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r>
              <a:rPr lang="tr-TR" dirty="0"/>
              <a:t> Özellikleri</a:t>
            </a:r>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69524" y="653773"/>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674008" y="2858724"/>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674008" y="5015429"/>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674007" y="1114912"/>
            <a:ext cx="3112362" cy="670270"/>
          </a:xfrm>
          <a:prstGeom prst="rect">
            <a:avLst/>
          </a:prstGeom>
        </p:spPr>
      </p:pic>
    </p:spTree>
    <p:extLst>
      <p:ext uri="{BB962C8B-B14F-4D97-AF65-F5344CB8AC3E}">
        <p14:creationId xmlns:p14="http://schemas.microsoft.com/office/powerpoint/2010/main" val="230038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2109</Words>
  <Application>Microsoft Office PowerPoint</Application>
  <PresentationFormat>Widescreen</PresentationFormat>
  <Paragraphs>156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 Özellikleri</vt:lpstr>
      <vt:lpstr>None</vt:lpstr>
      <vt:lpstr>PowerPoint Presentation</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21</cp:revision>
  <dcterms:created xsi:type="dcterms:W3CDTF">2022-05-23T18:55:33Z</dcterms:created>
  <dcterms:modified xsi:type="dcterms:W3CDTF">2022-05-25T13:32:39Z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