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5/29/2022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1292</TotalTime>
  <Words>1900</Words>
  <Application>Microsoft Office PowerPoint</Application>
  <PresentationFormat>Widescreen</PresentationFormat>
  <Paragraphs>140</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6</cp:revision>
  <dcterms:created xsi:type="dcterms:W3CDTF">2022-05-23T15:43:01Z</dcterms:created>
  <dcterms:modified xsi:type="dcterms:W3CDTF">2022-05-29T14:03:13Z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